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94" r:id="rId6"/>
    <p:sldMasterId id="2147483700" r:id="rId7"/>
    <p:sldMasterId id="2147483712" r:id="rId8"/>
  </p:sldMasterIdLst>
  <p:notesMasterIdLst>
    <p:notesMasterId r:id="rId22"/>
  </p:notesMasterIdLst>
  <p:handoutMasterIdLst>
    <p:handoutMasterId r:id="rId23"/>
  </p:handoutMasterIdLst>
  <p:sldIdLst>
    <p:sldId id="257" r:id="rId9"/>
    <p:sldId id="290" r:id="rId10"/>
    <p:sldId id="282" r:id="rId11"/>
    <p:sldId id="283" r:id="rId12"/>
    <p:sldId id="304" r:id="rId13"/>
    <p:sldId id="8114" r:id="rId14"/>
    <p:sldId id="8112" r:id="rId15"/>
    <p:sldId id="8113" r:id="rId16"/>
    <p:sldId id="286" r:id="rId17"/>
    <p:sldId id="309" r:id="rId18"/>
    <p:sldId id="8117" r:id="rId19"/>
    <p:sldId id="314" r:id="rId20"/>
    <p:sldId id="324" r:id="rId21"/>
  </p:sldIdLst>
  <p:sldSz cx="12192000" cy="6858000"/>
  <p:notesSz cx="6810375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2A5A5AD-7512-41FA-B4F2-0E18C93167EB}">
          <p14:sldIdLst>
            <p14:sldId id="257"/>
            <p14:sldId id="290"/>
            <p14:sldId id="282"/>
            <p14:sldId id="283"/>
            <p14:sldId id="304"/>
            <p14:sldId id="8114"/>
            <p14:sldId id="8112"/>
            <p14:sldId id="8113"/>
            <p14:sldId id="286"/>
            <p14:sldId id="309"/>
            <p14:sldId id="8117"/>
            <p14:sldId id="314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pos="13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8C7EE2-3968-9C17-26F2-5AED84040CF8}" name="Elena Collin" initials="EC" userId="S::ecollin@ufipem.fr::e758741f-96a8-4c52-a427-c643fa5c84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D0"/>
    <a:srgbClr val="2D3F88"/>
    <a:srgbClr val="203864"/>
    <a:srgbClr val="294881"/>
    <a:srgbClr val="84A2D8"/>
    <a:srgbClr val="3D6BBD"/>
    <a:srgbClr val="335A9F"/>
    <a:srgbClr val="4D4D4F"/>
    <a:srgbClr val="5881CA"/>
    <a:srgbClr val="005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EC2D1-42B4-4B0A-A4F7-C1A9FFEFD94F}" v="3" dt="2025-04-15T15:10:07.6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41" autoAdjust="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>
        <p:guide orient="horz" pos="867"/>
        <p:guide pos="13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e Behrend" userId="52d4a695-fc0e-4b86-ac25-bfd404f84e1d" providerId="ADAL" clId="{1F0EC2D1-42B4-4B0A-A4F7-C1A9FFEFD94F}"/>
    <pc:docChg chg="modSld">
      <pc:chgData name="Marthe Behrend" userId="52d4a695-fc0e-4b86-ac25-bfd404f84e1d" providerId="ADAL" clId="{1F0EC2D1-42B4-4B0A-A4F7-C1A9FFEFD94F}" dt="2025-04-15T15:10:22.671" v="3" actId="1076"/>
      <pc:docMkLst>
        <pc:docMk/>
      </pc:docMkLst>
      <pc:sldChg chg="modSp mod">
        <pc:chgData name="Marthe Behrend" userId="52d4a695-fc0e-4b86-ac25-bfd404f84e1d" providerId="ADAL" clId="{1F0EC2D1-42B4-4B0A-A4F7-C1A9FFEFD94F}" dt="2025-04-15T15:10:22.671" v="3" actId="1076"/>
        <pc:sldMkLst>
          <pc:docMk/>
          <pc:sldMk cId="3313900555" sldId="283"/>
        </pc:sldMkLst>
        <pc:spChg chg="mod">
          <ac:chgData name="Marthe Behrend" userId="52d4a695-fc0e-4b86-ac25-bfd404f84e1d" providerId="ADAL" clId="{1F0EC2D1-42B4-4B0A-A4F7-C1A9FFEFD94F}" dt="2025-04-15T15:10:22.671" v="3" actId="1076"/>
          <ac:spMkLst>
            <pc:docMk/>
            <pc:sldMk cId="3313900555" sldId="283"/>
            <ac:spMk id="14" creationId="{C76C0286-392E-BEF8-5028-D6D89224EA58}"/>
          </ac:spMkLst>
        </pc:spChg>
        <pc:grpChg chg="mod">
          <ac:chgData name="Marthe Behrend" userId="52d4a695-fc0e-4b86-ac25-bfd404f84e1d" providerId="ADAL" clId="{1F0EC2D1-42B4-4B0A-A4F7-C1A9FFEFD94F}" dt="2025-04-15T15:10:20.823" v="2" actId="1076"/>
          <ac:grpSpMkLst>
            <pc:docMk/>
            <pc:sldMk cId="3313900555" sldId="283"/>
            <ac:grpSpMk id="20" creationId="{38E00390-77F4-B4B3-68FD-8CC35ECED657}"/>
          </ac:grpSpMkLst>
        </pc:gr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lena%20Collin\Documents\Etudes\Etudes%20Appro%20de%20la%20France%20en%20carburants%20liquides\graphs%20V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fipconnect-my.sharepoint.com/personal/mmatray_ufipem_fr/Documents/22-Manon%20Matray%20janv-juin%202024/Etude%20appro%20FR%20carburants%202023-2024/graphs%20V20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ufipconnect-my.sharepoint.com/personal/mmatray_ufipem_fr/Documents/22-Manon%20Matray%20janv-juin%202024/Etude%20appro%20FR%20carburants%202023-2024/graphs%20V2024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ufipconnect-my.sharepoint.com/personal/mmatray_ufipem_fr/Documents/22-Manon%20Matray%20janv-juin%202024/Etude%20appro%20FR%20carburants%202023-2024/graphs%20V2024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ufipconnect-my.sharepoint.com/personal/mmatray_ufipem_fr/Documents/22-Manon%20Matray%20janv-juin%202024/Etude%20appro%20FR%20carburants%202023-2024/graphs%20V2024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../embeddings/oleObject2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ipconnect-my.sharepoint.com/personal/mmatray_ufipem_fr/Documents/22-Manon%20Matray%20janv-juin%202024/Etude%20appro%20FR%20carburants%202023-2024/graphs%20V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ipconnect-my.sharepoint.com/personal/mmatray_ufipem_fr/Documents/22-Manon%20Matray%20janv-juin%202024/Etude%20appro%20FR%20carburants%202023-2024/graphs%20V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ipconnect-my.sharepoint.com/personal/mmatray_ufipem_fr/Documents/22-Manon%20Matray%20janv-juin%202024/Etude%20appro%20FR%20carburants%202023-2024/graphs%20V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ufipconnect.sharepoint.com/sites/SitedeTestdePierre/Documents%20partages/Approvisionnement%20carburants/excel%20base%20de%20donn&#233;es/base%20de%20donn&#233;es%20diapo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ufipconnect.sharepoint.com/sites/SitedeTestdePierre/Documents%20partages/Approvisionnement%20carburants/excel%20base%20de%20donn&#233;es/base%20de%20donn&#233;es%20diapo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ufipconnect.sharepoint.com/sites/SitedeTestdePierre/Documents%20partages/Approvisionnement%20carburants/excel%20base%20de%20donn&#233;es/base%20de%20donn&#233;es%20diapo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fipconnect-my.sharepoint.com/personal/mmatray_ufipem_fr/Documents/22-Manon%20Matray%20janv-juin%202024/Etude%20appro%20FR%20carburants%202023-2024/graphs%20V20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986139052067572"/>
          <c:y val="8.7343837316287351E-2"/>
          <c:w val="0.43137670989476645"/>
          <c:h val="0.80460909364185818"/>
        </c:manualLayout>
      </c:layout>
      <c:doughnutChart>
        <c:varyColors val="1"/>
        <c:ser>
          <c:idx val="0"/>
          <c:order val="0"/>
          <c:spPr>
            <a:solidFill>
              <a:srgbClr val="294881"/>
            </a:solidFill>
          </c:spPr>
          <c:dPt>
            <c:idx val="0"/>
            <c:bubble3D val="0"/>
            <c:spPr>
              <a:solidFill>
                <a:srgbClr val="5153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A3-4995-9E1C-B4D4A873CB4F}"/>
              </c:ext>
            </c:extLst>
          </c:dPt>
          <c:dPt>
            <c:idx val="1"/>
            <c:bubble3D val="0"/>
            <c:spPr>
              <a:solidFill>
                <a:srgbClr val="84A2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A3-4995-9E1C-B4D4A873CB4F}"/>
              </c:ext>
            </c:extLst>
          </c:dPt>
          <c:dPt>
            <c:idx val="2"/>
            <c:bubble3D val="0"/>
            <c:spPr>
              <a:solidFill>
                <a:srgbClr val="3D6BB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A3-4995-9E1C-B4D4A873CB4F}"/>
              </c:ext>
            </c:extLst>
          </c:dPt>
          <c:dPt>
            <c:idx val="3"/>
            <c:bubble3D val="0"/>
            <c:spPr>
              <a:solidFill>
                <a:srgbClr val="335A9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A3-4995-9E1C-B4D4A873CB4F}"/>
              </c:ext>
            </c:extLst>
          </c:dPt>
          <c:dPt>
            <c:idx val="4"/>
            <c:bubble3D val="0"/>
            <c:spPr>
              <a:solidFill>
                <a:srgbClr val="29488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A3-4995-9E1C-B4D4A873CB4F}"/>
              </c:ext>
            </c:extLst>
          </c:dPt>
          <c:dPt>
            <c:idx val="5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A3-4995-9E1C-B4D4A873CB4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73E22CC-3CB7-438C-9C9F-A7892DA14ABF}" type="VALUE">
                      <a:rPr lang="en-US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1A3-4995-9E1C-B4D4A873CB4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2403BC5-3C6A-48A8-84DF-4A9F35E94576}" type="VALUE">
                      <a:rPr lang="en-US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1A3-4995-9E1C-B4D4A873CB4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DCB1337-2BDC-406B-AEE1-23F7BA5DB4F8}" type="VALUE">
                      <a:rPr lang="en-US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1A3-4995-9E1C-B4D4A873CB4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DD9AA2C-AFA6-4BF5-A364-D4ACDBE81081}" type="VALUE">
                      <a:rPr lang="en-US"/>
                      <a:pPr/>
                      <a:t>[VALEUR]</a:t>
                    </a:fld>
                    <a:r>
                      <a:rPr lang="en-US"/>
                      <a:t>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1A3-4995-9E1C-B4D4A873CB4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D13DF99-F303-4129-AD58-F7134524ABAC}" type="VALUE">
                      <a:rPr lang="en-US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1A3-4995-9E1C-B4D4A873CB4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36,5%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1A3-4995-9E1C-B4D4A873C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'slide 5'!$C$28:$C$33</c:f>
              <c:numCache>
                <c:formatCode>0</c:formatCode>
                <c:ptCount val="6"/>
                <c:pt idx="0">
                  <c:v>5.2</c:v>
                </c:pt>
                <c:pt idx="1">
                  <c:v>10.7</c:v>
                </c:pt>
                <c:pt idx="2">
                  <c:v>14.8</c:v>
                </c:pt>
                <c:pt idx="3">
                  <c:v>15.4</c:v>
                </c:pt>
                <c:pt idx="4">
                  <c:v>17.399999999999999</c:v>
                </c:pt>
                <c:pt idx="5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A3-4995-9E1C-B4D4A873C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73281348647909"/>
          <c:y val="0.14147764233355969"/>
          <c:w val="0.77923202456323193"/>
          <c:h val="0.73896665547143514"/>
        </c:manualLayout>
      </c:layout>
      <c:doughnutChart>
        <c:varyColors val="1"/>
        <c:ser>
          <c:idx val="0"/>
          <c:order val="0"/>
          <c:tx>
            <c:v>quantité</c:v>
          </c:tx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rgbClr val="2038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4B-42D0-8B6F-112304020B64}"/>
              </c:ext>
            </c:extLst>
          </c:dPt>
          <c:dPt>
            <c:idx val="1"/>
            <c:bubble3D val="0"/>
            <c:spPr>
              <a:solidFill>
                <a:srgbClr val="335A9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4B-42D0-8B6F-112304020B64}"/>
              </c:ext>
            </c:extLst>
          </c:dPt>
          <c:dPt>
            <c:idx val="2"/>
            <c:bubble3D val="0"/>
            <c:spPr>
              <a:solidFill>
                <a:srgbClr val="3D6BB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F4B-42D0-8B6F-112304020B64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F4B-42D0-8B6F-112304020B64}"/>
              </c:ext>
            </c:extLst>
          </c:dPt>
          <c:dPt>
            <c:idx val="4"/>
            <c:bubble3D val="0"/>
            <c:spPr>
              <a:solidFill>
                <a:srgbClr val="84A2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F4B-42D0-8B6F-112304020B64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F4B-42D0-8B6F-112304020B64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AF4B-42D0-8B6F-112304020B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'[graphs V2024.xlsx]slide 7'!$A$5:$A$10</c:f>
              <c:strCache>
                <c:ptCount val="6"/>
                <c:pt idx="0">
                  <c:v>Moyen Orient</c:v>
                </c:pt>
                <c:pt idx="1">
                  <c:v>Asie</c:v>
                </c:pt>
                <c:pt idx="2">
                  <c:v>Europe</c:v>
                </c:pt>
                <c:pt idx="3">
                  <c:v>Russie </c:v>
                </c:pt>
                <c:pt idx="4">
                  <c:v>Amériques</c:v>
                </c:pt>
                <c:pt idx="5">
                  <c:v>Afrique</c:v>
                </c:pt>
              </c:strCache>
            </c:strRef>
          </c:cat>
          <c:val>
            <c:numRef>
              <c:f>'[graphs V2024.xlsx]slide 7'!$B$5:$B$10</c:f>
              <c:numCache>
                <c:formatCode>General</c:formatCode>
                <c:ptCount val="6"/>
                <c:pt idx="0">
                  <c:v>18638.434000000001</c:v>
                </c:pt>
                <c:pt idx="1">
                  <c:v>10698.660999999996</c:v>
                </c:pt>
                <c:pt idx="2">
                  <c:v>5835.4930000000004</c:v>
                </c:pt>
                <c:pt idx="3">
                  <c:v>1864.5519999999999</c:v>
                </c:pt>
                <c:pt idx="4">
                  <c:v>5172.759</c:v>
                </c:pt>
                <c:pt idx="5">
                  <c:v>1006.652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4B-42D0-8B6F-112304020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</a:defRPr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84A2D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8F-4FC1-8F91-33E373346390}"/>
              </c:ext>
            </c:extLst>
          </c:dPt>
          <c:dPt>
            <c:idx val="1"/>
            <c:bubble3D val="0"/>
            <c:spPr>
              <a:solidFill>
                <a:srgbClr val="3D6BB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8F-4FC1-8F91-33E373346390}"/>
              </c:ext>
            </c:extLst>
          </c:dPt>
          <c:dPt>
            <c:idx val="2"/>
            <c:bubble3D val="0"/>
            <c:spPr>
              <a:solidFill>
                <a:srgbClr val="335A9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8F-4FC1-8F91-33E373346390}"/>
              </c:ext>
            </c:extLst>
          </c:dPt>
          <c:dPt>
            <c:idx val="3"/>
            <c:bubble3D val="0"/>
            <c:spPr>
              <a:solidFill>
                <a:srgbClr val="20386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8F-4FC1-8F91-33E3733463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'[1]slide 7'!$A$19:$A$23</c:f>
              <c:strCache>
                <c:ptCount val="4"/>
                <c:pt idx="0">
                  <c:v>Amériques</c:v>
                </c:pt>
                <c:pt idx="1">
                  <c:v>Asie</c:v>
                </c:pt>
                <c:pt idx="2">
                  <c:v>Moyen Orient </c:v>
                </c:pt>
                <c:pt idx="3">
                  <c:v>Europe</c:v>
                </c:pt>
              </c:strCache>
              <c:extLst/>
            </c:strRef>
          </c:cat>
          <c:val>
            <c:numRef>
              <c:f>'[1]slide 7'!$C$19:$C$23</c:f>
              <c:numCache>
                <c:formatCode>_-* #\ ##0_-;\-* #\ ##0_-;_-* "-"??_-;_-@_-</c:formatCode>
                <c:ptCount val="4"/>
                <c:pt idx="0">
                  <c:v>4.8522810868898976</c:v>
                </c:pt>
                <c:pt idx="1">
                  <c:v>9.5086725067641176</c:v>
                </c:pt>
                <c:pt idx="2">
                  <c:v>31.252434916198119</c:v>
                </c:pt>
                <c:pt idx="3">
                  <c:v>54.115001932471316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588F-4FC1-8F91-33E373346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97229512977548"/>
          <c:y val="6.901959079336957E-2"/>
          <c:w val="0.50879644211140274"/>
          <c:h val="0.86196081841326089"/>
        </c:manualLayout>
      </c:layout>
      <c:doughnutChart>
        <c:varyColors val="1"/>
        <c:ser>
          <c:idx val="0"/>
          <c:order val="0"/>
          <c:spPr>
            <a:solidFill>
              <a:schemeClr val="accent1"/>
            </a:solidFill>
            <a:ln w="25400"/>
          </c:spPr>
          <c:dPt>
            <c:idx val="0"/>
            <c:bubble3D val="0"/>
            <c:spPr>
              <a:solidFill>
                <a:srgbClr val="7F7F7F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67-42D3-814C-967EA88A4132}"/>
              </c:ext>
            </c:extLst>
          </c:dPt>
          <c:dPt>
            <c:idx val="1"/>
            <c:bubble3D val="0"/>
            <c:spPr>
              <a:solidFill>
                <a:srgbClr val="2D3F88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67-42D3-814C-967EA88A4132}"/>
              </c:ext>
            </c:extLst>
          </c:dPt>
          <c:dPt>
            <c:idx val="2"/>
            <c:bubble3D val="0"/>
            <c:explosion val="2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67-42D3-814C-967EA88A4132}"/>
              </c:ext>
            </c:extLst>
          </c:dPt>
          <c:dLbls>
            <c:dLbl>
              <c:idx val="2"/>
              <c:layout>
                <c:manualLayout>
                  <c:x val="6.6006600660066E-2"/>
                  <c:y val="-5.5210477992321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67-42D3-814C-967EA88A41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val>
            <c:numRef>
              <c:f>'slide 3'!$C$3:$C$5</c:f>
              <c:numCache>
                <c:formatCode>_-* #\ ##0\ _€_-;\-* #\ ##0\ _€_-;_-* "-"??\ _€_-;_-@_-</c:formatCode>
                <c:ptCount val="3"/>
                <c:pt idx="0">
                  <c:v>59.757101652029732</c:v>
                </c:pt>
                <c:pt idx="1">
                  <c:v>38.196068307038026</c:v>
                </c:pt>
                <c:pt idx="2">
                  <c:v>2.0468300409322397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67-42D3-814C-967EA88A4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31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68060766989053"/>
          <c:y val="8.7991446633351705E-2"/>
          <c:w val="0.78717411348257593"/>
          <c:h val="0.86388247708558452"/>
        </c:manualLayout>
      </c:layout>
      <c:doughnutChart>
        <c:varyColors val="1"/>
        <c:ser>
          <c:idx val="0"/>
          <c:order val="0"/>
          <c:spPr>
            <a:solidFill>
              <a:srgbClr val="7A7D87"/>
            </a:solidFill>
          </c:spPr>
          <c:dPt>
            <c:idx val="0"/>
            <c:bubble3D val="0"/>
            <c:spPr>
              <a:solidFill>
                <a:srgbClr val="2D3F8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8D-48C8-A8FD-DEF34536FD3D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8D-48C8-A8FD-DEF34536FD3D}"/>
              </c:ext>
            </c:extLst>
          </c:dPt>
          <c:dLbls>
            <c:dLbl>
              <c:idx val="0"/>
              <c:layout>
                <c:manualLayout>
                  <c:x val="-1.6733683752482541E-2"/>
                  <c:y val="-1.85243327528012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50800" dist="50800" dir="5400000" algn="ctr" rotWithShape="0">
                            <a:srgbClr val="000000"/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90AC693F-E6ED-4DB9-9B48-64BDB654F884}" type="VALUE">
                      <a:rPr lang="en-US" sz="1100"/>
                      <a:pPr>
                        <a:defRPr sz="1100" b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defRPr>
                      </a:pPr>
                      <a:t>[VALEUR]</a:t>
                    </a:fld>
                    <a:r>
                      <a:rPr lang="en-US" sz="1100"/>
                      <a:t> Mm³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1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rgbClr val="000000"/>
                        </a:outerShdw>
                      </a:effectLst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8064436540963"/>
                      <c:h val="0.2665670426997365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18D-48C8-A8FD-DEF34536FD3D}"/>
                </c:ext>
              </c:extLst>
            </c:dLbl>
            <c:dLbl>
              <c:idx val="1"/>
              <c:layout>
                <c:manualLayout>
                  <c:x val="8.3668089784183219E-3"/>
                  <c:y val="4.631039825193611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en-US" sz="11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50800" dist="50800" dir="5400000" algn="ctr" rotWithShape="0">
                            <a:srgbClr val="000000"/>
                          </a:outerShd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537DF82E-517E-4DF3-A909-E8C8ABBDAE24}" type="VALUE">
                      <a:rPr lang="en-US" sz="1200"/>
                      <a:pPr>
                        <a:defRPr sz="1100" b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defRPr>
                      </a:pPr>
                      <a:t>[VALEUR]</a:t>
                    </a:fld>
                    <a:r>
                      <a:rPr lang="en-US" sz="1200"/>
                      <a:t> Mm³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en-US" sz="11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50800" dir="5400000" algn="ctr" rotWithShape="0">
                          <a:srgbClr val="000000"/>
                        </a:outerShdw>
                      </a:effectLst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38272833490293"/>
                      <c:h val="0.182538675395068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18D-48C8-A8FD-DEF34536FD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100" b="1" i="0" u="none" strike="noStrike" kern="1200" baseline="0">
                    <a:solidFill>
                      <a:schemeClr val="bg1"/>
                    </a:solidFill>
                    <a:effectLst>
                      <a:outerShdw blurRad="50800" dist="50800" dir="5400000" algn="ctr" rotWithShape="0">
                        <a:srgbClr val="000000"/>
                      </a:outerShd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'[graphs V2024.xlsx]slide 3'!$B$17:$B$18</c:f>
              <c:numCache>
                <c:formatCode>General</c:formatCode>
                <c:ptCount val="2"/>
                <c:pt idx="0">
                  <c:v>13.7</c:v>
                </c:pt>
                <c:pt idx="1">
                  <c:v>34.299999999999997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8D-48C8-A8FD-DEF34536F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 cap="flat" cmpd="sng" algn="ctr">
      <a:noFill/>
      <a:round/>
    </a:ln>
    <a:effectLst>
      <a:outerShdw blurRad="50800" dist="50800" dir="3600000" sx="1000" sy="1000" algn="ctr" rotWithShape="0">
        <a:srgbClr val="000000"/>
      </a:outerShdw>
      <a:softEdge rad="25400"/>
    </a:effectLst>
  </c:spPr>
  <c:txPr>
    <a:bodyPr/>
    <a:lstStyle/>
    <a:p>
      <a:pPr>
        <a:defRPr lang="en-US" sz="900" b="0" i="0" u="none" strike="noStrike" kern="1200" baseline="0">
          <a:solidFill>
            <a:schemeClr val="tx1"/>
          </a:solidFill>
          <a:effectLst>
            <a:outerShdw blurRad="50800" dist="50800" dir="5400000" algn="ctr" rotWithShape="0">
              <a:srgbClr val="000000"/>
            </a:outerShdw>
          </a:effectLst>
          <a:latin typeface="+mn-lt"/>
          <a:ea typeface="+mn-ea"/>
          <a:cs typeface="+mn-cs"/>
        </a:defRPr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008DD0"/>
            </a:solidFill>
          </c:spPr>
          <c:dPt>
            <c:idx val="0"/>
            <c:bubble3D val="0"/>
            <c:spPr>
              <a:solidFill>
                <a:srgbClr val="7A7D8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AD4-480A-8210-9B3CA91BC9EC}"/>
              </c:ext>
            </c:extLst>
          </c:dPt>
          <c:dPt>
            <c:idx val="1"/>
            <c:bubble3D val="0"/>
            <c:spPr>
              <a:solidFill>
                <a:srgbClr val="008DD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D4-480A-8210-9B3CA91BC9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'[graphs V2024.xlsx]slide 9'!$B$3:$B$4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D4-480A-8210-9B3CA91BC9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65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81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61350876884005E-2"/>
          <c:y val="0.17295986605983049"/>
          <c:w val="0.78215620720627621"/>
          <c:h val="0.64709734442720102"/>
        </c:manualLayout>
      </c:layout>
      <c:doughnutChart>
        <c:varyColors val="1"/>
        <c:ser>
          <c:idx val="0"/>
          <c:order val="0"/>
          <c:spPr>
            <a:ln w="25400"/>
          </c:spPr>
          <c:explosion val="1"/>
          <c:dPt>
            <c:idx val="0"/>
            <c:bubble3D val="0"/>
            <c:spPr>
              <a:solidFill>
                <a:srgbClr val="51535A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2D-482F-9F5B-A5C0919556E9}"/>
              </c:ext>
            </c:extLst>
          </c:dPt>
          <c:dPt>
            <c:idx val="1"/>
            <c:bubble3D val="0"/>
            <c:spPr>
              <a:solidFill>
                <a:srgbClr val="7698D4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2D-482F-9F5B-A5C0919556E9}"/>
              </c:ext>
            </c:extLst>
          </c:dPt>
          <c:dPt>
            <c:idx val="2"/>
            <c:bubble3D val="0"/>
            <c:spPr>
              <a:solidFill>
                <a:srgbClr val="5881CA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2D-482F-9F5B-A5C0919556E9}"/>
              </c:ext>
            </c:extLst>
          </c:dPt>
          <c:dPt>
            <c:idx val="3"/>
            <c:bubble3D val="0"/>
            <c:spPr>
              <a:solidFill>
                <a:srgbClr val="3D6BBD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2D-482F-9F5B-A5C0919556E9}"/>
              </c:ext>
            </c:extLst>
          </c:dPt>
          <c:dPt>
            <c:idx val="4"/>
            <c:bubble3D val="0"/>
            <c:spPr>
              <a:solidFill>
                <a:srgbClr val="335A9F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2D-482F-9F5B-A5C0919556E9}"/>
              </c:ext>
            </c:extLst>
          </c:dPt>
          <c:dPt>
            <c:idx val="5"/>
            <c:bubble3D val="0"/>
            <c:spPr>
              <a:solidFill>
                <a:srgbClr val="294881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42D-482F-9F5B-A5C0919556E9}"/>
              </c:ext>
            </c:extLst>
          </c:dPt>
          <c:dPt>
            <c:idx val="6"/>
            <c:bubble3D val="0"/>
            <c:spPr>
              <a:solidFill>
                <a:srgbClr val="203864"/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42D-482F-9F5B-A5C0919556E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42D-482F-9F5B-A5C0919556E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42D-482F-9F5B-A5C0919556E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42D-482F-9F5B-A5C0919556E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042D-482F-9F5B-A5C0919556E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5840A754-2CAF-45B7-91EA-34802019AFA7}" type="VALUE">
                      <a:rPr lang="en-US" sz="1050"/>
                      <a:pPr>
                        <a:defRPr sz="1050" b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defRPr>
                      </a:pPr>
                      <a:t>[VALEUR]</a:t>
                    </a:fld>
                    <a:r>
                      <a:rPr lang="en-US" sz="105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42D-482F-9F5B-A5C0919556E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0E491A6-C85A-4C43-872B-17EDA17E6692}" type="VALUE">
                      <a:rPr lang="en-US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42D-482F-9F5B-A5C0919556E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CC6E791-ABFF-450E-A4C9-2C73A5108873}" type="VALUE">
                      <a:rPr lang="en-US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42D-482F-9F5B-A5C0919556E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FF6AB9-5E1C-4371-BF8B-9B37EF2AF896}" type="VALUE">
                      <a:rPr lang="en-US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42D-482F-9F5B-A5C0919556E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2A3B195-5DA8-40A7-A075-E8FFF662A4FC}" type="VALUE">
                      <a:rPr lang="en-US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42D-482F-9F5B-A5C0919556E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1CE812DE-F25B-460D-BE8E-FDB726465912}" type="VALUE">
                      <a:rPr lang="en-US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42D-482F-9F5B-A5C0919556E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81A9192-FE16-4EE4-9D98-4656EE122E4D}" type="VALUE">
                      <a:rPr lang="en-US"/>
                      <a:pPr/>
                      <a:t>[VALEUR]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42D-482F-9F5B-A5C0919556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'[graphs V2024.xlsx]slide 5'!$D$3:$D$13</c:f>
              <c:numCache>
                <c:formatCode>0</c:formatCode>
                <c:ptCount val="11"/>
                <c:pt idx="0">
                  <c:v>3.2513955538145143</c:v>
                </c:pt>
                <c:pt idx="1">
                  <c:v>9.936389559113838</c:v>
                </c:pt>
                <c:pt idx="2">
                  <c:v>9.8815529721430124</c:v>
                </c:pt>
                <c:pt idx="3">
                  <c:v>12.020179864005264</c:v>
                </c:pt>
                <c:pt idx="4">
                  <c:v>11.241500329019521</c:v>
                </c:pt>
                <c:pt idx="5">
                  <c:v>27.714411055055933</c:v>
                </c:pt>
                <c:pt idx="6">
                  <c:v>25.564816845799516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42D-482F-9F5B-A5C0919556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1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294881"/>
            </a:solidFill>
          </c:spPr>
          <c:dPt>
            <c:idx val="0"/>
            <c:bubble3D val="0"/>
            <c:spPr>
              <a:solidFill>
                <a:srgbClr val="5153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B2-441D-8B32-FE31C9123DC9}"/>
              </c:ext>
            </c:extLst>
          </c:dPt>
          <c:dPt>
            <c:idx val="1"/>
            <c:bubble3D val="0"/>
            <c:spPr>
              <a:solidFill>
                <a:srgbClr val="5881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B2-441D-8B32-FE31C9123DC9}"/>
              </c:ext>
            </c:extLst>
          </c:dPt>
          <c:dPt>
            <c:idx val="2"/>
            <c:bubble3D val="0"/>
            <c:spPr>
              <a:solidFill>
                <a:srgbClr val="3D6BB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B2-441D-8B32-FE31C9123DC9}"/>
              </c:ext>
            </c:extLst>
          </c:dPt>
          <c:dPt>
            <c:idx val="3"/>
            <c:bubble3D val="0"/>
            <c:spPr>
              <a:solidFill>
                <a:srgbClr val="335A9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B2-441D-8B32-FE31C9123DC9}"/>
              </c:ext>
            </c:extLst>
          </c:dPt>
          <c:dPt>
            <c:idx val="4"/>
            <c:bubble3D val="0"/>
            <c:spPr>
              <a:solidFill>
                <a:srgbClr val="29488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B2-441D-8B32-FE31C9123DC9}"/>
              </c:ext>
            </c:extLst>
          </c:dPt>
          <c:dPt>
            <c:idx val="5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B2-441D-8B32-FE31C9123DC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B2-441D-8B32-FE31C9123D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'[graphs V2024.xlsx]slide 5'!$B$30:$B$35</c:f>
              <c:numCache>
                <c:formatCode>0</c:formatCode>
                <c:ptCount val="6"/>
                <c:pt idx="0">
                  <c:v>0</c:v>
                </c:pt>
                <c:pt idx="1">
                  <c:v>13</c:v>
                </c:pt>
                <c:pt idx="2">
                  <c:v>17.2</c:v>
                </c:pt>
                <c:pt idx="3">
                  <c:v>17.399999999999999</c:v>
                </c:pt>
                <c:pt idx="4">
                  <c:v>13</c:v>
                </c:pt>
                <c:pt idx="5">
                  <c:v>39.4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B2-441D-8B32-FE31C9123D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0"/>
        <c:holeSize val="6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56018518518516"/>
          <c:y val="7.6388888888888763E-4"/>
          <c:w val="0.66615740740740748"/>
          <c:h val="0.999236111111111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95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4127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27245271525996"/>
          <c:y val="1.8334150326797385E-2"/>
          <c:w val="0.69866434552397394"/>
          <c:h val="1"/>
        </c:manualLayout>
      </c:layout>
      <c:doughnutChart>
        <c:varyColors val="1"/>
        <c:ser>
          <c:idx val="0"/>
          <c:order val="0"/>
          <c:spPr>
            <a:ln w="25400">
              <a:solidFill>
                <a:sysClr val="window" lastClr="FFFFFF"/>
              </a:solidFill>
            </a:ln>
            <a:effectLst/>
          </c:spPr>
          <c:dPt>
            <c:idx val="0"/>
            <c:bubble3D val="0"/>
            <c:spPr>
              <a:solidFill>
                <a:srgbClr val="008DD0">
                  <a:lumMod val="50000"/>
                </a:srgbClr>
              </a:solidFill>
              <a:ln w="254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C8-49E6-BB0C-09530D646004}"/>
              </c:ext>
            </c:extLst>
          </c:dPt>
          <c:dPt>
            <c:idx val="1"/>
            <c:bubble3D val="0"/>
            <c:spPr>
              <a:solidFill>
                <a:srgbClr val="004768"/>
              </a:solidFill>
              <a:ln w="254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C8-49E6-BB0C-09530D646004}"/>
              </c:ext>
            </c:extLst>
          </c:dPt>
          <c:dPt>
            <c:idx val="2"/>
            <c:bubble3D val="0"/>
            <c:spPr>
              <a:solidFill>
                <a:srgbClr val="004768"/>
              </a:solidFill>
              <a:ln w="254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C8-49E6-BB0C-09530D646004}"/>
              </c:ext>
            </c:extLst>
          </c:dPt>
          <c:dPt>
            <c:idx val="3"/>
            <c:bubble3D val="0"/>
            <c:spPr>
              <a:solidFill>
                <a:srgbClr val="136FBE"/>
              </a:solidFill>
              <a:ln w="254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C8-49E6-BB0C-09530D646004}"/>
              </c:ext>
            </c:extLst>
          </c:dPt>
          <c:dPt>
            <c:idx val="4"/>
            <c:bubble3D val="0"/>
            <c:spPr>
              <a:solidFill>
                <a:srgbClr val="136FBE"/>
              </a:solidFill>
              <a:ln w="254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AC8-49E6-BB0C-09530D646004}"/>
              </c:ext>
            </c:extLst>
          </c:dPt>
          <c:dPt>
            <c:idx val="5"/>
            <c:bubble3D val="0"/>
            <c:spPr>
              <a:solidFill>
                <a:srgbClr val="68686A"/>
              </a:solidFill>
              <a:ln w="2540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AC8-49E6-BB0C-09530D64600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C8-49E6-BB0C-09530D646004}"/>
                </c:ext>
              </c:extLst>
            </c:dLbl>
            <c:dLbl>
              <c:idx val="1"/>
              <c:layout>
                <c:manualLayout>
                  <c:x val="2.4116024742921499E-3"/>
                  <c:y val="-1.44027777777778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C8-49E6-BB0C-09530D646004}"/>
                </c:ext>
              </c:extLst>
            </c:dLbl>
            <c:dLbl>
              <c:idx val="2"/>
              <c:layout>
                <c:manualLayout>
                  <c:x val="-2.8011918174980521E-3"/>
                  <c:y val="-2.822303921568627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C8-49E6-BB0C-09530D646004}"/>
                </c:ext>
              </c:extLst>
            </c:dLbl>
            <c:dLbl>
              <c:idx val="3"/>
              <c:layout>
                <c:manualLayout>
                  <c:x val="-2.3735619635184425E-2"/>
                  <c:y val="-5.33537581699346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C8-49E6-BB0C-09530D646004}"/>
                </c:ext>
              </c:extLst>
            </c:dLbl>
            <c:dLbl>
              <c:idx val="4"/>
              <c:layout>
                <c:manualLayout>
                  <c:x val="1.7565590995183016E-3"/>
                  <c:y val="1.50122549019607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AC8-49E6-BB0C-09530D646004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fr-FR" sz="14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fld id="{078F6CD9-D8FF-4AFB-841A-CBADFCA3154B}" type="PERCENTAGE">
                      <a:rPr lang="en-US" sz="1400" b="1" i="0" u="none" strike="noStrike" kern="1200" baseline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rPr>
                      <a:pPr>
                        <a:defRPr lang="fr-FR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defRPr>
                      </a:pPr>
                      <a:t>[POURCENTAGE]</a:t>
                    </a:fld>
                    <a:endParaRPr lang="fr-F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fr-FR" sz="1400" b="1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AC8-49E6-BB0C-09530D6460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'raffinerie port '!$C$15:$C$20</c:f>
              <c:strCache>
                <c:ptCount val="6"/>
                <c:pt idx="0">
                  <c:v>Gonfreville</c:v>
                </c:pt>
                <c:pt idx="1">
                  <c:v>Donges </c:v>
                </c:pt>
                <c:pt idx="2">
                  <c:v>Feyzin </c:v>
                </c:pt>
                <c:pt idx="3">
                  <c:v>Gravenchon </c:v>
                </c:pt>
                <c:pt idx="4">
                  <c:v>Fos s/Mer</c:v>
                </c:pt>
                <c:pt idx="5">
                  <c:v>Lavera</c:v>
                </c:pt>
              </c:strCache>
            </c:strRef>
          </c:cat>
          <c:val>
            <c:numRef>
              <c:f>'raffinerie port '!$D$15:$D$20</c:f>
              <c:numCache>
                <c:formatCode>General</c:formatCode>
                <c:ptCount val="6"/>
                <c:pt idx="0">
                  <c:v>12461</c:v>
                </c:pt>
                <c:pt idx="1">
                  <c:v>10966</c:v>
                </c:pt>
                <c:pt idx="2">
                  <c:v>5365</c:v>
                </c:pt>
                <c:pt idx="3">
                  <c:v>11788</c:v>
                </c:pt>
                <c:pt idx="4">
                  <c:v>6589</c:v>
                </c:pt>
                <c:pt idx="5">
                  <c:v>9940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AC8-49E6-BB0C-09530D64600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zero"/>
    <c:showDLblsOverMax val="0"/>
    <c:extLst/>
  </c:chart>
  <c:spPr>
    <a:noFill/>
    <a:ln w="4127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456018518518516"/>
          <c:y val="7.6388888888888763E-4"/>
          <c:w val="0.66615740740740748"/>
          <c:h val="0.999236111111111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95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4127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055721718854514E-2"/>
          <c:y val="1.0284083639561493E-2"/>
          <c:w val="0.97765395173587888"/>
          <c:h val="0.87464936943181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'[graphs V2024.xlsx]slide 7'!$B$9</c:f>
              <c:strCache>
                <c:ptCount val="1"/>
                <c:pt idx="0">
                  <c:v>Consommations</c:v>
                </c:pt>
              </c:strCache>
            </c:strRef>
          </c:tx>
          <c:spPr>
            <a:solidFill>
              <a:srgbClr val="4D4D4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44,2</a:t>
                    </a:r>
                  </a:p>
                  <a:p>
                    <a:r>
                      <a:rPr lang="en-US"/>
                      <a:t>Mm³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89D-477A-9797-A1C24442CDC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08E487B-1BFA-4442-821B-0867EDAF9E92}" type="VALUE">
                      <a:rPr lang="en-US" sz="1600" b="1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[VALEUR]</a:t>
                    </a:fld>
                    <a:endParaRPr lang="en-US" sz="1600" b="1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defRPr>
                    </a:pPr>
                    <a:r>
                      <a:rPr lang="en-US"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Mm³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89D-477A-9797-A1C24442CDC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A94B05-F765-447D-B9AB-77AE670FBCF8}" type="VALUE">
                      <a:rPr lang="en-US" sz="1600" b="1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[VALEUR]</a:t>
                    </a:fld>
                    <a:endParaRPr lang="en-US" sz="1600" b="1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defRPr>
                    </a:pPr>
                    <a:r>
                      <a:rPr lang="en-US"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Mm³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89D-477A-9797-A1C24442CD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'[graphs V2024.xlsx]slide 7'!$A$10:$A$12</c:f>
              <c:strCache>
                <c:ptCount val="3"/>
                <c:pt idx="0">
                  <c:v>GAZOLE</c:v>
                </c:pt>
                <c:pt idx="1">
                  <c:v>ESSENCE</c:v>
                </c:pt>
                <c:pt idx="2">
                  <c:v>KEROZENE</c:v>
                </c:pt>
              </c:strCache>
            </c:strRef>
          </c:cat>
          <c:val>
            <c:numRef>
              <c:f>'[graphs V2024.xlsx]slide 7'!$B$10:$B$12</c:f>
              <c:numCache>
                <c:formatCode>0.0</c:formatCode>
                <c:ptCount val="3"/>
                <c:pt idx="0">
                  <c:v>44.231098000000003</c:v>
                </c:pt>
                <c:pt idx="1">
                  <c:v>13.746833000000001</c:v>
                </c:pt>
                <c:pt idx="2">
                  <c:v>7.7283619999999997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9D-477A-9797-A1C24442CDC5}"/>
            </c:ext>
          </c:extLst>
        </c:ser>
        <c:ser>
          <c:idx val="1"/>
          <c:order val="1"/>
          <c:tx>
            <c:strRef>
              <c:f>'[graphs V2024.xlsx]slide 7'!$C$9</c:f>
              <c:strCache>
                <c:ptCount val="1"/>
                <c:pt idx="0">
                  <c:v>Importations</c:v>
                </c:pt>
              </c:strCache>
            </c:strRef>
          </c:tx>
          <c:spPr>
            <a:solidFill>
              <a:srgbClr val="3D6BBD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/>
                      <a:t>25,6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defRPr>
                    </a:pPr>
                    <a:r>
                      <a:rPr lang="en-US"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Mm³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89D-477A-9797-A1C24442CDC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937CD9-612A-4D01-A426-6AB2849C9792}" type="VALUE">
                      <a:rPr lang="en-US" sz="1600" b="1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[VALEUR]</a:t>
                    </a:fld>
                    <a:endParaRPr lang="en-US" sz="1600" b="1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defRPr>
                    </a:pPr>
                    <a:r>
                      <a:rPr lang="en-US"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Mm³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89D-477A-9797-A1C24442CDC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54D3BF-C74C-4799-B79D-2B509DCB2331}" type="VALUE">
                      <a:rPr lang="en-US" sz="1600" b="1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[VALEUR]</a:t>
                    </a:fld>
                    <a:endParaRPr lang="en-US" sz="1600" b="1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defRPr>
                    </a:pPr>
                    <a:r>
                      <a:rPr lang="en-US"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Mm³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89D-477A-9797-A1C24442CD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'[graphs V2024.xlsx]slide 7'!$A$10:$A$12</c:f>
              <c:strCache>
                <c:ptCount val="3"/>
                <c:pt idx="0">
                  <c:v>GAZOLE</c:v>
                </c:pt>
                <c:pt idx="1">
                  <c:v>ESSENCE</c:v>
                </c:pt>
                <c:pt idx="2">
                  <c:v>KEROZENE</c:v>
                </c:pt>
              </c:strCache>
            </c:strRef>
          </c:cat>
          <c:val>
            <c:numRef>
              <c:f>'[graphs V2024.xlsx]slide 7'!$C$10:$C$12</c:f>
              <c:numCache>
                <c:formatCode>0.0</c:formatCode>
                <c:ptCount val="3"/>
                <c:pt idx="0">
                  <c:v>25.625537999999999</c:v>
                </c:pt>
                <c:pt idx="1">
                  <c:v>3.5496829999999999</c:v>
                </c:pt>
                <c:pt idx="2">
                  <c:v>6.9118950000000003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9D-477A-9797-A1C24442CDC5}"/>
            </c:ext>
          </c:extLst>
        </c:ser>
        <c:ser>
          <c:idx val="2"/>
          <c:order val="2"/>
          <c:tx>
            <c:strRef>
              <c:f>'[graphs V2024.xlsx]slide 7'!$D$9</c:f>
              <c:strCache>
                <c:ptCount val="1"/>
                <c:pt idx="0">
                  <c:v>Exportations</c:v>
                </c:pt>
              </c:strCache>
            </c:strRef>
          </c:tx>
          <c:spPr>
            <a:solidFill>
              <a:srgbClr val="84A2D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="1"/>
                      <a:t>2,9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defRPr>
                    </a:pPr>
                    <a:r>
                      <a:rPr lang="en-US"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Mm³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89D-477A-9797-A1C24442CDC5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74AEDB-3323-4D63-9063-6E2EC6782927}" type="VALUE">
                      <a:rPr lang="en-US" sz="1600" b="1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[VALEUR]</a:t>
                    </a:fld>
                    <a:endParaRPr lang="en-US" sz="1600" b="1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defRPr>
                    </a:pPr>
                    <a:r>
                      <a:rPr lang="en-US"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Mm³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89D-477A-9797-A1C24442CDC5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5A31C6B-678F-4A99-A4DE-25F3A55A35EC}" type="VALUE">
                      <a:rPr lang="en-US" sz="1600" b="1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6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[VALEUR]</a:t>
                    </a:fld>
                    <a:endParaRPr lang="en-US" sz="1600" b="1"/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600" b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defRPr>
                    </a:pPr>
                    <a:r>
                      <a:rPr lang="en-US" sz="16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Mm³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89D-477A-9797-A1C24442CD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'[graphs V2024.xlsx]slide 7'!$A$10:$A$12</c:f>
              <c:strCache>
                <c:ptCount val="3"/>
                <c:pt idx="0">
                  <c:v>GAZOLE</c:v>
                </c:pt>
                <c:pt idx="1">
                  <c:v>ESSENCE</c:v>
                </c:pt>
                <c:pt idx="2">
                  <c:v>KEROZENE</c:v>
                </c:pt>
              </c:strCache>
            </c:strRef>
          </c:cat>
          <c:val>
            <c:numRef>
              <c:f>'[graphs V2024.xlsx]slide 7'!$D$10:$D$12</c:f>
              <c:numCache>
                <c:formatCode>0.0</c:formatCode>
                <c:ptCount val="3"/>
                <c:pt idx="0">
                  <c:v>2.8899400000000002</c:v>
                </c:pt>
                <c:pt idx="1">
                  <c:v>2.1973500000000001</c:v>
                </c:pt>
                <c:pt idx="2">
                  <c:v>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9D-477A-9797-A1C24442CD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28390655"/>
        <c:axId val="428380575"/>
      </c:barChart>
      <c:catAx>
        <c:axId val="4283906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28380575"/>
        <c:crosses val="autoZero"/>
        <c:auto val="1"/>
        <c:lblAlgn val="ctr"/>
        <c:lblOffset val="100"/>
        <c:noMultiLvlLbl val="0"/>
      </c:catAx>
      <c:valAx>
        <c:axId val="428380575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2839065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50183020549868"/>
          <c:y val="6.2499858121437012E-2"/>
          <c:w val="0.58362692423868534"/>
          <c:h val="0.82145936776317974"/>
        </c:manualLayout>
      </c:layout>
      <c:doughnutChart>
        <c:varyColors val="1"/>
        <c:ser>
          <c:idx val="0"/>
          <c:order val="0"/>
          <c:spPr>
            <a:solidFill>
              <a:srgbClr val="51535A"/>
            </a:solidFill>
          </c:spPr>
          <c:dPt>
            <c:idx val="0"/>
            <c:bubble3D val="0"/>
            <c:spPr>
              <a:solidFill>
                <a:srgbClr val="008DD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2D-4FCF-9948-AA5081B300E7}"/>
              </c:ext>
            </c:extLst>
          </c:dPt>
          <c:dPt>
            <c:idx val="1"/>
            <c:bubble3D val="0"/>
            <c:spPr>
              <a:solidFill>
                <a:srgbClr val="51535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2D-4FCF-9948-AA5081B300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'[graphs V2024.xlsx]slide 8'!$C$4:$C$5</c:f>
              <c:numCache>
                <c:formatCode>0</c:formatCode>
                <c:ptCount val="2"/>
                <c:pt idx="0">
                  <c:v>62.054957093299251</c:v>
                </c:pt>
                <c:pt idx="1">
                  <c:v>37.945042906700749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2D-4FCF-9948-AA5081B30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5A8662B-A6AF-ECDA-0532-26D49614D8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162" cy="498775"/>
          </a:xfrm>
          <a:prstGeom prst="rect">
            <a:avLst/>
          </a:prstGeom>
        </p:spPr>
        <p:txBody>
          <a:bodyPr vert="horz" lIns="95729" tIns="47864" rIns="95729" bIns="4786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7C5368-8FB0-A392-3E50-58D9182302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7639" y="0"/>
            <a:ext cx="2951162" cy="498775"/>
          </a:xfrm>
          <a:prstGeom prst="rect">
            <a:avLst/>
          </a:prstGeom>
        </p:spPr>
        <p:txBody>
          <a:bodyPr vert="horz" lIns="95729" tIns="47864" rIns="95729" bIns="47864" rtlCol="0"/>
          <a:lstStyle>
            <a:lvl1pPr algn="r">
              <a:defRPr sz="1300"/>
            </a:lvl1pPr>
          </a:lstStyle>
          <a:p>
            <a:fld id="{0B05D0A6-5E88-4AE6-BB74-DA15B74810C2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2E4285-E859-F40D-5953-12B8E8C479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42200"/>
            <a:ext cx="2951162" cy="498774"/>
          </a:xfrm>
          <a:prstGeom prst="rect">
            <a:avLst/>
          </a:prstGeom>
        </p:spPr>
        <p:txBody>
          <a:bodyPr vert="horz" lIns="95729" tIns="47864" rIns="95729" bIns="4786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914F3CA-50E8-597C-A312-9B1BF293B3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7639" y="9442200"/>
            <a:ext cx="2951162" cy="498774"/>
          </a:xfrm>
          <a:prstGeom prst="rect">
            <a:avLst/>
          </a:prstGeom>
        </p:spPr>
        <p:txBody>
          <a:bodyPr vert="horz" lIns="95729" tIns="47864" rIns="95729" bIns="47864" rtlCol="0" anchor="b"/>
          <a:lstStyle>
            <a:lvl1pPr algn="r">
              <a:defRPr sz="1300"/>
            </a:lvl1pPr>
          </a:lstStyle>
          <a:p>
            <a:fld id="{5C670203-0CAA-417F-9414-B8FDD1BDA8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965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162" cy="498775"/>
          </a:xfrm>
          <a:prstGeom prst="rect">
            <a:avLst/>
          </a:prstGeom>
        </p:spPr>
        <p:txBody>
          <a:bodyPr vert="horz" lIns="95729" tIns="47864" rIns="95729" bIns="4786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7639" y="0"/>
            <a:ext cx="2951162" cy="498775"/>
          </a:xfrm>
          <a:prstGeom prst="rect">
            <a:avLst/>
          </a:prstGeom>
        </p:spPr>
        <p:txBody>
          <a:bodyPr vert="horz" lIns="95729" tIns="47864" rIns="95729" bIns="47864" rtlCol="0"/>
          <a:lstStyle>
            <a:lvl1pPr algn="r">
              <a:defRPr sz="1300"/>
            </a:lvl1pPr>
          </a:lstStyle>
          <a:p>
            <a:fld id="{9A5727A1-1EDA-4296-86F0-6D352D17DED1}" type="datetimeFigureOut">
              <a:rPr lang="fr-FR" smtClean="0"/>
              <a:t>15/04/2025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29" tIns="47864" rIns="95729" bIns="4786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038" y="4784093"/>
            <a:ext cx="5448300" cy="3914257"/>
          </a:xfrm>
          <a:prstGeom prst="rect">
            <a:avLst/>
          </a:prstGeom>
        </p:spPr>
        <p:txBody>
          <a:bodyPr vert="horz" lIns="95729" tIns="47864" rIns="95729" bIns="47864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42200"/>
            <a:ext cx="2951162" cy="498774"/>
          </a:xfrm>
          <a:prstGeom prst="rect">
            <a:avLst/>
          </a:prstGeom>
        </p:spPr>
        <p:txBody>
          <a:bodyPr vert="horz" lIns="95729" tIns="47864" rIns="95729" bIns="4786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7639" y="9442200"/>
            <a:ext cx="2951162" cy="498774"/>
          </a:xfrm>
          <a:prstGeom prst="rect">
            <a:avLst/>
          </a:prstGeom>
        </p:spPr>
        <p:txBody>
          <a:bodyPr vert="horz" lIns="95729" tIns="47864" rIns="95729" bIns="47864" rtlCol="0" anchor="b"/>
          <a:lstStyle>
            <a:lvl1pPr algn="r">
              <a:defRPr sz="1300"/>
            </a:lvl1pPr>
          </a:lstStyle>
          <a:p>
            <a:fld id="{CD56628B-0A8D-426D-B081-EBEF166397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51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iques.developpement-durable.gouv.fr/donnees-sur-le-parc-automobile-francais-au-1er-janvier-2023?rubrique=58&amp;dossier=134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628B-0A8D-426D-B081-EBEF1663970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823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689" indent="-165689">
              <a:buFont typeface="Wingdings" panose="05000000000000000000" pitchFamily="2" charset="2"/>
              <a:buChar char="à"/>
            </a:pPr>
            <a:r>
              <a:rPr lang="fr-FR" b="1" u="sng">
                <a:sym typeface="Wingdings" panose="05000000000000000000" pitchFamily="2" charset="2"/>
              </a:rPr>
              <a:t>Anneau gauche – importation de l’union européenne de gazole </a:t>
            </a:r>
          </a:p>
          <a:p>
            <a:endParaRPr lang="fr-FR">
              <a:sym typeface="Wingdings" panose="05000000000000000000" pitchFamily="2" charset="2"/>
            </a:endParaRPr>
          </a:p>
          <a:p>
            <a:r>
              <a:rPr lang="fr-FR">
                <a:sym typeface="Wingdings" panose="05000000000000000000" pitchFamily="2" charset="2"/>
              </a:rPr>
              <a:t>Source: Eurostat</a:t>
            </a:r>
          </a:p>
          <a:p>
            <a:endParaRPr lang="fr-FR">
              <a:sym typeface="Wingdings" panose="05000000000000000000" pitchFamily="2" charset="2"/>
            </a:endParaRPr>
          </a:p>
          <a:p>
            <a:r>
              <a:rPr lang="fr-FR">
                <a:sym typeface="Wingdings" panose="05000000000000000000" pitchFamily="2" charset="2"/>
              </a:rPr>
              <a:t>Graphs: « graphs 2024 »</a:t>
            </a:r>
          </a:p>
          <a:p>
            <a:r>
              <a:rPr lang="fr-FR" b="0" i="0">
                <a:solidFill>
                  <a:srgbClr val="FF0000"/>
                </a:solidFill>
                <a:effectLst/>
                <a:highlight>
                  <a:srgbClr val="03A9F4"/>
                </a:highlight>
                <a:latin typeface="eui-default"/>
                <a:sym typeface="Wingdings" panose="05000000000000000000" pitchFamily="2" charset="2"/>
              </a:rPr>
              <a:t>_______________________</a:t>
            </a:r>
          </a:p>
          <a:p>
            <a:endParaRPr lang="fr-FR" b="0" i="0">
              <a:solidFill>
                <a:srgbClr val="FF0000"/>
              </a:solidFill>
              <a:effectLst/>
              <a:highlight>
                <a:srgbClr val="03A9F4"/>
              </a:highlight>
              <a:latin typeface="eui-default"/>
              <a:sym typeface="Wingdings" panose="05000000000000000000" pitchFamily="2" charset="2"/>
            </a:endParaRPr>
          </a:p>
          <a:p>
            <a:r>
              <a:rPr lang="fr-FR" b="0" i="0">
                <a:solidFill>
                  <a:srgbClr val="FF0000"/>
                </a:solidFill>
                <a:effectLst/>
                <a:highlight>
                  <a:srgbClr val="03A9F4"/>
                </a:highlight>
                <a:latin typeface="eui-default"/>
                <a:sym typeface="Wingdings" panose="05000000000000000000" pitchFamily="2" charset="2"/>
              </a:rPr>
              <a:t>43 216 551 Mt en Mm³  51 143 847 Mm³ </a:t>
            </a:r>
          </a:p>
          <a:p>
            <a:endParaRPr lang="fr-FR" u="sng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65689" indent="-165689" defTabSz="883676">
              <a:buFont typeface="Wingdings" panose="05000000000000000000" pitchFamily="2" charset="2"/>
              <a:buChar char="à"/>
              <a:defRPr/>
            </a:pPr>
            <a:r>
              <a:rPr lang="fr-FR" u="sng">
                <a:solidFill>
                  <a:srgbClr val="FF0000"/>
                </a:solidFill>
                <a:sym typeface="Wingdings" panose="05000000000000000000" pitchFamily="2" charset="2"/>
              </a:rPr>
              <a:t>« </a:t>
            </a:r>
            <a:r>
              <a:rPr lang="fr-FR" b="1" u="sng" cap="all">
                <a:solidFill>
                  <a:schemeClr val="accent2"/>
                </a:solidFill>
              </a:rPr>
              <a:t>L’UNION européenne</a:t>
            </a:r>
            <a:r>
              <a:rPr lang="fr-FR" b="1" u="sng" cap="all">
                <a:solidFill>
                  <a:schemeClr val="tx1">
                    <a:lumMod val="50000"/>
                  </a:schemeClr>
                </a:solidFill>
              </a:rPr>
              <a:t> a Importé </a:t>
            </a:r>
            <a:r>
              <a:rPr lang="fr-FR" b="1" u="sng" cap="all">
                <a:solidFill>
                  <a:srgbClr val="FFFFFF"/>
                </a:solidFill>
                <a:highlight>
                  <a:srgbClr val="008DD0"/>
                </a:highlight>
              </a:rPr>
              <a:t>18% </a:t>
            </a:r>
            <a:r>
              <a:rPr lang="fr-FR" b="1" u="sng">
                <a:solidFill>
                  <a:schemeClr val="tx1">
                    <a:lumMod val="50000"/>
                  </a:schemeClr>
                </a:solidFill>
              </a:rPr>
              <a:t>de sa consommation en gazole en 2023  »</a:t>
            </a:r>
          </a:p>
          <a:p>
            <a:pPr defTabSz="883676">
              <a:defRPr/>
            </a:pPr>
            <a:endParaRPr lang="fr-FR" b="1">
              <a:solidFill>
                <a:schemeClr val="tx1">
                  <a:lumMod val="50000"/>
                </a:schemeClr>
              </a:solidFill>
            </a:endParaRPr>
          </a:p>
          <a:p>
            <a:pPr defTabSz="883676">
              <a:defRPr/>
            </a:pPr>
            <a:r>
              <a:rPr lang="fr-FR">
                <a:solidFill>
                  <a:schemeClr val="tx1">
                    <a:lumMod val="50000"/>
                  </a:schemeClr>
                </a:solidFill>
              </a:rPr>
              <a:t>Source : </a:t>
            </a:r>
            <a:r>
              <a:rPr lang="fr-FR" err="1">
                <a:solidFill>
                  <a:schemeClr val="tx1">
                    <a:lumMod val="50000"/>
                  </a:schemeClr>
                </a:solidFill>
              </a:rPr>
              <a:t>Eurostats</a:t>
            </a:r>
            <a:r>
              <a:rPr lang="fr-FR">
                <a:solidFill>
                  <a:schemeClr val="tx1">
                    <a:lumMod val="50000"/>
                  </a:schemeClr>
                </a:solidFill>
              </a:rPr>
              <a:t> (voir dossier)</a:t>
            </a:r>
          </a:p>
          <a:p>
            <a:endParaRPr lang="fr-FR" b="0" i="0">
              <a:solidFill>
                <a:srgbClr val="FF0000"/>
              </a:solidFill>
              <a:effectLst/>
              <a:highlight>
                <a:srgbClr val="03A9F4"/>
              </a:highlight>
              <a:latin typeface="eui-default"/>
              <a:sym typeface="Wingdings" panose="05000000000000000000" pitchFamily="2" charset="2"/>
            </a:endParaRPr>
          </a:p>
          <a:p>
            <a:r>
              <a:rPr lang="fr-FR" b="0" i="0">
                <a:solidFill>
                  <a:srgbClr val="FF0000"/>
                </a:solidFill>
                <a:effectLst/>
                <a:highlight>
                  <a:srgbClr val="03A9F4"/>
                </a:highlight>
                <a:latin typeface="eui-default"/>
                <a:sym typeface="Wingdings" panose="05000000000000000000" pitchFamily="2" charset="2"/>
              </a:rPr>
              <a:t>Calcul: </a:t>
            </a:r>
          </a:p>
          <a:p>
            <a:r>
              <a:rPr lang="fr-FR" b="0" i="0">
                <a:solidFill>
                  <a:srgbClr val="FF0000"/>
                </a:solidFill>
                <a:effectLst/>
                <a:highlight>
                  <a:srgbClr val="03A9F4"/>
                </a:highlight>
                <a:latin typeface="eui-default"/>
                <a:sym typeface="Wingdings" panose="05000000000000000000" pitchFamily="2" charset="2"/>
              </a:rPr>
              <a:t>importation de gazole de l’union européenne / consommation de gazole de l’union européenne ( livraisons brutes observées)</a:t>
            </a:r>
          </a:p>
          <a:p>
            <a:r>
              <a:rPr lang="fr-FR" b="0" i="0">
                <a:solidFill>
                  <a:srgbClr val="FF0000"/>
                </a:solidFill>
                <a:effectLst/>
                <a:highlight>
                  <a:srgbClr val="03A9F4"/>
                </a:highlight>
                <a:latin typeface="eui-default"/>
                <a:sym typeface="Wingdings" panose="05000000000000000000" pitchFamily="2" charset="2"/>
              </a:rPr>
              <a:t>	2023 </a:t>
            </a:r>
          </a:p>
          <a:p>
            <a:r>
              <a:rPr lang="fr-FR" b="0" i="0">
                <a:solidFill>
                  <a:srgbClr val="FF0000"/>
                </a:solidFill>
                <a:effectLst/>
                <a:highlight>
                  <a:srgbClr val="03A9F4"/>
                </a:highlight>
                <a:latin typeface="eui-default"/>
                <a:sym typeface="Wingdings" panose="05000000000000000000" pitchFamily="2" charset="2"/>
              </a:rPr>
              <a:t>	43 216 551 / 233 735 586 = 0,18489</a:t>
            </a:r>
          </a:p>
          <a:p>
            <a:pPr defTabSz="883676">
              <a:defRPr/>
            </a:pPr>
            <a:endParaRPr lang="fr-FR" u="sng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1" u="sng">
                <a:sym typeface="Wingdings" panose="05000000000000000000" pitchFamily="2" charset="2"/>
              </a:rPr>
              <a:t> Lieu dépôts d’imports </a:t>
            </a:r>
          </a:p>
          <a:p>
            <a:pPr defTabSz="883676">
              <a:defRPr/>
            </a:pPr>
            <a:endParaRPr lang="fr-FR" b="1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0">
                <a:sym typeface="Wingdings" panose="05000000000000000000" pitchFamily="2" charset="2"/>
              </a:rPr>
              <a:t>Source:  </a:t>
            </a:r>
            <a:r>
              <a:rPr lang="fr-FR">
                <a:sym typeface="Wingdings" panose="05000000000000000000" pitchFamily="2" charset="2"/>
              </a:rPr>
              <a:t>CDPD « Inventaire des dépôts »</a:t>
            </a:r>
          </a:p>
          <a:p>
            <a:pPr defTabSz="883676">
              <a:defRPr/>
            </a:pPr>
            <a:endParaRPr lang="fr-FR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/>
              <a:t>«46 % » (arrondi supérieur)  </a:t>
            </a:r>
            <a:r>
              <a:rPr lang="fr-FR">
                <a:sym typeface="Wingdings" panose="05000000000000000000" pitchFamily="2" charset="2"/>
              </a:rPr>
              <a:t> Import gazole (</a:t>
            </a:r>
            <a:r>
              <a:rPr lang="fr-FR" err="1">
                <a:sym typeface="Wingdings" panose="05000000000000000000" pitchFamily="2" charset="2"/>
              </a:rPr>
              <a:t>cf</a:t>
            </a:r>
            <a:r>
              <a:rPr lang="fr-FR">
                <a:sym typeface="Wingdings" panose="05000000000000000000" pitchFamily="2" charset="2"/>
              </a:rPr>
              <a:t> calcul slide précédente) et conso (</a:t>
            </a:r>
            <a:r>
              <a:rPr lang="fr-FR"/>
              <a:t>CPDP2019 P119(CPDP) )</a:t>
            </a:r>
            <a:r>
              <a:rPr lang="fr-FR">
                <a:sym typeface="Wingdings" panose="05000000000000000000" pitchFamily="2" charset="2"/>
              </a:rPr>
              <a:t>   19/37,4</a:t>
            </a:r>
          </a:p>
          <a:p>
            <a:pPr defTabSz="883676">
              <a:defRPr/>
            </a:pPr>
            <a:endParaRPr lang="fr-FR">
              <a:sym typeface="Wingdings" panose="05000000000000000000" pitchFamily="2" charset="2"/>
            </a:endParaRPr>
          </a:p>
          <a:p>
            <a:pPr defTabSz="883676">
              <a:defRPr/>
            </a:pPr>
            <a:endParaRPr lang="fr-FR" b="1" u="sng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1" u="sng">
                <a:sym typeface="Wingdings" panose="05000000000000000000" pitchFamily="2" charset="2"/>
              </a:rPr>
              <a:t> Anneau droit – importation de gazole de la France par origine </a:t>
            </a:r>
          </a:p>
          <a:p>
            <a:pPr defTabSz="883676">
              <a:defRPr/>
            </a:pPr>
            <a:r>
              <a:rPr lang="fr-FR">
                <a:sym typeface="Wingdings" panose="05000000000000000000" pitchFamily="2" charset="2"/>
              </a:rPr>
              <a:t> </a:t>
            </a:r>
          </a:p>
          <a:p>
            <a:pPr defTabSz="883676">
              <a:defRPr/>
            </a:pPr>
            <a:r>
              <a:rPr lang="fr-FR">
                <a:sym typeface="Wingdings" panose="05000000000000000000" pitchFamily="2" charset="2"/>
              </a:rPr>
              <a:t>CPDP p 101  Excel « base de données diapo » </a:t>
            </a:r>
            <a:endParaRPr lang="fr-FR" sz="17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883676">
              <a:defRPr/>
            </a:pPr>
            <a:r>
              <a:rPr lang="fr-FR" sz="1700">
                <a:solidFill>
                  <a:srgbClr val="000000"/>
                </a:solidFill>
                <a:latin typeface="Calibri" panose="020F0502020204030204" pitchFamily="34" charset="0"/>
              </a:rPr>
              <a:t>________________________________</a:t>
            </a:r>
          </a:p>
          <a:p>
            <a:pPr defTabSz="883676">
              <a:defRPr/>
            </a:pPr>
            <a:endParaRPr lang="fr-FR" sz="17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883676">
              <a:defRPr/>
            </a:pPr>
            <a:r>
              <a:rPr lang="fr-FR" sz="1700">
                <a:solidFill>
                  <a:srgbClr val="000000"/>
                </a:solidFill>
                <a:latin typeface="Calibri" panose="020F0502020204030204" pitchFamily="34" charset="0"/>
              </a:rPr>
              <a:t>21 343 137</a:t>
            </a:r>
            <a:r>
              <a:rPr lang="fr-FR"/>
              <a:t> Mt en 25 258 150 Mm³ </a:t>
            </a:r>
            <a:endParaRPr lang="fr-FR">
              <a:sym typeface="Wingdings" panose="05000000000000000000" pitchFamily="2" charset="2"/>
            </a:endParaRPr>
          </a:p>
          <a:p>
            <a:pPr defTabSz="883676">
              <a:defRPr/>
            </a:pPr>
            <a:endParaRPr lang="fr-FR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628B-0A8D-426D-B081-EBEF1663970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9070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 dirty="0"/>
              <a:t>Donnée véhicules légers, utilitaires et poids lourds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Source:  </a:t>
            </a:r>
          </a:p>
          <a:p>
            <a:pPr defTabSz="883676">
              <a:defRPr/>
            </a:pPr>
            <a:r>
              <a:rPr lang="fr-FR" dirty="0"/>
              <a:t>SDES: </a:t>
            </a:r>
            <a:r>
              <a:rPr lang="fr-FR" dirty="0">
                <a:hlinkClick r:id="rId3"/>
              </a:rPr>
              <a:t>Données sur le parc automobile français au 1er janvier 2023 | Données et études statistiques (developpement-durable.gouv.fr)</a:t>
            </a:r>
            <a:endParaRPr lang="fr-FR" dirty="0"/>
          </a:p>
          <a:p>
            <a:pPr defTabSz="883676">
              <a:defRPr/>
            </a:pPr>
            <a:r>
              <a:rPr lang="fr-FR" dirty="0"/>
              <a:t>- Télécharger </a:t>
            </a:r>
            <a:r>
              <a:rPr lang="fr-FR" dirty="0" err="1"/>
              <a:t>l’excel</a:t>
            </a:r>
            <a:r>
              <a:rPr lang="fr-FR" dirty="0"/>
              <a:t> pour chaque catégorie de véhicule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(Dates de publications des dernières années </a:t>
            </a:r>
          </a:p>
          <a:p>
            <a:r>
              <a:rPr lang="fr-FR" dirty="0">
                <a:sym typeface="Wingdings" panose="05000000000000000000" pitchFamily="2" charset="2"/>
              </a:rPr>
              <a:t> 2023 : </a:t>
            </a:r>
            <a:r>
              <a:rPr lang="fr-FR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Publié le 16/11/2023</a:t>
            </a:r>
            <a:endParaRPr lang="fr-FR" dirty="0">
              <a:sym typeface="Wingdings" panose="05000000000000000000" pitchFamily="2" charset="2"/>
            </a:endParaRPr>
          </a:p>
          <a:p>
            <a:pPr marL="165689" indent="-165689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2022 : </a:t>
            </a:r>
            <a:r>
              <a:rPr lang="fr-FR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Publié le 26/10/2022</a:t>
            </a:r>
            <a:endParaRPr lang="fr-FR" b="0" i="0" dirty="0">
              <a:solidFill>
                <a:srgbClr val="FFFFFF"/>
              </a:solidFill>
              <a:effectLst/>
              <a:latin typeface="Roboto" panose="02000000000000000000" pitchFamily="2" charset="0"/>
              <a:sym typeface="Wingdings" panose="05000000000000000000" pitchFamily="2" charset="2"/>
            </a:endParaRPr>
          </a:p>
          <a:p>
            <a:pPr marL="165689" indent="-165689">
              <a:buFont typeface="Wingdings" panose="05000000000000000000" pitchFamily="2" charset="2"/>
              <a:buChar char="à"/>
            </a:pPr>
            <a:r>
              <a:rPr lang="fr-FR" b="0" i="0" dirty="0">
                <a:solidFill>
                  <a:srgbClr val="FFFFFF"/>
                </a:solidFill>
                <a:effectLst/>
                <a:latin typeface="Roboto" panose="02000000000000000000" pitchFamily="2" charset="0"/>
                <a:sym typeface="Wingdings" panose="05000000000000000000" pitchFamily="2" charset="2"/>
              </a:rPr>
              <a:t>2021 : </a:t>
            </a:r>
            <a:r>
              <a:rPr lang="fr-FR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Publié le 12/08/2021</a:t>
            </a:r>
            <a:endParaRPr lang="fr-FR" dirty="0">
              <a:sym typeface="Wingdings" panose="05000000000000000000" pitchFamily="2" charset="2"/>
            </a:endParaRPr>
          </a:p>
          <a:p>
            <a:endParaRPr lang="fr-FR" b="1" u="sng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1" u="sng" dirty="0">
                <a:sym typeface="Wingdings" panose="05000000000000000000" pitchFamily="2" charset="2"/>
              </a:rPr>
              <a:t>Anneau - </a:t>
            </a:r>
            <a:r>
              <a:rPr lang="fr-FR" sz="17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répartition par type de motorisation du parc circulant français </a:t>
            </a:r>
            <a:r>
              <a:rPr lang="fr-FR" b="1" u="sng" dirty="0">
                <a:sym typeface="Wingdings" panose="05000000000000000000" pitchFamily="2" charset="2"/>
              </a:rPr>
              <a:t>:</a:t>
            </a:r>
          </a:p>
          <a:p>
            <a:pPr defTabSz="883676">
              <a:defRPr/>
            </a:pPr>
            <a:endParaRPr lang="fr-FR" b="0" u="none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0" u="none" dirty="0">
                <a:sym typeface="Wingdings" panose="05000000000000000000" pitchFamily="2" charset="2"/>
              </a:rPr>
              <a:t>Source : </a:t>
            </a: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Source:  </a:t>
            </a:r>
            <a:r>
              <a:rPr lang="fr-FR" dirty="0"/>
              <a:t>SDES: </a:t>
            </a:r>
            <a:r>
              <a:rPr lang="fr-FR" dirty="0">
                <a:hlinkClick r:id="rId3"/>
              </a:rPr>
              <a:t>Données sur le parc automobile français au 1er janvier 2023 | Données et études statistiques (developpement-durable.gouv.fr)</a:t>
            </a:r>
            <a:endParaRPr lang="fr-FR" dirty="0"/>
          </a:p>
          <a:p>
            <a:pPr defTabSz="883676">
              <a:defRPr/>
            </a:pPr>
            <a:r>
              <a:rPr lang="fr-FR" dirty="0"/>
              <a:t>- Télécharger </a:t>
            </a:r>
            <a:r>
              <a:rPr lang="fr-FR" dirty="0" err="1"/>
              <a:t>l’excel</a:t>
            </a:r>
            <a:r>
              <a:rPr lang="fr-FR" dirty="0"/>
              <a:t> pour chaque catégorie de véhicule</a:t>
            </a:r>
          </a:p>
          <a:p>
            <a:pPr defTabSz="883676">
              <a:defRPr/>
            </a:pPr>
            <a:endParaRPr lang="fr-FR" b="1" u="sng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0" u="none" dirty="0">
                <a:sym typeface="Wingdings" panose="05000000000000000000" pitchFamily="2" charset="2"/>
              </a:rPr>
              <a:t>Calculs et graph : </a:t>
            </a:r>
          </a:p>
          <a:p>
            <a:pPr defTabSz="883676">
              <a:defRPr/>
            </a:pPr>
            <a:r>
              <a:rPr lang="fr-FR" b="0" u="none" dirty="0">
                <a:sym typeface="Wingdings" panose="05000000000000000000" pitchFamily="2" charset="2"/>
              </a:rPr>
              <a:t>voir </a:t>
            </a:r>
            <a:r>
              <a:rPr lang="fr-FR" b="0" u="none" dirty="0" err="1">
                <a:sym typeface="Wingdings" panose="05000000000000000000" pitchFamily="2" charset="2"/>
              </a:rPr>
              <a:t>excel</a:t>
            </a:r>
            <a:r>
              <a:rPr lang="fr-FR" b="0" u="none" dirty="0">
                <a:sym typeface="Wingdings" panose="05000000000000000000" pitchFamily="2" charset="2"/>
              </a:rPr>
              <a:t> «  graphs V2024 »</a:t>
            </a:r>
          </a:p>
          <a:p>
            <a:pPr defTabSz="883676">
              <a:defRPr/>
            </a:pPr>
            <a:endParaRPr lang="fr-FR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1" u="sng" dirty="0">
                <a:sym typeface="Wingdings" panose="05000000000000000000" pitchFamily="2" charset="2"/>
              </a:rPr>
              <a:t>Part du gazole sur l’ensemble des carburants routiers consommés:</a:t>
            </a:r>
          </a:p>
          <a:p>
            <a:pPr defTabSz="883676">
              <a:defRPr/>
            </a:pPr>
            <a:endParaRPr lang="fr-FR" b="1" u="sng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Source : </a:t>
            </a:r>
          </a:p>
          <a:p>
            <a:pPr defTabSz="883676">
              <a:defRPr/>
            </a:pPr>
            <a:r>
              <a:rPr lang="fr-FR" b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CPDP – Livraisons et stocks 12/2023</a:t>
            </a:r>
          </a:p>
          <a:p>
            <a:pPr defTabSz="883676">
              <a:defRPr/>
            </a:pPr>
            <a:endParaRPr lang="fr-FR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Calculs: </a:t>
            </a: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Livraisons gazole routiers m³ / Livraisons totales carburants routiers m³ : 34,3/48 = </a:t>
            </a:r>
            <a:r>
              <a:rPr lang="fr-FR" u="sng" dirty="0">
                <a:sym typeface="Wingdings" panose="05000000000000000000" pitchFamily="2" charset="2"/>
              </a:rPr>
              <a:t>0,71 </a:t>
            </a:r>
          </a:p>
          <a:p>
            <a:endParaRPr lang="fr-FR" b="1" u="sng" dirty="0">
              <a:sym typeface="Wingdings" panose="05000000000000000000" pitchFamily="2" charset="2"/>
            </a:endParaRPr>
          </a:p>
          <a:p>
            <a:r>
              <a:rPr lang="fr-FR" b="1" u="sng" dirty="0">
                <a:sym typeface="Wingdings" panose="05000000000000000000" pitchFamily="2" charset="2"/>
              </a:rPr>
              <a:t>Anneau carburants routiers consommés: </a:t>
            </a:r>
          </a:p>
          <a:p>
            <a:endParaRPr lang="fr-FR" b="1" u="sng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Source : </a:t>
            </a:r>
          </a:p>
          <a:p>
            <a:pPr defTabSz="883676">
              <a:defRPr/>
            </a:pPr>
            <a:r>
              <a:rPr lang="fr-FR" b="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CPDP – Livraisons et stocks 12/2023</a:t>
            </a:r>
          </a:p>
          <a:p>
            <a:pPr defTabSz="883676">
              <a:defRPr/>
            </a:pPr>
            <a:endParaRPr lang="fr-FR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0" u="none" dirty="0">
                <a:sym typeface="Wingdings" panose="05000000000000000000" pitchFamily="2" charset="2"/>
              </a:rPr>
              <a:t>Graph : </a:t>
            </a:r>
          </a:p>
          <a:p>
            <a:pPr defTabSz="883676">
              <a:defRPr/>
            </a:pPr>
            <a:r>
              <a:rPr lang="fr-FR" b="0" u="none" dirty="0">
                <a:sym typeface="Wingdings" panose="05000000000000000000" pitchFamily="2" charset="2"/>
              </a:rPr>
              <a:t>voir Excel «  graphs V2024 »</a:t>
            </a:r>
          </a:p>
          <a:p>
            <a:endParaRPr lang="fr-FR" b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endParaRPr lang="fr-FR" b="1" u="sng" dirty="0">
              <a:sym typeface="Wingdings" panose="05000000000000000000" pitchFamily="2" charset="2"/>
            </a:endParaRPr>
          </a:p>
          <a:p>
            <a:r>
              <a:rPr lang="fr-FR" b="1" u="sng" dirty="0">
                <a:sym typeface="Wingdings" panose="05000000000000000000" pitchFamily="2" charset="2"/>
              </a:rPr>
              <a:t>Proportion bio gazole et bio essence: </a:t>
            </a:r>
          </a:p>
          <a:p>
            <a:endParaRPr lang="fr-FR" b="1" u="sng" dirty="0">
              <a:sym typeface="Wingdings" panose="05000000000000000000" pitchFamily="2" charset="2"/>
            </a:endParaRPr>
          </a:p>
          <a:p>
            <a:r>
              <a:rPr lang="fr-FR" b="0" u="none" dirty="0">
                <a:sym typeface="Wingdings" panose="05000000000000000000" pitchFamily="2" charset="2"/>
              </a:rPr>
              <a:t>Source : </a:t>
            </a:r>
          </a:p>
          <a:p>
            <a:r>
              <a:rPr lang="fr-FR" b="0" u="none" dirty="0">
                <a:sym typeface="Wingdings" panose="05000000000000000000" pitchFamily="2" charset="2"/>
              </a:rPr>
              <a:t>- Numérateur: </a:t>
            </a:r>
            <a:r>
              <a:rPr lang="fr-FR" b="0" u="none" dirty="0" err="1">
                <a:sym typeface="Wingdings" panose="05000000000000000000" pitchFamily="2" charset="2"/>
              </a:rPr>
              <a:t>CarbuRe</a:t>
            </a:r>
            <a:r>
              <a:rPr lang="fr-FR" b="0" u="none" dirty="0">
                <a:sym typeface="Wingdings" panose="05000000000000000000" pitchFamily="2" charset="2"/>
              </a:rPr>
              <a:t>, https://carbure.beta.gouv.fr/stats ( volumes de biocarburants incorporés en France)</a:t>
            </a:r>
          </a:p>
          <a:p>
            <a:r>
              <a:rPr lang="fr-FR" b="0" u="none" dirty="0">
                <a:sym typeface="Wingdings" panose="05000000000000000000" pitchFamily="2" charset="2"/>
              </a:rPr>
              <a:t>- Dénominateur: CPDP – Livraisons et stocks 12/2023</a:t>
            </a:r>
          </a:p>
          <a:p>
            <a:endParaRPr lang="fr-FR" b="0" u="none" dirty="0">
              <a:sym typeface="Wingdings" panose="05000000000000000000" pitchFamily="2" charset="2"/>
            </a:endParaRPr>
          </a:p>
          <a:p>
            <a:endParaRPr lang="fr-FR" b="0" u="none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Calculs: 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pPr marL="165689" indent="-165689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Gazole 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Numérateur :  </a:t>
            </a:r>
          </a:p>
          <a:p>
            <a:r>
              <a:rPr lang="fr-FR" dirty="0">
                <a:sym typeface="Wingdings" panose="05000000000000000000" pitchFamily="2" charset="2"/>
              </a:rPr>
              <a:t>3 295 764</a:t>
            </a:r>
          </a:p>
          <a:p>
            <a:r>
              <a:rPr lang="fr-FR" dirty="0">
                <a:sym typeface="Wingdings" panose="05000000000000000000" pitchFamily="2" charset="2"/>
              </a:rPr>
              <a:t>Dénominateur : </a:t>
            </a:r>
          </a:p>
          <a:p>
            <a:r>
              <a:rPr lang="fr-FR" dirty="0">
                <a:sym typeface="Wingdings" panose="05000000000000000000" pitchFamily="2" charset="2"/>
              </a:rPr>
              <a:t>GO routier + GNR + B100 = 34 256 177 + 5 265 177 + 4315 = 39 526 144 </a:t>
            </a:r>
          </a:p>
          <a:p>
            <a:r>
              <a:rPr lang="fr-FR" dirty="0">
                <a:sym typeface="Wingdings" panose="05000000000000000000" pitchFamily="2" charset="2"/>
              </a:rPr>
              <a:t>Part de Biogazole : </a:t>
            </a:r>
          </a:p>
          <a:p>
            <a:r>
              <a:rPr lang="fr-FR" dirty="0">
                <a:sym typeface="Wingdings" panose="05000000000000000000" pitchFamily="2" charset="2"/>
              </a:rPr>
              <a:t>3 295 764/39 526 144 = </a:t>
            </a:r>
            <a:r>
              <a:rPr lang="fr-FR" u="sng" dirty="0">
                <a:sym typeface="Wingdings" panose="05000000000000000000" pitchFamily="2" charset="2"/>
              </a:rPr>
              <a:t>0,0834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pPr marL="165689" indent="-165689">
              <a:buFont typeface="Wingdings" panose="05000000000000000000" pitchFamily="2" charset="2"/>
              <a:buChar char="à"/>
            </a:pPr>
            <a:r>
              <a:rPr lang="fr-FR" dirty="0">
                <a:sym typeface="Wingdings" panose="05000000000000000000" pitchFamily="2" charset="2"/>
              </a:rPr>
              <a:t>Essence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Numérateur:</a:t>
            </a:r>
          </a:p>
          <a:p>
            <a:r>
              <a:rPr lang="fr-FR" dirty="0">
                <a:sym typeface="Wingdings" panose="05000000000000000000" pitchFamily="2" charset="2"/>
              </a:rPr>
              <a:t>Problème: grande différence entre la base </a:t>
            </a:r>
            <a:r>
              <a:rPr lang="fr-FR" dirty="0" err="1">
                <a:sym typeface="Wingdings" panose="05000000000000000000" pitchFamily="2" charset="2"/>
              </a:rPr>
              <a:t>CarbuRe</a:t>
            </a:r>
            <a:r>
              <a:rPr lang="fr-FR" dirty="0">
                <a:sym typeface="Wingdings" panose="05000000000000000000" pitchFamily="2" charset="2"/>
              </a:rPr>
              <a:t> (volumes réceptionnés dans les dépôts) et les chiffres issus de la DGDDI, TIRUERT ( volumes déclarés) SEULEMENT POUR L’ETBE  le volume incorporés d’ETBE est environ multiplié par 2 par rapport aux donnés </a:t>
            </a:r>
            <a:r>
              <a:rPr lang="fr-FR" dirty="0" err="1">
                <a:sym typeface="Wingdings" panose="05000000000000000000" pitchFamily="2" charset="2"/>
              </a:rPr>
              <a:t>CarbuRe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Valeur  w/ ETBE selon </a:t>
            </a:r>
            <a:r>
              <a:rPr lang="fr-FR" dirty="0" err="1">
                <a:sym typeface="Wingdings" panose="05000000000000000000" pitchFamily="2" charset="2"/>
              </a:rPr>
              <a:t>CarbuRe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 1 677 057</a:t>
            </a:r>
          </a:p>
          <a:p>
            <a:r>
              <a:rPr lang="fr-FR" dirty="0">
                <a:sym typeface="Wingdings" panose="05000000000000000000" pitchFamily="2" charset="2"/>
              </a:rPr>
              <a:t>Valeur w/ ETBE // TIRUERT</a:t>
            </a:r>
          </a:p>
          <a:p>
            <a:r>
              <a:rPr lang="fr-FR" dirty="0">
                <a:sym typeface="Wingdings" panose="05000000000000000000" pitchFamily="2" charset="2"/>
              </a:rPr>
              <a:t>1 848 482 ( eq au </a:t>
            </a:r>
            <a:r>
              <a:rPr lang="fr-FR" dirty="0" err="1">
                <a:sym typeface="Wingdings" panose="05000000000000000000" pitchFamily="2" charset="2"/>
              </a:rPr>
              <a:t>niv</a:t>
            </a:r>
            <a:r>
              <a:rPr lang="fr-FR" dirty="0">
                <a:sym typeface="Wingdings" panose="05000000000000000000" pitchFamily="2" charset="2"/>
              </a:rPr>
              <a:t> d’ETBE ( 171 425) x 2) 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Dénominateur :</a:t>
            </a:r>
          </a:p>
          <a:p>
            <a:r>
              <a:rPr lang="fr-FR" dirty="0">
                <a:sym typeface="Wingdings" panose="05000000000000000000" pitchFamily="2" charset="2"/>
              </a:rPr>
              <a:t>13 746 833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Part de </a:t>
            </a:r>
            <a:r>
              <a:rPr lang="fr-FR" dirty="0" err="1">
                <a:sym typeface="Wingdings" panose="05000000000000000000" pitchFamily="2" charset="2"/>
              </a:rPr>
              <a:t>bioessence</a:t>
            </a:r>
            <a:r>
              <a:rPr lang="fr-FR" dirty="0">
                <a:sym typeface="Wingdings" panose="05000000000000000000" pitchFamily="2" charset="2"/>
              </a:rPr>
              <a:t> : </a:t>
            </a:r>
          </a:p>
          <a:p>
            <a:r>
              <a:rPr lang="fr-FR" dirty="0">
                <a:sym typeface="Wingdings" panose="05000000000000000000" pitchFamily="2" charset="2"/>
              </a:rPr>
              <a:t>Valeur  w/ ETBE selon </a:t>
            </a:r>
            <a:r>
              <a:rPr lang="fr-FR" dirty="0" err="1">
                <a:sym typeface="Wingdings" panose="05000000000000000000" pitchFamily="2" charset="2"/>
              </a:rPr>
              <a:t>CarbuRe</a:t>
            </a:r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 1 677 057 / 13 746 833 = </a:t>
            </a:r>
            <a:r>
              <a:rPr lang="fr-FR" u="sng" dirty="0">
                <a:sym typeface="Wingdings" panose="05000000000000000000" pitchFamily="2" charset="2"/>
              </a:rPr>
              <a:t>0,121</a:t>
            </a:r>
          </a:p>
          <a:p>
            <a:r>
              <a:rPr lang="fr-FR" dirty="0">
                <a:sym typeface="Wingdings" panose="05000000000000000000" pitchFamily="2" charset="2"/>
              </a:rPr>
              <a:t>Valeur w/ ETBE // TIRUERT</a:t>
            </a: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1 848 482 /13 746 833 = </a:t>
            </a:r>
            <a:r>
              <a:rPr lang="fr-FR" u="sng" dirty="0">
                <a:sym typeface="Wingdings" panose="05000000000000000000" pitchFamily="2" charset="2"/>
              </a:rPr>
              <a:t>0,1344</a:t>
            </a:r>
          </a:p>
          <a:p>
            <a:pPr defTabSz="883676">
              <a:defRPr/>
            </a:pPr>
            <a:endParaRPr lang="fr-FR" u="sng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u="sng" dirty="0">
                <a:sym typeface="Wingdings" panose="05000000000000000000" pitchFamily="2" charset="2"/>
              </a:rPr>
              <a:t>A voir car selon DGDDI (TIRUERT) : c’est environ 15 % - Dominique va poser la question </a:t>
            </a:r>
            <a:r>
              <a:rPr lang="fr-FR" u="sng" dirty="0" err="1">
                <a:sym typeface="Wingdings" panose="05000000000000000000" pitchFamily="2" charset="2"/>
              </a:rPr>
              <a:t>pq</a:t>
            </a:r>
            <a:r>
              <a:rPr lang="fr-FR" u="sng" dirty="0">
                <a:sym typeface="Wingdings" panose="05000000000000000000" pitchFamily="2" charset="2"/>
              </a:rPr>
              <a:t> telle diff entre </a:t>
            </a:r>
            <a:r>
              <a:rPr lang="fr-FR" u="sng" dirty="0" err="1">
                <a:sym typeface="Wingdings" panose="05000000000000000000" pitchFamily="2" charset="2"/>
              </a:rPr>
              <a:t>CarbuRe</a:t>
            </a:r>
            <a:r>
              <a:rPr lang="fr-FR" u="sng" dirty="0">
                <a:sym typeface="Wingdings" panose="05000000000000000000" pitchFamily="2" charset="2"/>
              </a:rPr>
              <a:t> et DGDDI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628B-0A8D-426D-B081-EBEF1663970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136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676">
              <a:defRPr/>
            </a:pPr>
            <a:r>
              <a:rPr lang="fr-FR" b="1" u="sng" dirty="0"/>
              <a:t>Nombre de stations-services:</a:t>
            </a:r>
          </a:p>
          <a:p>
            <a:pPr defTabSz="883676">
              <a:defRPr/>
            </a:pPr>
            <a:endParaRPr lang="fr-FR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Source: CDPD et </a:t>
            </a:r>
            <a:r>
              <a:rPr lang="fr-FR" dirty="0" err="1">
                <a:sym typeface="Wingdings" panose="05000000000000000000" pitchFamily="2" charset="2"/>
              </a:rPr>
              <a:t>etude</a:t>
            </a:r>
            <a:r>
              <a:rPr lang="fr-FR" dirty="0">
                <a:sym typeface="Wingdings" panose="05000000000000000000" pitchFamily="2" charset="2"/>
              </a:rPr>
              <a:t> réseau </a:t>
            </a:r>
            <a:r>
              <a:rPr lang="fr-FR" dirty="0" err="1">
                <a:sym typeface="Wingdings" panose="05000000000000000000" pitchFamily="2" charset="2"/>
              </a:rPr>
              <a:t>ufip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em</a:t>
            </a:r>
            <a:endParaRPr lang="fr-FR" dirty="0">
              <a:sym typeface="Wingdings" panose="05000000000000000000" pitchFamily="2" charset="2"/>
            </a:endParaRPr>
          </a:p>
          <a:p>
            <a:pPr defTabSz="883676">
              <a:defRPr/>
            </a:pPr>
            <a:endParaRPr lang="fr-FR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1" u="sng" dirty="0">
                <a:sym typeface="Wingdings" panose="05000000000000000000" pitchFamily="2" charset="2"/>
              </a:rPr>
              <a:t>Anneau – distribution stations-service</a:t>
            </a:r>
          </a:p>
          <a:p>
            <a:pPr defTabSz="883676">
              <a:defRPr/>
            </a:pPr>
            <a:endParaRPr lang="fr-FR" b="1" u="sng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0" u="none" dirty="0">
                <a:sym typeface="Wingdings" panose="05000000000000000000" pitchFamily="2" charset="2"/>
              </a:rPr>
              <a:t>Source:</a:t>
            </a:r>
          </a:p>
          <a:p>
            <a:pPr defTabSz="883676">
              <a:defRPr/>
            </a:pPr>
            <a:endParaRPr lang="fr-FR" b="1" u="sng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Etude réseau Ufip EM</a:t>
            </a:r>
          </a:p>
          <a:p>
            <a:pPr defTabSz="883676">
              <a:defRPr/>
            </a:pPr>
            <a:endParaRPr lang="fr-FR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Graph: </a:t>
            </a:r>
          </a:p>
          <a:p>
            <a:pPr defTabSz="883676">
              <a:defRPr/>
            </a:pPr>
            <a:endParaRPr lang="fr-FR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Excel « graphs V2024»</a:t>
            </a:r>
          </a:p>
          <a:p>
            <a:pPr defTabSz="883676">
              <a:defRPr/>
            </a:pPr>
            <a:endParaRPr lang="fr-FR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Etude Réseau 2023 et distribution de carburants en station-service : 40 785 000 000 litres. Soit 111 739 726 l/jour.</a:t>
            </a:r>
          </a:p>
          <a:p>
            <a:pPr defTabSz="883676">
              <a:defRPr/>
            </a:pPr>
            <a:endParaRPr lang="fr-FR" dirty="0"/>
          </a:p>
          <a:p>
            <a:pPr defTabSz="883676">
              <a:defRPr/>
            </a:pPr>
            <a:r>
              <a:rPr lang="fr-FR" dirty="0"/>
              <a:t>118 millions de m3/jour</a:t>
            </a:r>
            <a:r>
              <a:rPr lang="fr-FR" dirty="0">
                <a:sym typeface="Wingdings" panose="05000000000000000000" pitchFamily="2" charset="2"/>
              </a:rPr>
              <a:t>  CDPD et </a:t>
            </a:r>
            <a:r>
              <a:rPr lang="fr-FR" dirty="0" err="1">
                <a:sym typeface="Wingdings" panose="05000000000000000000" pitchFamily="2" charset="2"/>
              </a:rPr>
              <a:t>etude</a:t>
            </a:r>
            <a:r>
              <a:rPr lang="fr-FR" dirty="0">
                <a:sym typeface="Wingdings" panose="05000000000000000000" pitchFamily="2" charset="2"/>
              </a:rPr>
              <a:t> réseau </a:t>
            </a:r>
            <a:r>
              <a:rPr lang="fr-FR" dirty="0" err="1">
                <a:sym typeface="Wingdings" panose="05000000000000000000" pitchFamily="2" charset="2"/>
              </a:rPr>
              <a:t>ufip</a:t>
            </a:r>
            <a:r>
              <a:rPr lang="fr-FR" dirty="0">
                <a:sym typeface="Wingdings" panose="05000000000000000000" pitchFamily="2" charset="2"/>
              </a:rPr>
              <a:t> em43 000 000 000/ 365,25 ???</a:t>
            </a:r>
          </a:p>
          <a:p>
            <a:pPr defTabSz="883676">
              <a:defRPr/>
            </a:pPr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628B-0A8D-426D-B081-EBEF1663970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40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A REMPLIR UNE FOIS AVOIR MIS A JOUR LES AUTRES SLIDES</a:t>
            </a:r>
          </a:p>
          <a:p>
            <a:endParaRPr lang="fr-FR"/>
          </a:p>
          <a:p>
            <a:r>
              <a:rPr lang="fr-FR"/>
              <a:t>_________</a:t>
            </a:r>
          </a:p>
          <a:p>
            <a:r>
              <a:rPr lang="fr-FR"/>
              <a:t>46 millions </a:t>
            </a:r>
            <a:r>
              <a:rPr lang="fr-FR">
                <a:sym typeface="Wingdings" panose="05000000000000000000" pitchFamily="2" charset="2"/>
              </a:rPr>
              <a:t> </a:t>
            </a:r>
            <a:r>
              <a:rPr lang="fr-FR">
                <a:highlight>
                  <a:srgbClr val="FFFF00"/>
                </a:highlight>
                <a:sym typeface="Wingdings" panose="05000000000000000000" pitchFamily="2" charset="2"/>
              </a:rPr>
              <a:t>SDES</a:t>
            </a:r>
            <a:r>
              <a:rPr lang="fr-FR">
                <a:sym typeface="Wingdings" panose="05000000000000000000" pitchFamily="2" charset="2"/>
              </a:rPr>
              <a:t> – « données sur le parc automobile français au 1</a:t>
            </a:r>
            <a:r>
              <a:rPr lang="fr-FR" baseline="30000">
                <a:sym typeface="Wingdings" panose="05000000000000000000" pitchFamily="2" charset="2"/>
              </a:rPr>
              <a:t>er</a:t>
            </a:r>
            <a:r>
              <a:rPr lang="fr-FR">
                <a:sym typeface="Wingdings" panose="05000000000000000000" pitchFamily="2" charset="2"/>
              </a:rPr>
              <a:t> janvier 2023»</a:t>
            </a:r>
          </a:p>
          <a:p>
            <a:r>
              <a:rPr lang="fr-FR">
                <a:sym typeface="Wingdings" panose="05000000000000000000" pitchFamily="2" charset="2"/>
              </a:rPr>
              <a:t>Plateformes et bioraffineries  CPDP</a:t>
            </a:r>
          </a:p>
          <a:p>
            <a:r>
              <a:rPr lang="fr-FR" sz="1500" b="1">
                <a:solidFill>
                  <a:schemeClr val="bg1"/>
                </a:solidFill>
                <a:highlight>
                  <a:srgbClr val="2D3F88"/>
                </a:highlight>
              </a:rPr>
              <a:t>Plus de la moitié </a:t>
            </a:r>
            <a:r>
              <a:rPr lang="fr-FR" sz="1500" b="1">
                <a:solidFill>
                  <a:schemeClr val="bg1"/>
                </a:solidFill>
              </a:rPr>
              <a:t> </a:t>
            </a:r>
            <a:r>
              <a:rPr lang="fr-FR" b="1">
                <a:solidFill>
                  <a:schemeClr val="tx1">
                    <a:lumMod val="50000"/>
                  </a:schemeClr>
                </a:solidFill>
              </a:rPr>
              <a:t>des besoins français en gazole sont importés</a:t>
            </a:r>
            <a:endParaRPr lang="fr-FR">
              <a:sym typeface="Wingdings" panose="05000000000000000000" pitchFamily="2" charset="2"/>
            </a:endParaRPr>
          </a:p>
          <a:p>
            <a:r>
              <a:rPr lang="fr-FR">
                <a:sym typeface="Wingdings" panose="05000000000000000000" pitchFamily="2" charset="2"/>
              </a:rPr>
              <a:t>48 Mm³  CPDP – Livraisons et stocks </a:t>
            </a:r>
          </a:p>
          <a:p>
            <a:r>
              <a:rPr lang="fr-FR">
                <a:sym typeface="Wingdings" panose="05000000000000000000" pitchFamily="2" charset="2"/>
              </a:rPr>
              <a:t>46%  analyse </a:t>
            </a:r>
            <a:r>
              <a:rPr lang="fr-FR" err="1">
                <a:sym typeface="Wingdings" panose="05000000000000000000" pitchFamily="2" charset="2"/>
              </a:rPr>
              <a:t>ufip</a:t>
            </a:r>
            <a:r>
              <a:rPr lang="fr-FR">
                <a:sym typeface="Wingdings" panose="05000000000000000000" pitchFamily="2" charset="2"/>
              </a:rPr>
              <a:t> </a:t>
            </a:r>
            <a:r>
              <a:rPr lang="fr-FR" err="1">
                <a:sym typeface="Wingdings" panose="05000000000000000000" pitchFamily="2" charset="2"/>
              </a:rPr>
              <a:t>em</a:t>
            </a:r>
            <a:endParaRPr lang="fr-FR">
              <a:sym typeface="Wingdings" panose="05000000000000000000" pitchFamily="2" charset="2"/>
            </a:endParaRPr>
          </a:p>
          <a:p>
            <a:r>
              <a:rPr lang="fr-FR">
                <a:sym typeface="Wingdings" panose="05000000000000000000" pitchFamily="2" charset="2"/>
              </a:rPr>
              <a:t>200 et 90  CPDP </a:t>
            </a:r>
          </a:p>
          <a:p>
            <a:r>
              <a:rPr lang="fr-FR">
                <a:sym typeface="Wingdings" panose="05000000000000000000" pitchFamily="2" charset="2"/>
              </a:rPr>
              <a:t>Environ 11000  Etude réseau </a:t>
            </a:r>
            <a:r>
              <a:rPr lang="fr-FR" err="1">
                <a:sym typeface="Wingdings" panose="05000000000000000000" pitchFamily="2" charset="2"/>
              </a:rPr>
              <a:t>Ufip</a:t>
            </a:r>
            <a:r>
              <a:rPr lang="fr-FR">
                <a:sym typeface="Wingdings" panose="05000000000000000000" pitchFamily="2" charset="2"/>
              </a:rPr>
              <a:t> EM</a:t>
            </a:r>
          </a:p>
          <a:p>
            <a:r>
              <a:rPr lang="fr-FR">
                <a:sym typeface="Wingdings" panose="05000000000000000000" pitchFamily="2" charset="2"/>
              </a:rPr>
              <a:t>112  analyse </a:t>
            </a:r>
            <a:r>
              <a:rPr lang="fr-FR" err="1">
                <a:sym typeface="Wingdings" panose="05000000000000000000" pitchFamily="2" charset="2"/>
              </a:rPr>
              <a:t>ufip</a:t>
            </a:r>
            <a:r>
              <a:rPr lang="fr-FR">
                <a:sym typeface="Wingdings" panose="05000000000000000000" pitchFamily="2" charset="2"/>
              </a:rPr>
              <a:t> </a:t>
            </a:r>
            <a:r>
              <a:rPr lang="fr-FR" err="1">
                <a:sym typeface="Wingdings" panose="05000000000000000000" pitchFamily="2" charset="2"/>
              </a:rPr>
              <a:t>em</a:t>
            </a:r>
            <a:endParaRPr lang="fr-FR">
              <a:sym typeface="Wingdings" panose="05000000000000000000" pitchFamily="2" charset="2"/>
            </a:endParaRPr>
          </a:p>
          <a:p>
            <a:r>
              <a:rPr lang="fr-FR">
                <a:sym typeface="Wingdings" panose="05000000000000000000" pitchFamily="2" charset="2"/>
              </a:rPr>
              <a:t>______________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628B-0A8D-426D-B081-EBEF1663970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73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628B-0A8D-426D-B081-EBEF1663970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8173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963" indent="-165689">
              <a:spcBef>
                <a:spcPts val="92"/>
              </a:spcBef>
              <a:buFont typeface="Wingdings" panose="05000000000000000000" pitchFamily="2" charset="2"/>
              <a:buChar char="à"/>
            </a:pPr>
            <a:r>
              <a:rPr lang="fr-FR" b="1" u="sng" dirty="0">
                <a:solidFill>
                  <a:schemeClr val="accent2"/>
                </a:solidFill>
                <a:latin typeface="Arial Narrow" panose="020B0606020202030204" pitchFamily="34" charset="0"/>
                <a:cs typeface="Arial"/>
              </a:rPr>
              <a:t>« LE MONDE </a:t>
            </a:r>
            <a:r>
              <a:rPr lang="fr-FR" b="1" u="sng" dirty="0">
                <a:solidFill>
                  <a:srgbClr val="262627"/>
                </a:solidFill>
                <a:latin typeface="Arial Narrow" panose="020B0606020202030204" pitchFamily="34" charset="0"/>
                <a:cs typeface="Arial"/>
              </a:rPr>
              <a:t>A</a:t>
            </a:r>
            <a:r>
              <a:rPr lang="fr-FR" b="1" u="sng" dirty="0">
                <a:solidFill>
                  <a:schemeClr val="accent2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fr-FR" b="1" u="sng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PRODUIT </a:t>
            </a:r>
            <a:r>
              <a:rPr lang="fr-FR" sz="1500" b="1" u="sng" dirty="0">
                <a:solidFill>
                  <a:schemeClr val="bg1"/>
                </a:solidFill>
                <a:highlight>
                  <a:srgbClr val="008DD0"/>
                </a:highlight>
                <a:latin typeface="Arial Narrow" panose="020B0606020202030204" pitchFamily="34" charset="0"/>
                <a:cs typeface="Arial"/>
              </a:rPr>
              <a:t>102,1 MILLIONS </a:t>
            </a:r>
            <a:r>
              <a:rPr lang="fr-FR" b="1" u="sng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fr-FR" b="1" u="sng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de barils de pétrole brut par jour en 2023 » 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:</a:t>
            </a:r>
          </a:p>
          <a:p>
            <a:pPr marL="12273">
              <a:spcBef>
                <a:spcPts val="92"/>
              </a:spcBef>
            </a:pPr>
            <a:endParaRPr lang="fr-FR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  <a:p>
            <a:pPr marL="12273">
              <a:spcBef>
                <a:spcPts val="92"/>
              </a:spcBef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Source: </a:t>
            </a:r>
          </a:p>
          <a:p>
            <a:pPr marL="12273">
              <a:spcBef>
                <a:spcPts val="92"/>
              </a:spcBef>
            </a:pPr>
            <a:r>
              <a:rPr lang="fr-FR" dirty="0" err="1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Oil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market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report AIE –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april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2024</a:t>
            </a:r>
          </a:p>
          <a:p>
            <a:pPr marL="12273">
              <a:spcBef>
                <a:spcPts val="92"/>
              </a:spcBef>
            </a:pPr>
            <a:r>
              <a:rPr lang="fr-FR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Table 1b p 64</a:t>
            </a: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- World </a:t>
            </a:r>
            <a:r>
              <a:rPr lang="fr-FR" dirty="0" err="1">
                <a:sym typeface="Wingdings" panose="05000000000000000000" pitchFamily="2" charset="2"/>
              </a:rPr>
              <a:t>oil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supply</a:t>
            </a:r>
            <a:r>
              <a:rPr lang="fr-FR" dirty="0">
                <a:sym typeface="Wingdings" panose="05000000000000000000" pitchFamily="2" charset="2"/>
              </a:rPr>
              <a:t> 2023 : 102,1</a:t>
            </a:r>
          </a:p>
          <a:p>
            <a:pPr marL="165689" indent="-165689" defTabSz="883676">
              <a:buFontTx/>
              <a:buChar char="-"/>
              <a:defRPr/>
            </a:pPr>
            <a:r>
              <a:rPr lang="fr-FR" dirty="0">
                <a:sym typeface="Wingdings" panose="05000000000000000000" pitchFamily="2" charset="2"/>
              </a:rPr>
              <a:t>World </a:t>
            </a:r>
            <a:r>
              <a:rPr lang="fr-FR" dirty="0" err="1">
                <a:sym typeface="Wingdings" panose="05000000000000000000" pitchFamily="2" charset="2"/>
              </a:rPr>
              <a:t>oil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demand</a:t>
            </a:r>
            <a:r>
              <a:rPr lang="fr-FR" dirty="0">
                <a:sym typeface="Wingdings" panose="05000000000000000000" pitchFamily="2" charset="2"/>
              </a:rPr>
              <a:t> 2023  102,0</a:t>
            </a:r>
          </a:p>
          <a:p>
            <a:pPr marL="165689" indent="-165689" defTabSz="883676">
              <a:buFontTx/>
              <a:buChar char="-"/>
              <a:defRPr/>
            </a:pPr>
            <a:endParaRPr lang="fr-FR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Calculs : </a:t>
            </a: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Voir dossier « base documentaire »  dossier « répartition production mondiale »  doc «  </a:t>
            </a:r>
            <a:r>
              <a:rPr lang="fr-FR" dirty="0" err="1">
                <a:sym typeface="Wingdings" panose="05000000000000000000" pitchFamily="2" charset="2"/>
              </a:rPr>
              <a:t>Oil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market</a:t>
            </a:r>
            <a:r>
              <a:rPr lang="fr-FR" dirty="0">
                <a:sym typeface="Wingdings" panose="05000000000000000000" pitchFamily="2" charset="2"/>
              </a:rPr>
              <a:t> report </a:t>
            </a:r>
          </a:p>
          <a:p>
            <a:pPr defTabSz="883676">
              <a:defRPr/>
            </a:pPr>
            <a:endParaRPr lang="fr-FR" b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65689" indent="-165689" defTabSz="883676">
              <a:buFont typeface="Wingdings" panose="05000000000000000000" pitchFamily="2" charset="2"/>
              <a:buChar char="à"/>
              <a:defRPr/>
            </a:pPr>
            <a:r>
              <a:rPr lang="fr-FR" b="1" u="sng" dirty="0">
                <a:solidFill>
                  <a:srgbClr val="FF0000"/>
                </a:solidFill>
                <a:sym typeface="Wingdings" panose="05000000000000000000" pitchFamily="2" charset="2"/>
              </a:rPr>
              <a:t>Anneau Gauche - Répartition de la production mondiale par région </a:t>
            </a:r>
          </a:p>
          <a:p>
            <a:pPr defTabSz="883676">
              <a:defRPr/>
            </a:pPr>
            <a:endParaRPr lang="fr-FR" b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0" dirty="0">
                <a:solidFill>
                  <a:srgbClr val="FF0000"/>
                </a:solidFill>
                <a:sym typeface="Wingdings" panose="05000000000000000000" pitchFamily="2" charset="2"/>
              </a:rPr>
              <a:t>Source: </a:t>
            </a:r>
          </a:p>
          <a:p>
            <a:pPr defTabSz="883676">
              <a:defRPr/>
            </a:pPr>
            <a:r>
              <a:rPr lang="fr-FR" b="0" dirty="0">
                <a:solidFill>
                  <a:srgbClr val="FF0000"/>
                </a:solidFill>
                <a:sym typeface="Wingdings" panose="05000000000000000000" pitchFamily="2" charset="2"/>
              </a:rPr>
              <a:t>AIE – Oïl </a:t>
            </a:r>
            <a:r>
              <a:rPr lang="fr-FR" b="0" dirty="0" err="1">
                <a:solidFill>
                  <a:srgbClr val="FF0000"/>
                </a:solidFill>
                <a:sym typeface="Wingdings" panose="05000000000000000000" pitchFamily="2" charset="2"/>
              </a:rPr>
              <a:t>Market</a:t>
            </a:r>
            <a:r>
              <a:rPr lang="fr-FR" b="0" dirty="0">
                <a:solidFill>
                  <a:srgbClr val="FF0000"/>
                </a:solidFill>
                <a:sym typeface="Wingdings" panose="05000000000000000000" pitchFamily="2" charset="2"/>
              </a:rPr>
              <a:t> Report – April 2024 </a:t>
            </a:r>
          </a:p>
          <a:p>
            <a:pPr defTabSz="883676">
              <a:defRPr/>
            </a:pPr>
            <a:endParaRPr lang="fr-FR" b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defTabSz="883676">
              <a:defRPr/>
            </a:pPr>
            <a:endParaRPr lang="fr-FR" b="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0" dirty="0">
                <a:solidFill>
                  <a:srgbClr val="FF0000"/>
                </a:solidFill>
                <a:sym typeface="Wingdings" panose="05000000000000000000" pitchFamily="2" charset="2"/>
              </a:rPr>
              <a:t>Calculs et graphs: </a:t>
            </a:r>
          </a:p>
          <a:p>
            <a:pPr defTabSz="883676">
              <a:defRPr/>
            </a:pPr>
            <a:r>
              <a:rPr lang="fr-FR" b="0" dirty="0">
                <a:solidFill>
                  <a:srgbClr val="FF0000"/>
                </a:solidFill>
                <a:sym typeface="Wingdings" panose="05000000000000000000" pitchFamily="2" charset="2"/>
              </a:rPr>
              <a:t>Voir Excel « graphs V2024 »</a:t>
            </a:r>
          </a:p>
          <a:p>
            <a:endParaRPr lang="fr-FR" b="1" cap="all" dirty="0">
              <a:solidFill>
                <a:schemeClr val="accent2"/>
              </a:solidFill>
              <a:sym typeface="Wingdings" panose="05000000000000000000" pitchFamily="2" charset="2"/>
            </a:endParaRPr>
          </a:p>
          <a:p>
            <a:pPr marL="165689" indent="-165689">
              <a:buFont typeface="Wingdings" panose="05000000000000000000" pitchFamily="2" charset="2"/>
              <a:buChar char="à"/>
            </a:pPr>
            <a:r>
              <a:rPr lang="fr-FR" b="1" u="sng" cap="all" dirty="0">
                <a:solidFill>
                  <a:schemeClr val="accent2"/>
                </a:solidFill>
              </a:rPr>
              <a:t>« La France </a:t>
            </a:r>
            <a:r>
              <a:rPr lang="fr-FR" b="1" u="sng" cap="all" dirty="0">
                <a:solidFill>
                  <a:srgbClr val="262627"/>
                </a:solidFill>
              </a:rPr>
              <a:t>a </a:t>
            </a:r>
            <a:r>
              <a:rPr lang="fr-FR" b="1" u="sng" cap="all" dirty="0">
                <a:solidFill>
                  <a:schemeClr val="tx1">
                    <a:lumMod val="50000"/>
                  </a:schemeClr>
                </a:solidFill>
              </a:rPr>
              <a:t>Importé</a:t>
            </a:r>
            <a:r>
              <a:rPr lang="fr-FR" b="1" u="sng" cap="all" dirty="0"/>
              <a:t> </a:t>
            </a:r>
            <a:r>
              <a:rPr lang="fr-FR" sz="1500" b="1" u="sng" dirty="0">
                <a:solidFill>
                  <a:srgbClr val="FFFF00"/>
                </a:solidFill>
                <a:highlight>
                  <a:srgbClr val="008DD0"/>
                </a:highlight>
                <a:latin typeface="Arial Narrow" panose="020B0606020202030204" pitchFamily="34" charset="0"/>
                <a:cs typeface="Arial"/>
              </a:rPr>
              <a:t>0,8 MILLION </a:t>
            </a:r>
            <a:r>
              <a:rPr lang="fr-FR" sz="1500" b="1" u="sng" dirty="0">
                <a:solidFill>
                  <a:srgbClr val="FFFF00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fr-FR" b="1" u="sng" dirty="0">
                <a:solidFill>
                  <a:schemeClr val="tx1">
                    <a:lumMod val="50000"/>
                  </a:schemeClr>
                </a:solidFill>
              </a:rPr>
              <a:t>de barils de pétrole brut par jour en 2022, soit moins de 1% de la production mondiale » 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:</a:t>
            </a:r>
          </a:p>
          <a:p>
            <a:pPr marL="165689" indent="-165689">
              <a:buFont typeface="Wingdings" panose="05000000000000000000" pitchFamily="2" charset="2"/>
              <a:buChar char="à"/>
            </a:pPr>
            <a:endParaRPr lang="fr-FR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Source : </a:t>
            </a:r>
          </a:p>
          <a:p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CPDP – NIE – Commerce extérieur pétrolier </a:t>
            </a:r>
          </a:p>
          <a:p>
            <a:endParaRPr lang="fr-FR" dirty="0">
              <a:solidFill>
                <a:schemeClr val="tx1">
                  <a:lumMod val="50000"/>
                </a:schemeClr>
              </a:solidFill>
            </a:endParaRPr>
          </a:p>
          <a:p>
            <a:endParaRPr lang="fr-FR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Calculs : </a:t>
            </a:r>
          </a:p>
          <a:p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Voir dossier « importation de la conso française en GO » 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  <a:sym typeface="Wingdings" panose="05000000000000000000" pitchFamily="2" charset="2"/>
              </a:rPr>
              <a:t> voir doc calcul </a:t>
            </a:r>
            <a:endParaRPr lang="fr-FR" dirty="0">
              <a:solidFill>
                <a:schemeClr val="tx1">
                  <a:lumMod val="50000"/>
                </a:schemeClr>
              </a:solidFill>
            </a:endParaRPr>
          </a:p>
          <a:p>
            <a:endParaRPr lang="fr-FR" dirty="0">
              <a:solidFill>
                <a:schemeClr val="tx1">
                  <a:lumMod val="50000"/>
                </a:schemeClr>
              </a:solidFill>
            </a:endParaRPr>
          </a:p>
          <a:p>
            <a:endParaRPr lang="fr-FR" dirty="0">
              <a:solidFill>
                <a:schemeClr val="tx1">
                  <a:lumMod val="50000"/>
                </a:schemeClr>
              </a:solidFill>
            </a:endParaRPr>
          </a:p>
          <a:p>
            <a:pPr marL="165689" indent="-165689" defTabSz="883676">
              <a:buFont typeface="Wingdings" panose="05000000000000000000" pitchFamily="2" charset="2"/>
              <a:buChar char="à"/>
              <a:defRPr/>
            </a:pPr>
            <a:r>
              <a:rPr lang="fr-FR" b="1" u="sng" dirty="0">
                <a:sym typeface="Wingdings" panose="05000000000000000000" pitchFamily="2" charset="2"/>
              </a:rPr>
              <a:t>Anneau droite - répartition des importations de la France par région : </a:t>
            </a:r>
          </a:p>
          <a:p>
            <a:pPr marL="165689" indent="-165689" defTabSz="883676">
              <a:buFont typeface="Wingdings" panose="05000000000000000000" pitchFamily="2" charset="2"/>
              <a:buChar char="à"/>
              <a:defRPr/>
            </a:pPr>
            <a:endParaRPr lang="fr-FR" b="1" u="sng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0" u="none" dirty="0">
                <a:sym typeface="Wingdings" panose="05000000000000000000" pitchFamily="2" charset="2"/>
              </a:rPr>
              <a:t>Source: </a:t>
            </a:r>
          </a:p>
          <a:p>
            <a:pPr defTabSz="883676">
              <a:defRPr/>
            </a:pPr>
            <a:r>
              <a:rPr lang="fr-FR" b="0" u="none" dirty="0"/>
              <a:t>CPDP BM février 2023 et 2024</a:t>
            </a:r>
          </a:p>
          <a:p>
            <a:pPr defTabSz="883676">
              <a:defRPr/>
            </a:pPr>
            <a:endParaRPr lang="fr-FR" b="0" dirty="0"/>
          </a:p>
          <a:p>
            <a:pPr defTabSz="883676">
              <a:defRPr/>
            </a:pPr>
            <a:r>
              <a:rPr lang="fr-FR" b="0" dirty="0"/>
              <a:t>Graph : </a:t>
            </a:r>
          </a:p>
          <a:p>
            <a:pPr defTabSz="883676">
              <a:defRPr/>
            </a:pPr>
            <a:r>
              <a:rPr lang="fr-FR" b="0" dirty="0"/>
              <a:t>Voir Excel «  graphs V2024 »</a:t>
            </a:r>
          </a:p>
          <a:p>
            <a:pPr defTabSz="883676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628B-0A8D-426D-B081-EBEF1663970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031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u="sng">
                <a:sym typeface="Wingdings" panose="05000000000000000000" pitchFamily="2" charset="2"/>
              </a:rPr>
              <a:t>Anneau gauche - capacité de raffinage </a:t>
            </a:r>
          </a:p>
          <a:p>
            <a:pPr defTabSz="883676">
              <a:defRPr/>
            </a:pPr>
            <a:endParaRPr lang="fr-FR"/>
          </a:p>
          <a:p>
            <a:pPr defTabSz="883676">
              <a:defRPr/>
            </a:pPr>
            <a:r>
              <a:rPr lang="fr-FR"/>
              <a:t>Source: </a:t>
            </a:r>
          </a:p>
          <a:p>
            <a:pPr defTabSz="883676">
              <a:defRPr/>
            </a:pPr>
            <a:r>
              <a:rPr lang="fr-FR" sz="1700">
                <a:latin typeface="MyriadPro-Regular"/>
                <a:sym typeface="Wingdings" panose="05000000000000000000" pitchFamily="2" charset="2"/>
              </a:rPr>
              <a:t>étude/collecte annuelle par l’</a:t>
            </a:r>
            <a:r>
              <a:rPr lang="fr-FR" sz="1700" err="1">
                <a:latin typeface="MyriadPro-Regular"/>
                <a:sym typeface="Wingdings" panose="05000000000000000000" pitchFamily="2" charset="2"/>
              </a:rPr>
              <a:t>Ufip</a:t>
            </a:r>
            <a:r>
              <a:rPr lang="fr-FR" sz="1700">
                <a:latin typeface="MyriadPro-Regular"/>
                <a:sym typeface="Wingdings" panose="05000000000000000000" pitchFamily="2" charset="2"/>
              </a:rPr>
              <a:t> pour le CPDP : </a:t>
            </a:r>
            <a:r>
              <a:rPr lang="fr-FR" b="0" i="0">
                <a:solidFill>
                  <a:srgbClr val="424242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« capacités de raffinage et de stockage au 1er janvier 2024 »</a:t>
            </a:r>
            <a:r>
              <a:rPr lang="fr-FR"/>
              <a:t> </a:t>
            </a:r>
          </a:p>
          <a:p>
            <a:pPr defTabSz="883676">
              <a:defRPr/>
            </a:pPr>
            <a:r>
              <a:rPr lang="fr-FR"/>
              <a:t>(Excel « CAPRAF 2024_au 03.05.2024 »)</a:t>
            </a:r>
            <a:endParaRPr lang="fr-FR" b="0" i="0">
              <a:solidFill>
                <a:srgbClr val="424242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endParaRPr lang="fr-FR" b="1" u="sng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1" u="sng">
                <a:sym typeface="Wingdings" panose="05000000000000000000" pitchFamily="2" charset="2"/>
              </a:rPr>
              <a:t>Carte Lieu raffinerie +</a:t>
            </a:r>
            <a:r>
              <a:rPr lang="fr-FR" b="1" u="sng"/>
              <a:t>Données raffineries/ plateforme/ opérateur</a:t>
            </a:r>
          </a:p>
          <a:p>
            <a:pPr defTabSz="883676">
              <a:defRPr/>
            </a:pPr>
            <a:endParaRPr lang="fr-FR" b="1" u="sng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>
                <a:sym typeface="Wingdings" panose="05000000000000000000" pitchFamily="2" charset="2"/>
              </a:rPr>
              <a:t>Source: </a:t>
            </a:r>
          </a:p>
          <a:p>
            <a:pPr defTabSz="883676">
              <a:defRPr/>
            </a:pPr>
            <a:r>
              <a:rPr lang="fr-FR">
                <a:sym typeface="Wingdings" panose="05000000000000000000" pitchFamily="2" charset="2"/>
              </a:rPr>
              <a:t>CDPD</a:t>
            </a:r>
          </a:p>
          <a:p>
            <a:endParaRPr lang="fr-FR" b="1" u="sng"/>
          </a:p>
          <a:p>
            <a:r>
              <a:rPr lang="fr-FR" b="1" u="sng"/>
              <a:t>Taux d’utilisation:</a:t>
            </a:r>
          </a:p>
          <a:p>
            <a:endParaRPr lang="fr-FR"/>
          </a:p>
          <a:p>
            <a:r>
              <a:rPr lang="fr-FR"/>
              <a:t>- Pour les années antérieures , «  l’intégral pétrole » du CPDP, p 85 </a:t>
            </a:r>
          </a:p>
          <a:p>
            <a:r>
              <a:rPr lang="fr-FR"/>
              <a:t>- Pour l’année N :</a:t>
            </a:r>
          </a:p>
          <a:p>
            <a:pPr marL="441838" lvl="1" defTabSz="883676">
              <a:defRPr/>
            </a:pPr>
            <a:r>
              <a:rPr lang="fr-FR"/>
              <a:t>2023 :</a:t>
            </a:r>
          </a:p>
          <a:p>
            <a:pPr marL="441838" lvl="1"/>
            <a:r>
              <a:rPr lang="fr-FR"/>
              <a:t>Raffinage du brut traité – Brut traité (BM </a:t>
            </a:r>
            <a:r>
              <a:rPr lang="fr-FR" err="1"/>
              <a:t>fév</a:t>
            </a:r>
            <a:r>
              <a:rPr lang="fr-FR"/>
              <a:t> 2024 – CPDP , p 24 ) : 45 000,3</a:t>
            </a:r>
          </a:p>
          <a:p>
            <a:pPr marL="441838" lvl="1"/>
            <a:r>
              <a:rPr lang="fr-FR"/>
              <a:t>Capacité de raffinage-traitement ( Excel « CAPRAF 2024_au 03.05.2024 »): 57 358 </a:t>
            </a:r>
          </a:p>
          <a:p>
            <a:pPr marL="441838" lvl="1"/>
            <a:r>
              <a:rPr lang="fr-FR"/>
              <a:t>= </a:t>
            </a:r>
            <a:r>
              <a:rPr lang="fr-FR" err="1"/>
              <a:t>tx</a:t>
            </a:r>
            <a:r>
              <a:rPr lang="fr-FR"/>
              <a:t> d’utilisation = 45 000,3/57 358 = 78 %  </a:t>
            </a:r>
            <a:endParaRPr lang="fr-FR">
              <a:sym typeface="Wingdings" panose="05000000000000000000" pitchFamily="2" charset="2"/>
            </a:endParaRPr>
          </a:p>
          <a:p>
            <a:pPr marL="165689" indent="-165689">
              <a:buFontTx/>
              <a:buChar char="-"/>
            </a:pPr>
            <a:r>
              <a:rPr lang="fr-FR" err="1"/>
              <a:t>Tx</a:t>
            </a:r>
            <a:r>
              <a:rPr lang="fr-FR"/>
              <a:t> d’utilisation moyen sur la dernière décennie</a:t>
            </a:r>
          </a:p>
          <a:p>
            <a:r>
              <a:rPr lang="fr-FR"/>
              <a:t>       Source  : Excel «  graphs V2024 »</a:t>
            </a:r>
          </a:p>
          <a:p>
            <a:r>
              <a:rPr lang="fr-FR"/>
              <a:t>       Calcul : (75+73,3+83,3+91,4+91,7+86,3+77,5+52,7+59,3+71,1+78,5)/10 = 84,01</a:t>
            </a:r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marL="441838" lvl="1"/>
            <a:endParaRPr lang="fr-FR"/>
          </a:p>
          <a:p>
            <a:pPr defTabSz="883676">
              <a:defRPr/>
            </a:pPr>
            <a:endParaRPr lang="fr-FR" b="0" i="0">
              <a:solidFill>
                <a:srgbClr val="424242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defTabSz="883676">
              <a:defRPr/>
            </a:pPr>
            <a:endParaRPr lang="fr-FR" b="0" i="0">
              <a:solidFill>
                <a:srgbClr val="424242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defTabSz="883676">
              <a:defRPr/>
            </a:pPr>
            <a:endParaRPr lang="fr-FR">
              <a:sym typeface="Wingdings" panose="05000000000000000000" pitchFamily="2" charset="2"/>
            </a:endParaRPr>
          </a:p>
          <a:p>
            <a:pPr defTabSz="883676">
              <a:defRPr/>
            </a:pPr>
            <a:endParaRPr lang="fr-FR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628B-0A8D-426D-B081-EBEF1663970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574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676">
              <a:defRPr/>
            </a:pPr>
            <a:r>
              <a:rPr lang="fr-FR" b="1" u="sng">
                <a:sym typeface="Wingdings" panose="05000000000000000000" pitchFamily="2" charset="2"/>
              </a:rPr>
              <a:t>Balance import/export :</a:t>
            </a:r>
          </a:p>
          <a:p>
            <a:pPr defTabSz="883676">
              <a:defRPr/>
            </a:pPr>
            <a:endParaRPr lang="fr-FR" b="1" u="sng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1" i="1" u="none">
                <a:sym typeface="Wingdings" panose="05000000000000000000" pitchFamily="2" charset="2"/>
              </a:rPr>
              <a:t>ATTENTION: hors avitaillement dans les exports </a:t>
            </a:r>
          </a:p>
          <a:p>
            <a:pPr defTabSz="883676">
              <a:defRPr/>
            </a:pPr>
            <a:endParaRPr lang="fr-FR" b="1" u="sng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0" u="none">
                <a:sym typeface="Wingdings" panose="05000000000000000000" pitchFamily="2" charset="2"/>
              </a:rPr>
              <a:t>Source: </a:t>
            </a:r>
          </a:p>
          <a:p>
            <a:pPr defTabSz="883676">
              <a:defRPr/>
            </a:pPr>
            <a:r>
              <a:rPr lang="fr-FR" b="0" u="none">
                <a:sym typeface="Wingdings" panose="05000000000000000000" pitchFamily="2" charset="2"/>
              </a:rPr>
              <a:t>- C° : CPDP «  Livraisons et stocks »</a:t>
            </a:r>
          </a:p>
          <a:p>
            <a:pPr marL="165689" indent="-165689" defTabSz="883676">
              <a:buFontTx/>
              <a:buChar char="-"/>
              <a:defRPr/>
            </a:pPr>
            <a:r>
              <a:rPr lang="fr-FR" b="0" u="none">
                <a:sym typeface="Wingdings" panose="05000000000000000000" pitchFamily="2" charset="2"/>
              </a:rPr>
              <a:t>import/export: CPDP </a:t>
            </a:r>
            <a:r>
              <a:rPr lang="fr-FR" b="0" i="0">
                <a:solidFill>
                  <a:srgbClr val="000000"/>
                </a:solidFill>
                <a:effectLst/>
                <a:highlight>
                  <a:srgbClr val="F1F1F1"/>
                </a:highlight>
                <a:latin typeface="Satoshi-Medium"/>
              </a:rPr>
              <a:t>« Le commerce extérieur pétrolier de la France - Décembre 2023 et Année 2023 » </a:t>
            </a:r>
          </a:p>
          <a:p>
            <a:pPr marL="165689" indent="-165689" defTabSz="883676">
              <a:buFontTx/>
              <a:buChar char="-"/>
              <a:defRPr/>
            </a:pPr>
            <a:r>
              <a:rPr lang="fr-FR" b="0" i="0">
                <a:solidFill>
                  <a:srgbClr val="000000"/>
                </a:solidFill>
                <a:effectLst/>
                <a:highlight>
                  <a:srgbClr val="F1F1F1"/>
                </a:highlight>
                <a:latin typeface="Satoshi-Medium"/>
              </a:rPr>
              <a:t>CPCP : « Bulletin Mensuel » p 23</a:t>
            </a:r>
          </a:p>
          <a:p>
            <a:pPr defTabSz="883676">
              <a:defRPr/>
            </a:pPr>
            <a:endParaRPr lang="fr-FR" b="0" u="none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0" u="none">
                <a:sym typeface="Wingdings" panose="05000000000000000000" pitchFamily="2" charset="2"/>
              </a:rPr>
              <a:t>Calculs:</a:t>
            </a:r>
            <a:endParaRPr lang="fr-FR" b="1" u="none">
              <a:sym typeface="Wingdings" panose="05000000000000000000" pitchFamily="2" charset="2"/>
            </a:endParaRPr>
          </a:p>
          <a:p>
            <a:pPr marL="165689" indent="-165689" defTabSz="883676">
              <a:buFont typeface="Wingdings" panose="05000000000000000000" pitchFamily="2" charset="2"/>
              <a:buChar char="à"/>
              <a:defRPr/>
            </a:pPr>
            <a:r>
              <a:rPr lang="fr-FR" u="sng">
                <a:sym typeface="Wingdings" panose="05000000000000000000" pitchFamily="2" charset="2"/>
              </a:rPr>
              <a:t>Gazole</a:t>
            </a:r>
          </a:p>
          <a:p>
            <a:pPr defTabSz="883676">
              <a:defRPr/>
            </a:pPr>
            <a:r>
              <a:rPr lang="fr-FR">
                <a:sym typeface="Wingdings" panose="05000000000000000000" pitchFamily="2" charset="2"/>
              </a:rPr>
              <a:t>Gazole routier + fioul domestique + GNR + GO pêche </a:t>
            </a:r>
          </a:p>
          <a:p>
            <a:pPr defTabSz="883676">
              <a:defRPr/>
            </a:pPr>
            <a:r>
              <a:rPr lang="fr-FR">
                <a:sym typeface="Wingdings" panose="05000000000000000000" pitchFamily="2" charset="2"/>
              </a:rPr>
              <a:t>c° : 34 256 652 + 4 332 691 + 5 265 177 + 376 578 = </a:t>
            </a:r>
            <a:r>
              <a:rPr lang="fr-FR" u="sng">
                <a:sym typeface="Wingdings" panose="05000000000000000000" pitchFamily="2" charset="2"/>
              </a:rPr>
              <a:t>44 231 098 m³</a:t>
            </a:r>
          </a:p>
          <a:p>
            <a:pPr defTabSz="883676">
              <a:defRPr/>
            </a:pPr>
            <a:endParaRPr lang="fr-FR" u="sng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>
                <a:sym typeface="Wingdings" panose="05000000000000000000" pitchFamily="2" charset="2"/>
              </a:rPr>
              <a:t>import°:</a:t>
            </a:r>
          </a:p>
          <a:p>
            <a:pPr defTabSz="883676">
              <a:defRPr/>
            </a:pPr>
            <a:r>
              <a:rPr lang="fr-FR" sz="1700">
                <a:latin typeface="MyriadPro-Regular"/>
              </a:rPr>
              <a:t>21 653 580 </a:t>
            </a:r>
            <a:r>
              <a:rPr lang="fr-FR" err="1">
                <a:sym typeface="Wingdings" panose="05000000000000000000" pitchFamily="2" charset="2"/>
              </a:rPr>
              <a:t>t</a:t>
            </a:r>
            <a:endParaRPr lang="fr-FR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>
                <a:sym typeface="Wingdings" panose="05000000000000000000" pitchFamily="2" charset="2"/>
              </a:rPr>
              <a:t>En m³ : 21 654 000 /0,845 = </a:t>
            </a:r>
            <a:r>
              <a:rPr lang="fr-FR" u="sng">
                <a:sym typeface="Wingdings" panose="05000000000000000000" pitchFamily="2" charset="2"/>
              </a:rPr>
              <a:t>25 625 538</a:t>
            </a:r>
          </a:p>
          <a:p>
            <a:pPr defTabSz="883676">
              <a:defRPr/>
            </a:pPr>
            <a:endParaRPr lang="fr-FR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>
                <a:sym typeface="Wingdings" panose="05000000000000000000" pitchFamily="2" charset="2"/>
              </a:rPr>
              <a:t>export°: </a:t>
            </a:r>
          </a:p>
          <a:p>
            <a:pPr defTabSz="883676">
              <a:defRPr/>
            </a:pPr>
            <a:r>
              <a:rPr lang="fr-FR" sz="2700">
                <a:latin typeface="MyriadPro-Regular"/>
              </a:rPr>
              <a:t>2 442 000 </a:t>
            </a:r>
            <a:r>
              <a:rPr lang="fr-FR" sz="1700" err="1">
                <a:sym typeface="Wingdings" panose="05000000000000000000" pitchFamily="2" charset="2"/>
              </a:rPr>
              <a:t>t</a:t>
            </a:r>
            <a:r>
              <a:rPr lang="fr-FR" sz="1700">
                <a:sym typeface="Wingdings" panose="05000000000000000000" pitchFamily="2" charset="2"/>
              </a:rPr>
              <a:t> </a:t>
            </a:r>
          </a:p>
          <a:p>
            <a:pPr defTabSz="883676">
              <a:defRPr/>
            </a:pPr>
            <a:r>
              <a:rPr lang="fr-FR" sz="1700">
                <a:sym typeface="Wingdings" panose="05000000000000000000" pitchFamily="2" charset="2"/>
              </a:rPr>
              <a:t>En m³ : 2 442 000 /0,845 = </a:t>
            </a:r>
            <a:r>
              <a:rPr lang="fr-FR" sz="1700" u="sng">
                <a:sym typeface="Wingdings" panose="05000000000000000000" pitchFamily="2" charset="2"/>
              </a:rPr>
              <a:t>2 889 940</a:t>
            </a:r>
          </a:p>
          <a:p>
            <a:pPr defTabSz="883676">
              <a:defRPr/>
            </a:pPr>
            <a:br>
              <a:rPr lang="fr-FR" u="sng">
                <a:effectLst/>
                <a:sym typeface="Wingdings" panose="05000000000000000000" pitchFamily="2" charset="2"/>
              </a:rPr>
            </a:br>
            <a:r>
              <a:rPr lang="fr-FR" u="none">
                <a:effectLst/>
                <a:sym typeface="Wingdings" panose="05000000000000000000" pitchFamily="2" charset="2"/>
              </a:rPr>
              <a:t> </a:t>
            </a:r>
            <a:r>
              <a:rPr lang="fr-FR" u="sng">
                <a:effectLst/>
                <a:sym typeface="Wingdings" panose="05000000000000000000" pitchFamily="2" charset="2"/>
              </a:rPr>
              <a:t>ESSENCE</a:t>
            </a:r>
          </a:p>
          <a:p>
            <a:pPr defTabSz="883676">
              <a:defRPr/>
            </a:pPr>
            <a:endParaRPr lang="fr-FR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>
                <a:sym typeface="Wingdings" panose="05000000000000000000" pitchFamily="2" charset="2"/>
              </a:rPr>
              <a:t>c° </a:t>
            </a:r>
            <a:r>
              <a:rPr lang="fr-FR" u="sng">
                <a:sym typeface="Wingdings" panose="05000000000000000000" pitchFamily="2" charset="2"/>
              </a:rPr>
              <a:t>: 13 746 833  </a:t>
            </a:r>
            <a:r>
              <a:rPr lang="fr-FR">
                <a:sym typeface="Wingdings" panose="05000000000000000000" pitchFamily="2" charset="2"/>
              </a:rPr>
              <a:t>Mm3</a:t>
            </a:r>
          </a:p>
          <a:p>
            <a:pPr defTabSz="883676">
              <a:defRPr/>
            </a:pPr>
            <a:endParaRPr lang="fr-FR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>
                <a:sym typeface="Wingdings" panose="05000000000000000000" pitchFamily="2" charset="2"/>
              </a:rPr>
              <a:t>import°:</a:t>
            </a:r>
          </a:p>
          <a:p>
            <a:pPr defTabSz="883676">
              <a:defRPr/>
            </a:pPr>
            <a:r>
              <a:rPr lang="fr-FR">
                <a:sym typeface="Wingdings" panose="05000000000000000000" pitchFamily="2" charset="2"/>
              </a:rPr>
              <a:t>2 680 011 </a:t>
            </a:r>
            <a:r>
              <a:rPr lang="fr-FR" err="1">
                <a:sym typeface="Wingdings" panose="05000000000000000000" pitchFamily="2" charset="2"/>
              </a:rPr>
              <a:t>t</a:t>
            </a:r>
            <a:endParaRPr lang="fr-FR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>
                <a:sym typeface="Wingdings" panose="05000000000000000000" pitchFamily="2" charset="2"/>
              </a:rPr>
              <a:t>En m³ : 2 680 011 / 0,755 = </a:t>
            </a:r>
            <a:r>
              <a:rPr lang="fr-FR" u="sng">
                <a:sym typeface="Wingdings" panose="05000000000000000000" pitchFamily="2" charset="2"/>
              </a:rPr>
              <a:t>3 549 683</a:t>
            </a:r>
          </a:p>
          <a:p>
            <a:pPr defTabSz="883676">
              <a:defRPr/>
            </a:pPr>
            <a:endParaRPr lang="fr-FR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>
                <a:sym typeface="Wingdings" panose="05000000000000000000" pitchFamily="2" charset="2"/>
              </a:rPr>
              <a:t>export°: </a:t>
            </a:r>
          </a:p>
          <a:p>
            <a:pPr defTabSz="883676">
              <a:defRPr/>
            </a:pPr>
            <a:r>
              <a:rPr lang="fr-FR">
                <a:sym typeface="Wingdings" panose="05000000000000000000" pitchFamily="2" charset="2"/>
              </a:rPr>
              <a:t>1 659 000t </a:t>
            </a:r>
          </a:p>
          <a:p>
            <a:pPr defTabSz="883676">
              <a:defRPr/>
            </a:pPr>
            <a:r>
              <a:rPr lang="fr-FR">
                <a:sym typeface="Wingdings" panose="05000000000000000000" pitchFamily="2" charset="2"/>
              </a:rPr>
              <a:t>En m³ : 1 659 000 / 0,755 = </a:t>
            </a:r>
            <a:r>
              <a:rPr lang="fr-FR" u="sng">
                <a:sym typeface="Wingdings" panose="05000000000000000000" pitchFamily="2" charset="2"/>
              </a:rPr>
              <a:t>2 197 350</a:t>
            </a:r>
          </a:p>
          <a:p>
            <a:pPr defTabSz="883676">
              <a:defRPr/>
            </a:pPr>
            <a:endParaRPr lang="fr-FR">
              <a:sym typeface="Wingdings" panose="05000000000000000000" pitchFamily="2" charset="2"/>
            </a:endParaRPr>
          </a:p>
          <a:p>
            <a:pPr marL="165689" indent="-165689" defTabSz="883676">
              <a:buFont typeface="Wingdings" panose="05000000000000000000" pitchFamily="2" charset="2"/>
              <a:buChar char="à"/>
              <a:defRPr/>
            </a:pPr>
            <a:r>
              <a:rPr lang="fr-FR" u="sng">
                <a:sym typeface="Wingdings" panose="05000000000000000000" pitchFamily="2" charset="2"/>
              </a:rPr>
              <a:t>KEROZENE</a:t>
            </a:r>
          </a:p>
          <a:p>
            <a:pPr defTabSz="883676">
              <a:defRPr/>
            </a:pPr>
            <a:endParaRPr lang="fr-FR" u="sng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u="none">
                <a:sym typeface="Wingdings" panose="05000000000000000000" pitchFamily="2" charset="2"/>
              </a:rPr>
              <a:t>c°: </a:t>
            </a:r>
            <a:r>
              <a:rPr lang="fr-FR" sz="1700" u="sng">
                <a:highlight>
                  <a:srgbClr val="FFFF00"/>
                </a:highlight>
                <a:latin typeface="Calibri" panose="020F0502020204030204" pitchFamily="34" charset="0"/>
              </a:rPr>
              <a:t>7 728 362 </a:t>
            </a:r>
            <a:r>
              <a:rPr lang="fr-FR" sz="1700">
                <a:highlight>
                  <a:srgbClr val="FFFF00"/>
                </a:highlight>
                <a:latin typeface="Calibri" panose="020F0502020204030204" pitchFamily="34" charset="0"/>
              </a:rPr>
              <a:t>m³</a:t>
            </a:r>
          </a:p>
          <a:p>
            <a:pPr defTabSz="883676">
              <a:defRPr/>
            </a:pPr>
            <a:endParaRPr lang="fr-FR" u="none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u="none">
                <a:sym typeface="Wingdings" panose="05000000000000000000" pitchFamily="2" charset="2"/>
              </a:rPr>
              <a:t>Import° : </a:t>
            </a:r>
          </a:p>
          <a:p>
            <a:pPr defTabSz="883676">
              <a:defRPr/>
            </a:pPr>
            <a:r>
              <a:rPr lang="fr-FR"/>
              <a:t>5 529 516 </a:t>
            </a:r>
            <a:r>
              <a:rPr lang="fr-FR" u="none" err="1">
                <a:sym typeface="Wingdings" panose="05000000000000000000" pitchFamily="2" charset="2"/>
              </a:rPr>
              <a:t>t</a:t>
            </a:r>
            <a:endParaRPr lang="fr-FR" u="none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u="none">
                <a:sym typeface="Wingdings" panose="05000000000000000000" pitchFamily="2" charset="2"/>
              </a:rPr>
              <a:t>En m³:  </a:t>
            </a:r>
            <a:r>
              <a:rPr lang="fr-FR" u="sng">
                <a:sym typeface="Wingdings" panose="05000000000000000000" pitchFamily="2" charset="2"/>
              </a:rPr>
              <a:t>6 911 895</a:t>
            </a:r>
          </a:p>
          <a:p>
            <a:pPr defTabSz="883676">
              <a:defRPr/>
            </a:pPr>
            <a:endParaRPr lang="fr-FR" u="none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u="none">
                <a:sym typeface="Wingdings" panose="05000000000000000000" pitchFamily="2" charset="2"/>
              </a:rPr>
              <a:t>Export°</a:t>
            </a:r>
          </a:p>
          <a:p>
            <a:pPr defTabSz="883676">
              <a:defRPr/>
            </a:pPr>
            <a:r>
              <a:rPr lang="fr-FR"/>
              <a:t>1 184 000 </a:t>
            </a:r>
            <a:r>
              <a:rPr lang="fr-FR" u="none" err="1">
                <a:sym typeface="Wingdings" panose="05000000000000000000" pitchFamily="2" charset="2"/>
              </a:rPr>
              <a:t>t</a:t>
            </a:r>
            <a:r>
              <a:rPr lang="fr-FR" u="none">
                <a:sym typeface="Wingdings" panose="05000000000000000000" pitchFamily="2" charset="2"/>
              </a:rPr>
              <a:t> </a:t>
            </a:r>
          </a:p>
          <a:p>
            <a:pPr defTabSz="883676">
              <a:defRPr/>
            </a:pPr>
            <a:r>
              <a:rPr lang="fr-FR" u="none">
                <a:sym typeface="Wingdings" panose="05000000000000000000" pitchFamily="2" charset="2"/>
              </a:rPr>
              <a:t>En m³: </a:t>
            </a:r>
            <a:r>
              <a:rPr lang="fr-FR" u="sng">
                <a:sym typeface="Wingdings" panose="05000000000000000000" pitchFamily="2" charset="2"/>
              </a:rPr>
              <a:t>1 480 000 m³</a:t>
            </a:r>
          </a:p>
          <a:p>
            <a:pPr defTabSz="883676">
              <a:defRPr/>
            </a:pPr>
            <a:endParaRPr lang="fr-FR" u="none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u="none">
                <a:sym typeface="Wingdings" panose="05000000000000000000" pitchFamily="2" charset="2"/>
              </a:rPr>
              <a:t>Densité énergétique du kérosène ? </a:t>
            </a:r>
          </a:p>
          <a:p>
            <a:pPr defTabSz="883676">
              <a:defRPr/>
            </a:pPr>
            <a:r>
              <a:rPr lang="fr-FR" b="0" i="0">
                <a:solidFill>
                  <a:srgbClr val="505559"/>
                </a:solidFill>
                <a:effectLst/>
                <a:highlight>
                  <a:srgbClr val="FFFFFF"/>
                </a:highlight>
                <a:latin typeface="Oswald" panose="020F0502020204030204" pitchFamily="2" charset="0"/>
              </a:rPr>
              <a:t>Densité:</a:t>
            </a:r>
            <a:br>
              <a:rPr lang="fr-FR" b="0" i="0">
                <a:solidFill>
                  <a:srgbClr val="505559"/>
                </a:solidFill>
                <a:effectLst/>
                <a:highlight>
                  <a:srgbClr val="FFFFFF"/>
                </a:highlight>
                <a:latin typeface="Oswald" panose="020F0502020204030204" pitchFamily="2" charset="0"/>
              </a:rPr>
            </a:br>
            <a:r>
              <a:rPr lang="fr-FR" b="0" i="0">
                <a:solidFill>
                  <a:srgbClr val="505559"/>
                </a:solidFill>
                <a:effectLst/>
                <a:highlight>
                  <a:srgbClr val="FFFFFF"/>
                </a:highlight>
                <a:latin typeface="Oswald" panose="020F0502020204030204" pitchFamily="2" charset="0"/>
              </a:rPr>
              <a:t>0,77 à 0,83</a:t>
            </a:r>
          </a:p>
          <a:p>
            <a:pPr defTabSz="883676">
              <a:defRPr/>
            </a:pPr>
            <a:r>
              <a:rPr lang="fr-FR" u="none">
                <a:sym typeface="Wingdings" panose="05000000000000000000" pitchFamily="2" charset="2"/>
              </a:rPr>
              <a:t>Densité moyenne : 0,80</a:t>
            </a:r>
          </a:p>
          <a:p>
            <a:pPr defTabSz="883676">
              <a:defRPr/>
            </a:pPr>
            <a:endParaRPr lang="fr-FR" u="none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628B-0A8D-426D-B081-EBEF1663970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365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3676">
              <a:defRPr/>
            </a:pPr>
            <a:fld id="{96A795EF-CFB0-4E8F-8601-D15369934DBE}" type="slidenum">
              <a:rPr lang="fr-FR">
                <a:solidFill>
                  <a:prstClr val="black"/>
                </a:solidFill>
                <a:latin typeface="Calibri" panose="020F0502020204030204"/>
              </a:rPr>
              <a:pPr defTabSz="883676">
                <a:defRPr/>
              </a:pPr>
              <a:t>7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7078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83676">
              <a:defRPr/>
            </a:pPr>
            <a:fld id="{96A795EF-CFB0-4E8F-8601-D15369934DBE}" type="slidenum">
              <a:rPr lang="fr-FR">
                <a:solidFill>
                  <a:prstClr val="black"/>
                </a:solidFill>
                <a:latin typeface="Calibri" panose="020F0502020204030204"/>
              </a:rPr>
              <a:pPr defTabSz="883676">
                <a:defRPr/>
              </a:pPr>
              <a:t>8</a:t>
            </a:fld>
            <a:endParaRPr lang="fr-FR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3059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3676">
              <a:defRPr/>
            </a:pPr>
            <a:r>
              <a:rPr lang="fr-FR" b="1" u="sng" dirty="0"/>
              <a:t>Nombre de dépôts et capacité de stockage </a:t>
            </a:r>
            <a:r>
              <a:rPr lang="fr-FR" b="1" u="sng" dirty="0">
                <a:sym typeface="Wingdings" panose="05000000000000000000" pitchFamily="2" charset="2"/>
              </a:rPr>
              <a:t>  CDPD « Inventaire des dépôts »</a:t>
            </a:r>
          </a:p>
          <a:p>
            <a:pPr defTabSz="883676">
              <a:defRPr/>
            </a:pPr>
            <a:endParaRPr lang="fr-FR" b="1" u="sng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CDPD « Inventaire des dépôts » - 2021 </a:t>
            </a:r>
            <a:r>
              <a:rPr lang="fr-FR" dirty="0"/>
              <a:t> « 200 dépôts »</a:t>
            </a:r>
            <a:r>
              <a:rPr lang="fr-FR" dirty="0">
                <a:sym typeface="Wingdings" panose="05000000000000000000" pitchFamily="2" charset="2"/>
              </a:rPr>
              <a:t>  (</a:t>
            </a:r>
            <a:r>
              <a:rPr lang="fr-FR" dirty="0"/>
              <a:t>2 435 216 (supercarburants) +72 409 ( GO non routier) +11 724 522 (GO)  +40 293 (produits pêches) )</a:t>
            </a:r>
            <a:r>
              <a:rPr lang="fr-FR" dirty="0">
                <a:sym typeface="Wingdings" panose="05000000000000000000" pitchFamily="2" charset="2"/>
              </a:rPr>
              <a:t>-(3 895 667+251 000)=10,2l(e stock stratégique de Manosque a été enlevé)</a:t>
            </a:r>
          </a:p>
          <a:p>
            <a:pPr defTabSz="883676">
              <a:defRPr/>
            </a:pPr>
            <a:endParaRPr lang="fr-FR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Source : </a:t>
            </a: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CDPD « Inventaire des dépôts » - 2023 </a:t>
            </a: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- ATTENTION ENTRE 2022 ET 2023 – PRESENTATION INVENTAIRE DES DEPOTS A CHANGE </a:t>
            </a:r>
          </a:p>
          <a:p>
            <a:pPr defTabSz="883676">
              <a:defRPr/>
            </a:pPr>
            <a:endParaRPr lang="fr-FR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Calculs : </a:t>
            </a: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p.64 : </a:t>
            </a:r>
          </a:p>
          <a:p>
            <a:pPr defTabSz="883676">
              <a:defRPr/>
            </a:pPr>
            <a:r>
              <a:rPr lang="fr-FR" b="0" dirty="0">
                <a:sym typeface="Wingdings" panose="05000000000000000000" pitchFamily="2" charset="2"/>
              </a:rPr>
              <a:t> Capacité stockage de la France au global </a:t>
            </a:r>
          </a:p>
          <a:p>
            <a:pPr defTabSz="883676">
              <a:defRPr/>
            </a:pPr>
            <a:r>
              <a:rPr lang="fr-FR" i="1" dirty="0">
                <a:sym typeface="Wingdings" panose="05000000000000000000" pitchFamily="2" charset="2"/>
              </a:rPr>
              <a:t>Supercarburants </a:t>
            </a:r>
            <a:r>
              <a:rPr lang="fr-FR" dirty="0">
                <a:sym typeface="Wingdings" panose="05000000000000000000" pitchFamily="2" charset="2"/>
              </a:rPr>
              <a:t>: 2 467 326</a:t>
            </a:r>
          </a:p>
          <a:p>
            <a:pPr defTabSz="883676">
              <a:defRPr/>
            </a:pPr>
            <a:r>
              <a:rPr lang="fr-FR" i="1" dirty="0">
                <a:sym typeface="Wingdings" panose="05000000000000000000" pitchFamily="2" charset="2"/>
              </a:rPr>
              <a:t>Gazole</a:t>
            </a:r>
            <a:r>
              <a:rPr lang="fr-FR" dirty="0">
                <a:sym typeface="Wingdings" panose="05000000000000000000" pitchFamily="2" charset="2"/>
              </a:rPr>
              <a:t> : </a:t>
            </a:r>
            <a:r>
              <a:rPr lang="fr-FR" i="1" dirty="0">
                <a:highlight>
                  <a:srgbClr val="F9CC7C"/>
                </a:highlight>
              </a:rPr>
              <a:t>12 474 128 </a:t>
            </a:r>
            <a:endParaRPr lang="fr-FR" dirty="0">
              <a:highlight>
                <a:srgbClr val="F9CC7C"/>
              </a:highlight>
            </a:endParaRPr>
          </a:p>
          <a:p>
            <a:pPr defTabSz="883676">
              <a:defRPr/>
            </a:pPr>
            <a:r>
              <a:rPr lang="fr-FR" i="1" dirty="0">
                <a:sym typeface="Wingdings" panose="05000000000000000000" pitchFamily="2" charset="2"/>
              </a:rPr>
              <a:t>Gazole non routier </a:t>
            </a:r>
            <a:r>
              <a:rPr lang="fr-FR" dirty="0">
                <a:sym typeface="Wingdings" panose="05000000000000000000" pitchFamily="2" charset="2"/>
              </a:rPr>
              <a:t>: </a:t>
            </a:r>
            <a:r>
              <a:rPr lang="fr-FR" i="1" dirty="0">
                <a:highlight>
                  <a:srgbClr val="F9CC7C"/>
                </a:highlight>
                <a:sym typeface="Wingdings" panose="05000000000000000000" pitchFamily="2" charset="2"/>
              </a:rPr>
              <a:t>27 419 </a:t>
            </a:r>
          </a:p>
          <a:p>
            <a:pPr defTabSz="883676">
              <a:defRPr/>
            </a:pPr>
            <a:r>
              <a:rPr lang="fr-FR" i="1" dirty="0">
                <a:highlight>
                  <a:srgbClr val="F9CC7C"/>
                </a:highlight>
                <a:sym typeface="Wingdings" panose="05000000000000000000" pitchFamily="2" charset="2"/>
              </a:rPr>
              <a:t>Fioul domestique : 2 126 977 </a:t>
            </a:r>
          </a:p>
          <a:p>
            <a:pPr defTabSz="883676">
              <a:defRPr/>
            </a:pPr>
            <a:r>
              <a:rPr lang="fr-FR" i="1" dirty="0">
                <a:highlight>
                  <a:srgbClr val="F9CC7C"/>
                </a:highlight>
                <a:sym typeface="Wingdings" panose="05000000000000000000" pitchFamily="2" charset="2"/>
              </a:rPr>
              <a:t>Aviation: 350 +1 986 391 </a:t>
            </a:r>
            <a:endParaRPr lang="fr-FR" dirty="0">
              <a:highlight>
                <a:srgbClr val="F9CC7C"/>
              </a:highlight>
            </a:endParaRPr>
          </a:p>
          <a:p>
            <a:pPr defTabSz="883676">
              <a:defRPr/>
            </a:pPr>
            <a:r>
              <a:rPr lang="fr-FR" i="1" dirty="0">
                <a:sym typeface="Wingdings" panose="05000000000000000000" pitchFamily="2" charset="2"/>
              </a:rPr>
              <a:t>Produits pêches</a:t>
            </a:r>
            <a:r>
              <a:rPr lang="fr-FR" dirty="0">
                <a:sym typeface="Wingdings" panose="05000000000000000000" pitchFamily="2" charset="2"/>
              </a:rPr>
              <a:t>: </a:t>
            </a:r>
            <a:r>
              <a:rPr lang="fr-FR" i="1" dirty="0">
                <a:highlight>
                  <a:srgbClr val="F9CC7C"/>
                </a:highlight>
              </a:rPr>
              <a:t>32 264 </a:t>
            </a:r>
          </a:p>
          <a:p>
            <a:pPr defTabSz="883676">
              <a:defRPr/>
            </a:pPr>
            <a:r>
              <a:rPr lang="fr-FR" i="1" dirty="0">
                <a:highlight>
                  <a:srgbClr val="F9CC7C"/>
                </a:highlight>
              </a:rPr>
              <a:t>Bioéthanol : </a:t>
            </a:r>
            <a:r>
              <a:rPr lang="fr-FR" dirty="0">
                <a:highlight>
                  <a:srgbClr val="F9CC7C"/>
                </a:highlight>
              </a:rPr>
              <a:t>46 738 </a:t>
            </a:r>
          </a:p>
          <a:p>
            <a:pPr defTabSz="883676">
              <a:defRPr/>
            </a:pPr>
            <a:r>
              <a:rPr lang="fr-FR" i="1" dirty="0">
                <a:highlight>
                  <a:srgbClr val="F9CC7C"/>
                </a:highlight>
              </a:rPr>
              <a:t>EMHV/EMHAG : </a:t>
            </a:r>
            <a:r>
              <a:rPr lang="fr-FR" sz="1700" dirty="0">
                <a:solidFill>
                  <a:srgbClr val="000000"/>
                </a:solidFill>
                <a:latin typeface="Myriad Pro Light"/>
              </a:rPr>
              <a:t>210 254 	</a:t>
            </a:r>
          </a:p>
          <a:p>
            <a:pPr defTabSz="883676">
              <a:defRPr/>
            </a:pPr>
            <a:endParaRPr lang="fr-FR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TOTAL : 19 371 847</a:t>
            </a:r>
          </a:p>
          <a:p>
            <a:pPr defTabSz="883676">
              <a:defRPr/>
            </a:pPr>
            <a:endParaRPr lang="fr-FR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p.5 :</a:t>
            </a:r>
          </a:p>
          <a:p>
            <a:pPr defTabSz="883676">
              <a:defRPr/>
            </a:pPr>
            <a:r>
              <a:rPr lang="fr-FR" b="0" dirty="0">
                <a:sym typeface="Wingdings" panose="05000000000000000000" pitchFamily="2" charset="2"/>
              </a:rPr>
              <a:t> Capacité stockage du dépôt Manosque</a:t>
            </a:r>
          </a:p>
          <a:p>
            <a:pPr defTabSz="883676">
              <a:defRPr/>
            </a:pPr>
            <a:r>
              <a:rPr lang="fr-FR" i="1" dirty="0">
                <a:sym typeface="Wingdings" panose="05000000000000000000" pitchFamily="2" charset="2"/>
              </a:rPr>
              <a:t>Supercarburant</a:t>
            </a:r>
            <a:r>
              <a:rPr lang="fr-FR" dirty="0">
                <a:sym typeface="Wingdings" panose="05000000000000000000" pitchFamily="2" charset="2"/>
              </a:rPr>
              <a:t>s: </a:t>
            </a:r>
            <a:r>
              <a:rPr lang="fr-FR" dirty="0">
                <a:solidFill>
                  <a:srgbClr val="000000"/>
                </a:solidFill>
                <a:effectLst/>
                <a:latin typeface="Helvetica" pitchFamily="2" charset="0"/>
              </a:rPr>
              <a:t>251 000 </a:t>
            </a:r>
            <a:endParaRPr lang="fr-FR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i="1" dirty="0">
                <a:sym typeface="Wingdings" panose="05000000000000000000" pitchFamily="2" charset="2"/>
              </a:rPr>
              <a:t>Gazole</a:t>
            </a:r>
            <a:r>
              <a:rPr lang="fr-FR" dirty="0">
                <a:sym typeface="Wingdings" panose="05000000000000000000" pitchFamily="2" charset="2"/>
              </a:rPr>
              <a:t>: </a:t>
            </a:r>
            <a:r>
              <a:rPr lang="fr-FR" dirty="0">
                <a:solidFill>
                  <a:srgbClr val="000000"/>
                </a:solidFill>
                <a:effectLst/>
                <a:latin typeface="Helvetica" pitchFamily="2" charset="0"/>
              </a:rPr>
              <a:t>4 389 667</a:t>
            </a:r>
          </a:p>
          <a:p>
            <a:pPr defTabSz="883676">
              <a:defRPr/>
            </a:pPr>
            <a:r>
              <a:rPr lang="fr-FR" i="1" dirty="0">
                <a:solidFill>
                  <a:srgbClr val="000000"/>
                </a:solidFill>
                <a:effectLst/>
                <a:latin typeface="Helvetica" pitchFamily="2" charset="0"/>
              </a:rPr>
              <a:t>Fioul domestique</a:t>
            </a:r>
            <a:r>
              <a:rPr lang="fr-FR" dirty="0">
                <a:solidFill>
                  <a:srgbClr val="000000"/>
                </a:solidFill>
                <a:effectLst/>
                <a:latin typeface="Helvetica" pitchFamily="2" charset="0"/>
              </a:rPr>
              <a:t>: 485 000 </a:t>
            </a:r>
            <a:endParaRPr lang="fr-FR" dirty="0">
              <a:solidFill>
                <a:srgbClr val="000000"/>
              </a:solidFill>
              <a:effectLst/>
              <a:latin typeface="Helvetica" pitchFamily="2" charset="0"/>
              <a:sym typeface="Wingdings" panose="05000000000000000000" pitchFamily="2" charset="2"/>
            </a:endParaRPr>
          </a:p>
          <a:p>
            <a:pPr defTabSz="883676">
              <a:defRPr/>
            </a:pPr>
            <a:endParaRPr lang="fr-FR" dirty="0">
              <a:solidFill>
                <a:srgbClr val="000000"/>
              </a:solidFill>
              <a:effectLst/>
              <a:latin typeface="Helvetica" pitchFamily="2" charset="0"/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dirty="0">
                <a:solidFill>
                  <a:srgbClr val="000000"/>
                </a:solidFill>
                <a:effectLst/>
                <a:latin typeface="Helvetica" pitchFamily="2" charset="0"/>
                <a:sym typeface="Wingdings" panose="05000000000000000000" pitchFamily="2" charset="2"/>
              </a:rPr>
              <a:t>TOTAL : 19 371 847– 251 000 – 4 389 667 = </a:t>
            </a:r>
            <a:r>
              <a:rPr lang="fr-FR" u="sng" dirty="0">
                <a:solidFill>
                  <a:srgbClr val="000000"/>
                </a:solidFill>
                <a:effectLst/>
                <a:latin typeface="Helvetica" pitchFamily="2" charset="0"/>
                <a:sym typeface="Wingdings" panose="05000000000000000000" pitchFamily="2" charset="2"/>
              </a:rPr>
              <a:t>14 721 180</a:t>
            </a:r>
            <a:r>
              <a:rPr lang="fr-FR" u="none" dirty="0">
                <a:solidFill>
                  <a:srgbClr val="000000"/>
                </a:solidFill>
                <a:effectLst/>
                <a:latin typeface="Helvetica" pitchFamily="2" charset="0"/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rgbClr val="000000"/>
                </a:solidFill>
                <a:effectLst/>
                <a:latin typeface="Helvetica" pitchFamily="2" charset="0"/>
                <a:sym typeface="Wingdings" panose="05000000000000000000" pitchFamily="2" charset="2"/>
              </a:rPr>
              <a:t>(la capacité de stockage de </a:t>
            </a:r>
            <a:r>
              <a:rPr lang="fr-FR" dirty="0" err="1">
                <a:solidFill>
                  <a:srgbClr val="000000"/>
                </a:solidFill>
                <a:effectLst/>
                <a:latin typeface="Helvetica" pitchFamily="2" charset="0"/>
                <a:sym typeface="Wingdings" panose="05000000000000000000" pitchFamily="2" charset="2"/>
              </a:rPr>
              <a:t>Monasque</a:t>
            </a:r>
            <a:r>
              <a:rPr lang="fr-FR" dirty="0">
                <a:solidFill>
                  <a:srgbClr val="000000"/>
                </a:solidFill>
                <a:effectLst/>
                <a:latin typeface="Helvetica" pitchFamily="2" charset="0"/>
                <a:sym typeface="Wingdings" panose="05000000000000000000" pitchFamily="2" charset="2"/>
              </a:rPr>
              <a:t> a été enlevé) </a:t>
            </a:r>
            <a:endParaRPr lang="fr-FR" dirty="0">
              <a:sym typeface="Wingdings" panose="05000000000000000000" pitchFamily="2" charset="2"/>
            </a:endParaRPr>
          </a:p>
          <a:p>
            <a:pPr defTabSz="883676">
              <a:defRPr/>
            </a:pPr>
            <a:endParaRPr lang="fr-FR" b="1" u="sng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b="1" u="sng" dirty="0">
                <a:sym typeface="Wingdings" panose="05000000000000000000" pitchFamily="2" charset="2"/>
              </a:rPr>
              <a:t>Anneau carburants consommés </a:t>
            </a:r>
            <a:r>
              <a:rPr lang="fr-FR" dirty="0">
                <a:sym typeface="Wingdings" panose="05000000000000000000" pitchFamily="2" charset="2"/>
              </a:rPr>
              <a:t>–</a:t>
            </a: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Source : </a:t>
            </a: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CDPD – livraisons et stocks 12/2023</a:t>
            </a: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Ufip EM – Etude réseau (pour volumes en stations-services)</a:t>
            </a:r>
          </a:p>
          <a:p>
            <a:pPr defTabSz="883676">
              <a:defRPr/>
            </a:pPr>
            <a:endParaRPr lang="fr-FR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Calculs et graphs :</a:t>
            </a:r>
          </a:p>
          <a:p>
            <a:pPr defTabSz="883676">
              <a:defRPr/>
            </a:pPr>
            <a:endParaRPr lang="fr-FR" dirty="0">
              <a:sym typeface="Wingdings" panose="05000000000000000000" pitchFamily="2" charset="2"/>
            </a:endParaRP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Carburants routiers :  48 003 485 </a:t>
            </a: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 + GNR : 5 265 177</a:t>
            </a: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+ gazole pêche : 376 578 </a:t>
            </a: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 + carburants aéronautiques : 18 200 + 7 728 362 </a:t>
            </a:r>
          </a:p>
          <a:p>
            <a:pPr defTabSz="883676">
              <a:defRPr/>
            </a:pPr>
            <a:r>
              <a:rPr lang="fr-FR" dirty="0">
                <a:sym typeface="Wingdings" panose="05000000000000000000" pitchFamily="2" charset="2"/>
              </a:rPr>
              <a:t> + fioul domestique : 4 332 691 </a:t>
            </a:r>
          </a:p>
          <a:p>
            <a:pPr defTabSz="883676">
              <a:defRPr/>
            </a:pPr>
            <a:r>
              <a:rPr lang="fr-FR" dirty="0"/>
              <a:t>TOTAL carburants consommés :  </a:t>
            </a:r>
            <a:r>
              <a:rPr lang="fr-FR" u="sng" dirty="0"/>
              <a:t>65 724 493</a:t>
            </a:r>
          </a:p>
          <a:p>
            <a:pPr defTabSz="883676">
              <a:defRPr/>
            </a:pPr>
            <a:endParaRPr lang="fr-FR" dirty="0"/>
          </a:p>
          <a:p>
            <a:pPr defTabSz="883676">
              <a:defRPr/>
            </a:pPr>
            <a:r>
              <a:rPr lang="fr-FR" b="1" u="sng" dirty="0"/>
              <a:t>Transport massifs – réseau oléoducs</a:t>
            </a:r>
          </a:p>
          <a:p>
            <a:pPr defTabSz="883676">
              <a:defRPr/>
            </a:pPr>
            <a:endParaRPr lang="fr-FR" dirty="0"/>
          </a:p>
          <a:p>
            <a:pPr defTabSz="883676">
              <a:defRPr/>
            </a:pPr>
            <a:r>
              <a:rPr lang="fr-FR" dirty="0"/>
              <a:t>Source : </a:t>
            </a:r>
          </a:p>
          <a:p>
            <a:pPr defTabSz="883676">
              <a:defRPr/>
            </a:pPr>
            <a:endParaRPr lang="fr-FR" dirty="0"/>
          </a:p>
          <a:p>
            <a:pPr defTabSz="883676">
              <a:defRPr/>
            </a:pPr>
            <a:r>
              <a:rPr lang="fr-FR" dirty="0"/>
              <a:t>CPDP Bulletin Mensuel </a:t>
            </a:r>
            <a:r>
              <a:rPr lang="fr-FR" dirty="0" err="1"/>
              <a:t>fév</a:t>
            </a:r>
            <a:r>
              <a:rPr lang="fr-FR" dirty="0"/>
              <a:t> 2024 (on ne prend pas les mis plus récents car il n’y a plus les valeurs au global de l’année N-1) </a:t>
            </a:r>
          </a:p>
          <a:p>
            <a:pPr defTabSz="883676">
              <a:defRPr/>
            </a:pPr>
            <a:endParaRPr lang="fr-FR" dirty="0"/>
          </a:p>
          <a:p>
            <a:pPr defTabSz="883676">
              <a:defRPr/>
            </a:pPr>
            <a:r>
              <a:rPr lang="fr-FR" dirty="0"/>
              <a:t>Calculs : </a:t>
            </a:r>
          </a:p>
          <a:p>
            <a:pPr defTabSz="883676">
              <a:defRPr/>
            </a:pPr>
            <a:endParaRPr lang="fr-FR" dirty="0"/>
          </a:p>
          <a:p>
            <a:pPr defTabSz="883676">
              <a:defRPr/>
            </a:pPr>
            <a:r>
              <a:rPr lang="fr-FR" dirty="0"/>
              <a:t>Somme produits finis réseau oléoducs (page du bulletin mensuel CPDP) : 28 421 (2023)</a:t>
            </a:r>
          </a:p>
          <a:p>
            <a:pPr defTabSz="883676">
              <a:defRPr/>
            </a:pPr>
            <a:endParaRPr lang="fr-FR" dirty="0"/>
          </a:p>
          <a:p>
            <a:pPr defTabSz="883676">
              <a:defRPr/>
            </a:pPr>
            <a:r>
              <a:rPr lang="fr-FR" dirty="0"/>
              <a:t>Part des produits finis transportés par oléoducs (prise en compte que des produits raffinés) : 28 421 / 65 724 ( inclut fioul + aviation + </a:t>
            </a:r>
            <a:r>
              <a:rPr lang="fr-FR" dirty="0" err="1"/>
              <a:t>gnr</a:t>
            </a:r>
            <a:r>
              <a:rPr lang="fr-FR" dirty="0"/>
              <a:t> + GO pêche) = </a:t>
            </a:r>
            <a:r>
              <a:rPr lang="fr-FR" u="sng" dirty="0"/>
              <a:t>0,43</a:t>
            </a:r>
          </a:p>
          <a:p>
            <a:pPr defTabSz="883676">
              <a:defRPr/>
            </a:pPr>
            <a:endParaRPr lang="fr-FR" dirty="0"/>
          </a:p>
          <a:p>
            <a:pPr defTabSz="883676"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6628B-0A8D-426D-B081-EBEF1663970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658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fi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46DBB95-83E2-4159-BEB1-CC8D2D01C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1974129"/>
            <a:ext cx="6832325" cy="23025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3E87C8-BB75-4C7E-B6DD-ABEAD7A48C31}"/>
              </a:ext>
            </a:extLst>
          </p:cNvPr>
          <p:cNvSpPr/>
          <p:nvPr userDrawn="1"/>
        </p:nvSpPr>
        <p:spPr>
          <a:xfrm>
            <a:off x="0" y="0"/>
            <a:ext cx="12192000" cy="17859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E4DC5E-B2CF-4744-B5AD-6EABA21BCB08}"/>
              </a:ext>
            </a:extLst>
          </p:cNvPr>
          <p:cNvSpPr/>
          <p:nvPr userDrawn="1"/>
        </p:nvSpPr>
        <p:spPr>
          <a:xfrm>
            <a:off x="0" y="6679406"/>
            <a:ext cx="12192000" cy="17859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98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8189" y="1325880"/>
            <a:ext cx="4080000" cy="648000"/>
          </a:xfrm>
        </p:spPr>
        <p:txBody>
          <a:bodyPr anchor="t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599" y="2081934"/>
            <a:ext cx="4080000" cy="3960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chemeClr val="tx2"/>
              </a:buClr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851AE4E-E52D-48A7-B9A0-A8302179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699B7310-198A-4D48-8AC1-9528EE20D4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47733" y="1325880"/>
            <a:ext cx="2880000" cy="471605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0" cap="none" baseline="0"/>
            </a:lvl1pPr>
          </a:lstStyle>
          <a:p>
            <a:endParaRPr lang="fr-FR"/>
          </a:p>
        </p:txBody>
      </p:sp>
      <p:sp>
        <p:nvSpPr>
          <p:cNvPr id="12" name="Espace réservé du graphique 4">
            <a:extLst>
              <a:ext uri="{FF2B5EF4-FFF2-40B4-BE49-F238E27FC236}">
                <a16:creationId xmlns:a16="http://schemas.microsoft.com/office/drawing/2014/main" id="{3C73B836-FED4-4737-B63C-3333C513DA18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35433" y="1325880"/>
            <a:ext cx="2880000" cy="471605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0" cap="none" baseline="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81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6D17155-14A2-47D9-9D57-BAEC48986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5751" y="1844674"/>
            <a:ext cx="9000000" cy="2520000"/>
          </a:xfrm>
        </p:spPr>
        <p:txBody>
          <a:bodyPr anchor="b"/>
          <a:lstStyle>
            <a:lvl1pPr algn="l">
              <a:defRPr sz="4800" cap="all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5751" y="4367802"/>
            <a:ext cx="9000000" cy="1080000"/>
          </a:xfrm>
        </p:spPr>
        <p:txBody>
          <a:bodyPr anchor="t"/>
          <a:lstStyle>
            <a:lvl1pPr marL="0" indent="0" algn="l">
              <a:buNone/>
              <a:defRPr sz="2400" b="1" cap="none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9A3D134-F65B-4A85-8141-8D7CC0DD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2B1CD62-56A2-4984-B91A-E9AD7582A060}"/>
              </a:ext>
            </a:extLst>
          </p:cNvPr>
          <p:cNvCxnSpPr>
            <a:cxnSpLocks/>
          </p:cNvCxnSpPr>
          <p:nvPr userDrawn="1"/>
        </p:nvCxnSpPr>
        <p:spPr>
          <a:xfrm>
            <a:off x="0" y="6291796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762FD8-E8D6-4EC5-8EAA-5D3D7E6B16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</p:spTree>
    <p:extLst>
      <p:ext uri="{BB962C8B-B14F-4D97-AF65-F5344CB8AC3E}">
        <p14:creationId xmlns:p14="http://schemas.microsoft.com/office/powerpoint/2010/main" val="412631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N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B40363-DA2F-4425-8ED7-BF8C270506D1}"/>
              </a:ext>
            </a:extLst>
          </p:cNvPr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6D0BEE64-7E84-419F-98B4-4623B2B4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00" y="1760220"/>
            <a:ext cx="10320200" cy="3050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800" cap="all" baseline="0">
                <a:solidFill>
                  <a:schemeClr val="accent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99CC38-95CD-427C-ABB0-3655777A04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998848-771E-4A49-A95E-B37CA8581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297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de chapitre N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550D520-2717-482A-A75A-AC3340182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8" y="6333178"/>
            <a:ext cx="1381122" cy="465458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0F119DF-7838-4763-9B4E-9C2D94B5DC67}"/>
              </a:ext>
            </a:extLst>
          </p:cNvPr>
          <p:cNvCxnSpPr>
            <a:cxnSpLocks/>
          </p:cNvCxnSpPr>
          <p:nvPr userDrawn="1"/>
        </p:nvCxnSpPr>
        <p:spPr>
          <a:xfrm>
            <a:off x="0" y="6291796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1B40363-DA2F-4425-8ED7-BF8C270506D1}"/>
              </a:ext>
            </a:extLst>
          </p:cNvPr>
          <p:cNvSpPr/>
          <p:nvPr userDrawn="1"/>
        </p:nvSpPr>
        <p:spPr>
          <a:xfrm>
            <a:off x="0" y="0"/>
            <a:ext cx="12192000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99CC38-95CD-427C-ABB0-3655777A04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998848-771E-4A49-A95E-B37CA8581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12C661F-902B-42FF-9090-3A2EC827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135000"/>
            <a:ext cx="9600000" cy="360000"/>
          </a:xfr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D37C5CEA-F8F4-41F2-B126-89889CEC1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5900" y="1760220"/>
            <a:ext cx="10320200" cy="3053160"/>
          </a:xfrm>
        </p:spPr>
        <p:txBody>
          <a:bodyPr anchor="ctr"/>
          <a:lstStyle>
            <a:lvl1pPr marL="0" indent="0" algn="ctr">
              <a:buNone/>
              <a:defRPr sz="3200" b="1" cap="none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76003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8189" y="1080000"/>
            <a:ext cx="10800000" cy="612000"/>
          </a:xfrm>
        </p:spPr>
        <p:txBody>
          <a:bodyPr anchor="t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599" y="1800000"/>
            <a:ext cx="10800000" cy="4320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851AE4E-E52D-48A7-B9A0-A8302179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7086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599" y="1080000"/>
            <a:ext cx="10800000" cy="5040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851AE4E-E52D-48A7-B9A0-A8302179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021512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9389" y="1325880"/>
            <a:ext cx="5280000" cy="4680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7A985A6-151F-4CB0-B805-7356FF1F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789DD409-2ED2-43FD-AE8C-AF1B526D4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64689" y="1325880"/>
            <a:ext cx="5053512" cy="46800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 b="0" cap="none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544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8189" y="1325880"/>
            <a:ext cx="4080000" cy="648000"/>
          </a:xfrm>
        </p:spPr>
        <p:txBody>
          <a:bodyPr anchor="t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599" y="2081934"/>
            <a:ext cx="4080000" cy="3960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chemeClr val="accent2"/>
              </a:buClr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851AE4E-E52D-48A7-B9A0-A8302179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699B7310-198A-4D48-8AC1-9528EE20D4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47733" y="1325880"/>
            <a:ext cx="2880000" cy="4716054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0" cap="none" baseline="0"/>
            </a:lvl1pPr>
          </a:lstStyle>
          <a:p>
            <a:endParaRPr lang="fr-FR"/>
          </a:p>
        </p:txBody>
      </p:sp>
      <p:sp>
        <p:nvSpPr>
          <p:cNvPr id="12" name="Espace réservé du graphique 4">
            <a:extLst>
              <a:ext uri="{FF2B5EF4-FFF2-40B4-BE49-F238E27FC236}">
                <a16:creationId xmlns:a16="http://schemas.microsoft.com/office/drawing/2014/main" id="{3C73B836-FED4-4737-B63C-3333C513DA18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35433" y="1325880"/>
            <a:ext cx="2880000" cy="4716054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0" cap="none" baseline="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79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Ufi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246DBB95-83E2-4159-BEB1-CC8D2D01C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1974129"/>
            <a:ext cx="6832325" cy="230259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3E87C8-BB75-4C7E-B6DD-ABEAD7A48C31}"/>
              </a:ext>
            </a:extLst>
          </p:cNvPr>
          <p:cNvSpPr/>
          <p:nvPr userDrawn="1"/>
        </p:nvSpPr>
        <p:spPr>
          <a:xfrm>
            <a:off x="0" y="0"/>
            <a:ext cx="12192000" cy="17859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E4DC5E-B2CF-4744-B5AD-6EABA21BCB08}"/>
              </a:ext>
            </a:extLst>
          </p:cNvPr>
          <p:cNvSpPr/>
          <p:nvPr userDrawn="1"/>
        </p:nvSpPr>
        <p:spPr>
          <a:xfrm>
            <a:off x="0" y="6679406"/>
            <a:ext cx="12192000" cy="17859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456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N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B40363-DA2F-4425-8ED7-BF8C270506D1}"/>
              </a:ext>
            </a:extLst>
          </p:cNvPr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6D0BEE64-7E84-419F-98B4-4623B2B4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00" y="1760220"/>
            <a:ext cx="10320200" cy="3050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800" cap="all" baseline="0">
                <a:solidFill>
                  <a:schemeClr val="accent3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99CC38-95CD-427C-ABB0-3655777A04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998848-771E-4A49-A95E-B37CA8581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038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6D17155-14A2-47D9-9D57-BAEC48986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5751" y="1844674"/>
            <a:ext cx="9000000" cy="2520000"/>
          </a:xfrm>
        </p:spPr>
        <p:txBody>
          <a:bodyPr anchor="b"/>
          <a:lstStyle>
            <a:lvl1pPr algn="l">
              <a:defRPr sz="4800" cap="all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5751" y="4367802"/>
            <a:ext cx="9000000" cy="1080000"/>
          </a:xfrm>
        </p:spPr>
        <p:txBody>
          <a:bodyPr anchor="t"/>
          <a:lstStyle>
            <a:lvl1pPr marL="0" indent="0" algn="l">
              <a:buNone/>
              <a:defRPr sz="2400" b="1" cap="none" baseline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9A3D134-F65B-4A85-8141-8D7CC0DD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2B1CD62-56A2-4984-B91A-E9AD7582A060}"/>
              </a:ext>
            </a:extLst>
          </p:cNvPr>
          <p:cNvCxnSpPr>
            <a:cxnSpLocks/>
          </p:cNvCxnSpPr>
          <p:nvPr userDrawn="1"/>
        </p:nvCxnSpPr>
        <p:spPr>
          <a:xfrm>
            <a:off x="0" y="6291796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0762FD8-E8D6-4EC5-8EAA-5D3D7E6B160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</p:spTree>
    <p:extLst>
      <p:ext uri="{BB962C8B-B14F-4D97-AF65-F5344CB8AC3E}">
        <p14:creationId xmlns:p14="http://schemas.microsoft.com/office/powerpoint/2010/main" val="83027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de chapitre N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60A3423-1AE7-4192-847F-028FC7CA82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8" y="6333178"/>
            <a:ext cx="1381122" cy="465458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BD46718-D668-43A5-B346-AF9847D954FC}"/>
              </a:ext>
            </a:extLst>
          </p:cNvPr>
          <p:cNvCxnSpPr>
            <a:cxnSpLocks/>
          </p:cNvCxnSpPr>
          <p:nvPr userDrawn="1"/>
        </p:nvCxnSpPr>
        <p:spPr>
          <a:xfrm>
            <a:off x="0" y="6291796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1B40363-DA2F-4425-8ED7-BF8C270506D1}"/>
              </a:ext>
            </a:extLst>
          </p:cNvPr>
          <p:cNvSpPr/>
          <p:nvPr userDrawn="1"/>
        </p:nvSpPr>
        <p:spPr>
          <a:xfrm>
            <a:off x="0" y="0"/>
            <a:ext cx="12192000" cy="612000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99CC38-95CD-427C-ABB0-3655777A04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998848-771E-4A49-A95E-B37CA8581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12C661F-902B-42FF-9090-3A2EC827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135000"/>
            <a:ext cx="9600000" cy="360000"/>
          </a:xfr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D37C5CEA-F8F4-41F2-B126-89889CEC1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5900" y="1760220"/>
            <a:ext cx="10320200" cy="3053160"/>
          </a:xfrm>
        </p:spPr>
        <p:txBody>
          <a:bodyPr anchor="ctr"/>
          <a:lstStyle>
            <a:lvl1pPr marL="0" indent="0" algn="ctr">
              <a:buNone/>
              <a:defRPr sz="3200" b="1" cap="none" baseline="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859108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8189" y="1080000"/>
            <a:ext cx="10800000" cy="612000"/>
          </a:xfrm>
        </p:spPr>
        <p:txBody>
          <a:bodyPr anchor="t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599" y="1800000"/>
            <a:ext cx="10800000" cy="4320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851AE4E-E52D-48A7-B9A0-A8302179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37382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599" y="1080000"/>
            <a:ext cx="10800000" cy="5040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851AE4E-E52D-48A7-B9A0-A8302179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756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9389" y="1325880"/>
            <a:ext cx="5280000" cy="4680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7A985A6-151F-4CB0-B805-7356FF1F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789DD409-2ED2-43FD-AE8C-AF1B526D4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64689" y="1325880"/>
            <a:ext cx="5053512" cy="4680000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 b="0" cap="none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794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8189" y="1325880"/>
            <a:ext cx="4080000" cy="648000"/>
          </a:xfrm>
        </p:spPr>
        <p:txBody>
          <a:bodyPr anchor="t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599" y="2081934"/>
            <a:ext cx="4080000" cy="3960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chemeClr val="accent3"/>
              </a:buClr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851AE4E-E52D-48A7-B9A0-A8302179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699B7310-198A-4D48-8AC1-9528EE20D4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47733" y="1325880"/>
            <a:ext cx="2880000" cy="4716054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0" cap="none" baseline="0"/>
            </a:lvl1pPr>
          </a:lstStyle>
          <a:p>
            <a:endParaRPr lang="fr-FR"/>
          </a:p>
        </p:txBody>
      </p:sp>
      <p:sp>
        <p:nvSpPr>
          <p:cNvPr id="12" name="Espace réservé du graphique 4">
            <a:extLst>
              <a:ext uri="{FF2B5EF4-FFF2-40B4-BE49-F238E27FC236}">
                <a16:creationId xmlns:a16="http://schemas.microsoft.com/office/drawing/2014/main" id="{3C73B836-FED4-4737-B63C-3333C513DA18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35433" y="1325880"/>
            <a:ext cx="2880000" cy="4716054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0" cap="none" baseline="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844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N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B40363-DA2F-4425-8ED7-BF8C270506D1}"/>
              </a:ext>
            </a:extLst>
          </p:cNvPr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6D0BEE64-7E84-419F-98B4-4623B2B4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00" y="1760220"/>
            <a:ext cx="10320200" cy="3050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800" cap="all" baseline="0">
                <a:solidFill>
                  <a:schemeClr val="accent5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99CC38-95CD-427C-ABB0-3655777A04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998848-771E-4A49-A95E-B37CA8581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288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de chapitre N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B52F1A6-8307-47BC-81C6-DCFD04054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8" y="6333178"/>
            <a:ext cx="1381122" cy="465458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61B4EC3C-C936-4D97-A392-FAB5E98CA284}"/>
              </a:ext>
            </a:extLst>
          </p:cNvPr>
          <p:cNvCxnSpPr>
            <a:cxnSpLocks/>
          </p:cNvCxnSpPr>
          <p:nvPr userDrawn="1"/>
        </p:nvCxnSpPr>
        <p:spPr>
          <a:xfrm>
            <a:off x="0" y="6291796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1B40363-DA2F-4425-8ED7-BF8C270506D1}"/>
              </a:ext>
            </a:extLst>
          </p:cNvPr>
          <p:cNvSpPr/>
          <p:nvPr userDrawn="1"/>
        </p:nvSpPr>
        <p:spPr>
          <a:xfrm>
            <a:off x="0" y="0"/>
            <a:ext cx="12192000" cy="612000"/>
          </a:xfrm>
          <a:prstGeom prst="rect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99CC38-95CD-427C-ABB0-3655777A04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998848-771E-4A49-A95E-B37CA8581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12C661F-902B-42FF-9090-3A2EC827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135000"/>
            <a:ext cx="9600000" cy="360000"/>
          </a:xfr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D37C5CEA-F8F4-41F2-B126-89889CEC1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5900" y="1760220"/>
            <a:ext cx="10320200" cy="3053160"/>
          </a:xfrm>
        </p:spPr>
        <p:txBody>
          <a:bodyPr anchor="ctr"/>
          <a:lstStyle>
            <a:lvl1pPr marL="0" indent="0" algn="ctr">
              <a:buNone/>
              <a:defRPr sz="3200" b="1" cap="none" baseline="0">
                <a:solidFill>
                  <a:schemeClr val="accent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6057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8189" y="1080000"/>
            <a:ext cx="10800000" cy="612000"/>
          </a:xfrm>
        </p:spPr>
        <p:txBody>
          <a:bodyPr anchor="t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599" y="1800000"/>
            <a:ext cx="10800000" cy="4320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chemeClr val="accent5"/>
              </a:buClr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851AE4E-E52D-48A7-B9A0-A8302179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369064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599" y="1080000"/>
            <a:ext cx="10800000" cy="5040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chemeClr val="accent5"/>
              </a:buClr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851AE4E-E52D-48A7-B9A0-A8302179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25323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9389" y="1325880"/>
            <a:ext cx="5280000" cy="4680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chemeClr val="accent5"/>
              </a:buClr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7A985A6-151F-4CB0-B805-7356FF1F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789DD409-2ED2-43FD-AE8C-AF1B526D4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64689" y="1325880"/>
            <a:ext cx="5053512" cy="4680000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 b="0" cap="none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42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avec 4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27090" y="1447801"/>
            <a:ext cx="1680000" cy="900000"/>
          </a:xfrm>
        </p:spPr>
        <p:txBody>
          <a:bodyPr anchor="ctr"/>
          <a:lstStyle>
            <a:lvl1pPr marL="0" indent="0" algn="l">
              <a:buNone/>
              <a:defRPr sz="6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7431" y="1447801"/>
            <a:ext cx="7920000" cy="900113"/>
          </a:xfrm>
        </p:spPr>
        <p:txBody>
          <a:bodyPr anchor="ctr"/>
          <a:lstStyle>
            <a:lvl1pPr marL="0" indent="0">
              <a:buNone/>
              <a:defRPr sz="360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2B7C30F9-53B1-4B79-B55B-54F412AB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D3C3907E-D11B-4291-8DA6-7EE05FB9936B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927090" y="2558933"/>
            <a:ext cx="1680000" cy="900000"/>
          </a:xfrm>
        </p:spPr>
        <p:txBody>
          <a:bodyPr anchor="ctr"/>
          <a:lstStyle>
            <a:lvl1pPr marL="0" indent="0" algn="l">
              <a:buNone/>
              <a:defRPr sz="6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27" name="Espace réservé du texte 10">
            <a:extLst>
              <a:ext uri="{FF2B5EF4-FFF2-40B4-BE49-F238E27FC236}">
                <a16:creationId xmlns:a16="http://schemas.microsoft.com/office/drawing/2014/main" id="{290E1EE7-9C06-4AA9-A031-837D90EBB7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7431" y="2558897"/>
            <a:ext cx="7920000" cy="900112"/>
          </a:xfrm>
        </p:spPr>
        <p:txBody>
          <a:bodyPr anchor="ctr"/>
          <a:lstStyle>
            <a:lvl1pPr marL="0" indent="0">
              <a:buNone/>
              <a:defRPr sz="3600" b="1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C8BBFFC8-8542-4C4B-B9C3-C54B8FDD44D0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927090" y="3670065"/>
            <a:ext cx="1680000" cy="900000"/>
          </a:xfrm>
        </p:spPr>
        <p:txBody>
          <a:bodyPr anchor="ctr"/>
          <a:lstStyle>
            <a:lvl1pPr marL="0" indent="0" algn="l">
              <a:buNone/>
              <a:defRPr sz="60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29" name="Espace réservé du texte 10">
            <a:extLst>
              <a:ext uri="{FF2B5EF4-FFF2-40B4-BE49-F238E27FC236}">
                <a16:creationId xmlns:a16="http://schemas.microsoft.com/office/drawing/2014/main" id="{61413AE2-2477-4E0A-9049-5A0A5E0429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7431" y="3669953"/>
            <a:ext cx="7920000" cy="900150"/>
          </a:xfrm>
        </p:spPr>
        <p:txBody>
          <a:bodyPr anchor="ctr"/>
          <a:lstStyle>
            <a:lvl1pPr marL="0" indent="0">
              <a:buNone/>
              <a:defRPr sz="36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F0880465-7DA4-41C0-8B50-2BAB899E6F5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927090" y="4781197"/>
            <a:ext cx="1680000" cy="900000"/>
          </a:xfrm>
        </p:spPr>
        <p:txBody>
          <a:bodyPr anchor="ctr"/>
          <a:lstStyle>
            <a:lvl1pPr marL="0" indent="0" algn="l">
              <a:buNone/>
              <a:defRPr sz="60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31" name="Espace réservé du texte 10">
            <a:extLst>
              <a:ext uri="{FF2B5EF4-FFF2-40B4-BE49-F238E27FC236}">
                <a16:creationId xmlns:a16="http://schemas.microsoft.com/office/drawing/2014/main" id="{64ADEFFB-5D21-43F1-8986-7607DF6C90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7431" y="4781048"/>
            <a:ext cx="7920000" cy="900150"/>
          </a:xfrm>
        </p:spPr>
        <p:txBody>
          <a:bodyPr anchor="ctr"/>
          <a:lstStyle>
            <a:lvl1pPr marL="0" indent="0">
              <a:buNone/>
              <a:defRPr sz="3600" b="1" cap="none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18142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2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8189" y="1325880"/>
            <a:ext cx="4080000" cy="648000"/>
          </a:xfrm>
        </p:spPr>
        <p:txBody>
          <a:bodyPr anchor="t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599" y="2081934"/>
            <a:ext cx="4080000" cy="3960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chemeClr val="accent5"/>
              </a:buClr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851AE4E-E52D-48A7-B9A0-A8302179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graphique 4">
            <a:extLst>
              <a:ext uri="{FF2B5EF4-FFF2-40B4-BE49-F238E27FC236}">
                <a16:creationId xmlns:a16="http://schemas.microsoft.com/office/drawing/2014/main" id="{699B7310-198A-4D48-8AC1-9528EE20D4A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47733" y="1325880"/>
            <a:ext cx="2880000" cy="4716054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0" cap="none" baseline="0"/>
            </a:lvl1pPr>
          </a:lstStyle>
          <a:p>
            <a:endParaRPr lang="fr-FR"/>
          </a:p>
        </p:txBody>
      </p:sp>
      <p:sp>
        <p:nvSpPr>
          <p:cNvPr id="12" name="Espace réservé du graphique 4">
            <a:extLst>
              <a:ext uri="{FF2B5EF4-FFF2-40B4-BE49-F238E27FC236}">
                <a16:creationId xmlns:a16="http://schemas.microsoft.com/office/drawing/2014/main" id="{3C73B836-FED4-4737-B63C-3333C513DA18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35433" y="1325880"/>
            <a:ext cx="2880000" cy="4716054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b="0" cap="none" baseline="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56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avec 6 chap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65292" y="1442085"/>
            <a:ext cx="1800000" cy="1080000"/>
          </a:xfrm>
        </p:spPr>
        <p:txBody>
          <a:bodyPr anchor="ctr"/>
          <a:lstStyle>
            <a:lvl1pPr marL="0" indent="0" algn="l">
              <a:buNone/>
              <a:defRPr sz="8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6000" y="6429600"/>
            <a:ext cx="3600000" cy="252000"/>
          </a:xfrm>
        </p:spPr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6100" y="6429600"/>
            <a:ext cx="72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2633" y="1442085"/>
            <a:ext cx="3960000" cy="1080000"/>
          </a:xfrm>
        </p:spPr>
        <p:txBody>
          <a:bodyPr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2B7C30F9-53B1-4B79-B55B-54F412AB8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80427424-20E4-40A1-8878-118A25AB48D4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665292" y="3041656"/>
            <a:ext cx="1800000" cy="1080000"/>
          </a:xfrm>
        </p:spPr>
        <p:txBody>
          <a:bodyPr anchor="ctr"/>
          <a:lstStyle>
            <a:lvl1pPr marL="0" indent="0" algn="l">
              <a:buNone/>
              <a:defRPr sz="8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ADB598DB-1103-446D-A4B5-241E8758DA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52633" y="3041656"/>
            <a:ext cx="3960000" cy="1080000"/>
          </a:xfrm>
        </p:spPr>
        <p:txBody>
          <a:bodyPr anchor="ctr"/>
          <a:lstStyle>
            <a:lvl1pPr marL="0" indent="0">
              <a:buNone/>
              <a:defRPr sz="1800" b="1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EC5870CA-1E59-457B-A60B-109CD01A3FB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665292" y="4641227"/>
            <a:ext cx="1800000" cy="1080000"/>
          </a:xfrm>
        </p:spPr>
        <p:txBody>
          <a:bodyPr anchor="ctr"/>
          <a:lstStyle>
            <a:lvl1pPr marL="0" indent="0" algn="l">
              <a:buNone/>
              <a:defRPr sz="86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7CC324B1-C045-4B9B-907B-02A1C2BD46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52633" y="4641227"/>
            <a:ext cx="3960000" cy="1080000"/>
          </a:xfrm>
        </p:spPr>
        <p:txBody>
          <a:bodyPr anchor="ctr"/>
          <a:lstStyle>
            <a:lvl1pPr marL="0" indent="0">
              <a:buNone/>
              <a:defRPr sz="18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0C2CF3D-F4E8-468C-B351-B9D9583A451D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795033" y="1442085"/>
            <a:ext cx="1800000" cy="1080000"/>
          </a:xfrm>
        </p:spPr>
        <p:txBody>
          <a:bodyPr anchor="ctr"/>
          <a:lstStyle>
            <a:lvl1pPr marL="0" indent="0" algn="l">
              <a:buNone/>
              <a:defRPr sz="86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21" name="Espace réservé du texte 10">
            <a:extLst>
              <a:ext uri="{FF2B5EF4-FFF2-40B4-BE49-F238E27FC236}">
                <a16:creationId xmlns:a16="http://schemas.microsoft.com/office/drawing/2014/main" id="{7203D484-59EC-47D8-A1DD-D78EA0B588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82375" y="1442085"/>
            <a:ext cx="3960000" cy="1080000"/>
          </a:xfrm>
        </p:spPr>
        <p:txBody>
          <a:bodyPr anchor="ctr"/>
          <a:lstStyle>
            <a:lvl1pPr marL="0" indent="0">
              <a:buNone/>
              <a:defRPr sz="1800" b="1" cap="none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8EEC519B-9361-4239-AFDD-F1B106B0B1F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6795033" y="3041656"/>
            <a:ext cx="1800000" cy="1080000"/>
          </a:xfrm>
        </p:spPr>
        <p:txBody>
          <a:bodyPr anchor="ctr"/>
          <a:lstStyle>
            <a:lvl1pPr marL="0" indent="0" algn="l">
              <a:buNone/>
              <a:defRPr sz="8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CE990F76-2C11-49CA-AE5D-5C3ED70320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2375" y="3041656"/>
            <a:ext cx="3960000" cy="1080000"/>
          </a:xfrm>
        </p:spPr>
        <p:txBody>
          <a:bodyPr anchor="ctr"/>
          <a:lstStyle>
            <a:lvl1pPr marL="0" indent="0">
              <a:buNone/>
              <a:defRPr sz="1800" b="1"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3D4852DA-AAF1-4ED4-ADB9-3A3E3FB2B99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795033" y="4641227"/>
            <a:ext cx="1800000" cy="1080000"/>
          </a:xfrm>
        </p:spPr>
        <p:txBody>
          <a:bodyPr anchor="ctr"/>
          <a:lstStyle>
            <a:lvl1pPr marL="0" indent="0" algn="l">
              <a:buNone/>
              <a:defRPr sz="86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N</a:t>
            </a:r>
          </a:p>
        </p:txBody>
      </p:sp>
      <p:sp>
        <p:nvSpPr>
          <p:cNvPr id="25" name="Espace réservé du texte 10">
            <a:extLst>
              <a:ext uri="{FF2B5EF4-FFF2-40B4-BE49-F238E27FC236}">
                <a16:creationId xmlns:a16="http://schemas.microsoft.com/office/drawing/2014/main" id="{84FF667A-8D74-4668-8E65-93DF6F8607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82375" y="4641227"/>
            <a:ext cx="3960000" cy="1080000"/>
          </a:xfrm>
        </p:spPr>
        <p:txBody>
          <a:bodyPr anchor="ctr"/>
          <a:lstStyle>
            <a:lvl1pPr marL="0" indent="0">
              <a:buNone/>
              <a:defRPr sz="1800" b="1" cap="none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54014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N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B40363-DA2F-4425-8ED7-BF8C270506D1}"/>
              </a:ext>
            </a:extLst>
          </p:cNvPr>
          <p:cNvSpPr/>
          <p:nvPr userDrawn="1"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du titre 1">
            <a:extLst>
              <a:ext uri="{FF2B5EF4-FFF2-40B4-BE49-F238E27FC236}">
                <a16:creationId xmlns:a16="http://schemas.microsoft.com/office/drawing/2014/main" id="{6D0BEE64-7E84-419F-98B4-4623B2B4B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900" y="1760220"/>
            <a:ext cx="10320200" cy="30505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99CC38-95CD-427C-ABB0-3655777A04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998848-771E-4A49-A95E-B37CA8581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310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de chapitre N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9D35A48C-4798-449B-BEFA-17BEAD49E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8" y="6333178"/>
            <a:ext cx="1381122" cy="465458"/>
          </a:xfrm>
          <a:prstGeom prst="rect">
            <a:avLst/>
          </a:prstGeom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47F0472-6758-4821-98A7-9F58CFE10105}"/>
              </a:ext>
            </a:extLst>
          </p:cNvPr>
          <p:cNvCxnSpPr>
            <a:cxnSpLocks/>
          </p:cNvCxnSpPr>
          <p:nvPr userDrawn="1"/>
        </p:nvCxnSpPr>
        <p:spPr>
          <a:xfrm>
            <a:off x="0" y="6291796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1B40363-DA2F-4425-8ED7-BF8C270506D1}"/>
              </a:ext>
            </a:extLst>
          </p:cNvPr>
          <p:cNvSpPr/>
          <p:nvPr userDrawn="1"/>
        </p:nvSpPr>
        <p:spPr>
          <a:xfrm>
            <a:off x="0" y="0"/>
            <a:ext cx="12192000" cy="61200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A99CC38-95CD-427C-ABB0-3655777A04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D998848-771E-4A49-A95E-B37CA85811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B12C661F-902B-42FF-9090-3A2EC827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135000"/>
            <a:ext cx="9600000" cy="360000"/>
          </a:xfrm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D37C5CEA-F8F4-41F2-B126-89889CEC1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44880" y="1775460"/>
            <a:ext cx="10302240" cy="3022680"/>
          </a:xfrm>
        </p:spPr>
        <p:txBody>
          <a:bodyPr anchor="ctr"/>
          <a:lstStyle>
            <a:lvl1pPr marL="0" indent="0" algn="ctr">
              <a:buNone/>
              <a:defRPr sz="3200" b="1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5239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8189" y="1080000"/>
            <a:ext cx="10800000" cy="612000"/>
          </a:xfrm>
        </p:spPr>
        <p:txBody>
          <a:bodyPr anchor="t"/>
          <a:lstStyle>
            <a:lvl1pPr marL="0" indent="0">
              <a:buNone/>
              <a:defRPr sz="2000" b="1" cap="none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599" y="1800000"/>
            <a:ext cx="10800000" cy="4320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chemeClr val="tx2"/>
              </a:buClr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851AE4E-E52D-48A7-B9A0-A8302179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76421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D9927BF-3057-4ED9-A027-6ED3E59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748F74-A8DF-40EA-847A-446CF843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6599" y="1080000"/>
            <a:ext cx="10800000" cy="5040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chemeClr val="tx2"/>
              </a:buClr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851AE4E-E52D-48A7-B9A0-A8302179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527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9389" y="1325880"/>
            <a:ext cx="5280000" cy="4680000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3pPr>
              <a:buClr>
                <a:schemeClr val="tx2"/>
              </a:buClr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EF3019-6813-4BCE-8FD7-8BAD1DDC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L’APPROVISIONNEMENT DE LA FRANCE EN CARBURANTS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3150F9-E599-47C6-B00B-9E947515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7A985A6-151F-4CB0-B805-7356FF1F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789DD409-2ED2-43FD-AE8C-AF1B526D4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64689" y="1325880"/>
            <a:ext cx="5053512" cy="4680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400" b="0" cap="none" baseline="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23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2BCA2E55-C311-47DA-AF74-1B5562D7B86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8" y="6333178"/>
            <a:ext cx="1381122" cy="4654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4646AA-08C4-4B68-80C5-1D77F36CDC5D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50" y="169069"/>
            <a:ext cx="11160000" cy="648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550" y="2160000"/>
            <a:ext cx="11160000" cy="39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6000" y="6428920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100" b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L’APPROVISIONNEMENT DE LA FRANCE EN CARBURANTS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6100" y="6428920"/>
            <a:ext cx="7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94FFFD2-E168-48D2-8173-FDC8CFEC930F}"/>
              </a:ext>
            </a:extLst>
          </p:cNvPr>
          <p:cNvCxnSpPr>
            <a:cxnSpLocks/>
          </p:cNvCxnSpPr>
          <p:nvPr userDrawn="1"/>
        </p:nvCxnSpPr>
        <p:spPr>
          <a:xfrm>
            <a:off x="0" y="6291796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98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49" r:id="rId2"/>
    <p:sldLayoutId id="2147483663" r:id="rId3"/>
    <p:sldLayoutId id="2147483660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800"/>
        </a:spcBef>
        <a:buFontTx/>
        <a:buBlip>
          <a:blip r:embed="rId7"/>
        </a:buBlip>
        <a:defRPr sz="1600" b="1" kern="1200" cap="all" baseline="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00000"/>
        </a:lnSpc>
        <a:spcBef>
          <a:spcPts val="600"/>
        </a:spcBef>
        <a:buClr>
          <a:schemeClr val="accent5"/>
        </a:buClr>
        <a:buFont typeface="Arial Narrow" panose="020B060602020203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96000" indent="-14400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95288" indent="-144000" algn="l" defTabSz="6858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 Narrow" panose="020B060602020203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81227F7F-25D1-45E1-B2E9-72FF5810F11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8" y="6333178"/>
            <a:ext cx="1381122" cy="46545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E26DF29-5221-44D8-AD77-187531CAA820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2D58012-F534-4A14-8AAD-7AD84C6F791B}"/>
              </a:ext>
            </a:extLst>
          </p:cNvPr>
          <p:cNvCxnSpPr>
            <a:cxnSpLocks/>
          </p:cNvCxnSpPr>
          <p:nvPr userDrawn="1"/>
        </p:nvCxnSpPr>
        <p:spPr>
          <a:xfrm>
            <a:off x="0" y="6291796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3194"/>
            <a:ext cx="11160000" cy="68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11160000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6000" y="6429600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100" b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L’APPROVISIONNEMENT DE LA FRANCE EN CARBURANTS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6100" y="6429600"/>
            <a:ext cx="7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defRPr sz="1100" b="0">
                <a:solidFill>
                  <a:schemeClr val="tx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46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19" r:id="rId2"/>
    <p:sldLayoutId id="2147483669" r:id="rId3"/>
    <p:sldLayoutId id="2147483692" r:id="rId4"/>
    <p:sldLayoutId id="2147483670" r:id="rId5"/>
    <p:sldLayoutId id="2147483671" r:id="rId6"/>
    <p:sldLayoutId id="2147483733" r:id="rId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Tx/>
        <a:buBlip>
          <a:blip r:embed="rId10"/>
        </a:buBlip>
        <a:defRPr sz="16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6858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 Narrow" panose="020B060602020203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1800" indent="-107950" algn="l" defTabSz="6858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6858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 Narrow" panose="020B060602020203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7549B612-0C0F-49F8-BEEF-41BE2DBFF1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8" y="6333178"/>
            <a:ext cx="1381122" cy="4654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C7661D-A5CE-4A3C-826E-5F43F599A047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B329F43-A397-497A-88EA-A2856EBDD348}"/>
              </a:ext>
            </a:extLst>
          </p:cNvPr>
          <p:cNvCxnSpPr>
            <a:cxnSpLocks/>
          </p:cNvCxnSpPr>
          <p:nvPr userDrawn="1"/>
        </p:nvCxnSpPr>
        <p:spPr>
          <a:xfrm>
            <a:off x="0" y="6291796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3194"/>
            <a:ext cx="11160000" cy="68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11160000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6000" y="6429600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100" b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L’APPROVISIONNEMENT DE LA FRANCE EN CARBURANTS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6100" y="6429600"/>
            <a:ext cx="7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6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696" r:id="rId3"/>
    <p:sldLayoutId id="2147483697" r:id="rId4"/>
    <p:sldLayoutId id="2147483698" r:id="rId5"/>
    <p:sldLayoutId id="2147483699" r:id="rId6"/>
    <p:sldLayoutId id="2147483734" r:id="rId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Tx/>
        <a:buBlip>
          <a:blip r:embed="rId10"/>
        </a:buBlip>
        <a:defRPr sz="16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6858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 Narrow" panose="020B060602020203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1800" indent="-107950" algn="l" defTabSz="6858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685800" rtl="0" eaLnBrk="1" latinLnBrk="0" hangingPunct="1">
        <a:lnSpc>
          <a:spcPct val="100000"/>
        </a:lnSpc>
        <a:spcBef>
          <a:spcPts val="600"/>
        </a:spcBef>
        <a:buFont typeface="Arial Narrow" panose="020B060602020203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5C8DC38B-F681-41D0-865B-2BE271E1851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8" y="6333178"/>
            <a:ext cx="1381122" cy="4654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29649D-06A8-4D0A-8159-5F43BD6CD37D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1A8CF9E-B649-4DFA-984F-698374736D7A}"/>
              </a:ext>
            </a:extLst>
          </p:cNvPr>
          <p:cNvCxnSpPr>
            <a:cxnSpLocks/>
          </p:cNvCxnSpPr>
          <p:nvPr userDrawn="1"/>
        </p:nvCxnSpPr>
        <p:spPr>
          <a:xfrm>
            <a:off x="0" y="6291796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3194"/>
            <a:ext cx="11160000" cy="68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11160000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6000" y="6429600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100" b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L’APPROVISIONNEMENT DE LA FRANCE EN CARBURANTS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6100" y="6429600"/>
            <a:ext cx="7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8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02" r:id="rId3"/>
    <p:sldLayoutId id="2147483703" r:id="rId4"/>
    <p:sldLayoutId id="2147483704" r:id="rId5"/>
    <p:sldLayoutId id="2147483705" r:id="rId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Tx/>
        <a:buBlip>
          <a:blip r:embed="rId9"/>
        </a:buBlip>
        <a:defRPr sz="16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6858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 Narrow" panose="020B060602020203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1800" indent="-107950" algn="l" defTabSz="6858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685800" rtl="0" eaLnBrk="1" latinLnBrk="0" hangingPunct="1">
        <a:lnSpc>
          <a:spcPct val="100000"/>
        </a:lnSpc>
        <a:spcBef>
          <a:spcPts val="600"/>
        </a:spcBef>
        <a:buFont typeface="Arial Narrow" panose="020B060602020203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CAA4C8D7-4ECB-43E8-B58E-2F37739F512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8" y="6333178"/>
            <a:ext cx="1381122" cy="4654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FE77DE8-5CB4-46F0-B91E-0633BAC2271A}"/>
              </a:ext>
            </a:extLst>
          </p:cNvPr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0B79E37-93D1-4BCA-A549-23C33F3F8208}"/>
              </a:ext>
            </a:extLst>
          </p:cNvPr>
          <p:cNvCxnSpPr>
            <a:cxnSpLocks/>
          </p:cNvCxnSpPr>
          <p:nvPr userDrawn="1"/>
        </p:nvCxnSpPr>
        <p:spPr>
          <a:xfrm>
            <a:off x="0" y="6291796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3194"/>
            <a:ext cx="11160000" cy="68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11160000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B74129-F7BE-4703-924F-ACEA71B25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6000" y="6429600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sz="1100" b="0" cap="all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L’APPROVISIONNEMENT DE LA FRANCE EN CARBURANTS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56100" y="6429600"/>
            <a:ext cx="7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lnSpc>
                <a:spcPct val="100000"/>
              </a:lnSpc>
              <a:defRPr sz="1100">
                <a:solidFill>
                  <a:schemeClr val="tx2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24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14" r:id="rId3"/>
    <p:sldLayoutId id="2147483715" r:id="rId4"/>
    <p:sldLayoutId id="2147483716" r:id="rId5"/>
    <p:sldLayoutId id="2147483717" r:id="rId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Tx/>
        <a:buBlip>
          <a:blip r:embed="rId9"/>
        </a:buBlip>
        <a:defRPr sz="16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685800" rtl="0" eaLnBrk="1" latinLnBrk="0" hangingPunct="1">
        <a:lnSpc>
          <a:spcPct val="100000"/>
        </a:lnSpc>
        <a:spcBef>
          <a:spcPts val="600"/>
        </a:spcBef>
        <a:buClr>
          <a:schemeClr val="accent5"/>
        </a:buClr>
        <a:buFont typeface="Arial Narrow" panose="020B060602020203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1800" indent="-107950" algn="l" defTabSz="685800" rtl="0" eaLnBrk="1" latinLnBrk="0" hangingPunct="1">
        <a:lnSpc>
          <a:spcPct val="100000"/>
        </a:lnSpc>
        <a:spcBef>
          <a:spcPts val="600"/>
        </a:spcBef>
        <a:buClr>
          <a:schemeClr val="accent5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685800" rtl="0" eaLnBrk="1" latinLnBrk="0" hangingPunct="1">
        <a:lnSpc>
          <a:spcPct val="100000"/>
        </a:lnSpc>
        <a:spcBef>
          <a:spcPts val="600"/>
        </a:spcBef>
        <a:buFont typeface="Arial Narrow" panose="020B060602020203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chart" Target="../charts/chart10.xml"/><Relationship Id="rId7" Type="http://schemas.openxmlformats.org/officeDocument/2006/relationships/image" Target="../media/image61.png"/><Relationship Id="rId12" Type="http://schemas.openxmlformats.org/officeDocument/2006/relationships/image" Target="../media/image64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11" Type="http://schemas.openxmlformats.org/officeDocument/2006/relationships/image" Target="../media/image63.png"/><Relationship Id="rId5" Type="http://schemas.openxmlformats.org/officeDocument/2006/relationships/image" Target="../media/image30.png"/><Relationship Id="rId10" Type="http://schemas.openxmlformats.org/officeDocument/2006/relationships/image" Target="../media/image60.png"/><Relationship Id="rId4" Type="http://schemas.openxmlformats.org/officeDocument/2006/relationships/chart" Target="../charts/chart11.xml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5.png"/><Relationship Id="rId3" Type="http://schemas.openxmlformats.org/officeDocument/2006/relationships/chart" Target="../charts/chart1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46.png"/><Relationship Id="rId10" Type="http://schemas.openxmlformats.org/officeDocument/2006/relationships/image" Target="../media/image16.png"/><Relationship Id="rId4" Type="http://schemas.openxmlformats.org/officeDocument/2006/relationships/chart" Target="../charts/chart13.xml"/><Relationship Id="rId9" Type="http://schemas.openxmlformats.org/officeDocument/2006/relationships/image" Target="../media/image15.png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chart" Target="../charts/chart14.xml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58.png"/><Relationship Id="rId10" Type="http://schemas.openxmlformats.org/officeDocument/2006/relationships/image" Target="../media/image67.png"/><Relationship Id="rId4" Type="http://schemas.openxmlformats.org/officeDocument/2006/relationships/image" Target="../media/image46.png"/><Relationship Id="rId9" Type="http://schemas.openxmlformats.org/officeDocument/2006/relationships/image" Target="../media/image32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iesetmobilites.fr/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image" Target="../media/image14.png"/><Relationship Id="rId26" Type="http://schemas.openxmlformats.org/officeDocument/2006/relationships/image" Target="../media/image35.png"/><Relationship Id="rId3" Type="http://schemas.openxmlformats.org/officeDocument/2006/relationships/image" Target="../media/image23.png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27.png"/><Relationship Id="rId17" Type="http://schemas.openxmlformats.org/officeDocument/2006/relationships/image" Target="../media/image13.png"/><Relationship Id="rId25" Type="http://schemas.openxmlformats.org/officeDocument/2006/relationships/image" Target="../media/image34.png"/><Relationship Id="rId33" Type="http://schemas.openxmlformats.org/officeDocument/2006/relationships/image" Target="../media/image42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1.png"/><Relationship Id="rId20" Type="http://schemas.openxmlformats.org/officeDocument/2006/relationships/image" Target="../media/image16.png"/><Relationship Id="rId29" Type="http://schemas.openxmlformats.org/officeDocument/2006/relationships/image" Target="../media/image38.sv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svg"/><Relationship Id="rId11" Type="http://schemas.openxmlformats.org/officeDocument/2006/relationships/image" Target="../media/image11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31" Type="http://schemas.openxmlformats.org/officeDocument/2006/relationships/image" Target="../media/image40.svg"/><Relationship Id="rId4" Type="http://schemas.openxmlformats.org/officeDocument/2006/relationships/image" Target="../media/image24.svg"/><Relationship Id="rId9" Type="http://schemas.openxmlformats.org/officeDocument/2006/relationships/image" Target="../media/image9.png"/><Relationship Id="rId14" Type="http://schemas.openxmlformats.org/officeDocument/2006/relationships/image" Target="../media/image29.png"/><Relationship Id="rId22" Type="http://schemas.openxmlformats.org/officeDocument/2006/relationships/image" Target="../media/image18.png"/><Relationship Id="rId27" Type="http://schemas.openxmlformats.org/officeDocument/2006/relationships/image" Target="../media/image36.svg"/><Relationship Id="rId30" Type="http://schemas.openxmlformats.org/officeDocument/2006/relationships/image" Target="../media/image39.png"/><Relationship Id="rId8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chart" Target="../charts/chart4.xml"/><Relationship Id="rId5" Type="http://schemas.openxmlformats.org/officeDocument/2006/relationships/image" Target="../media/image7.png"/><Relationship Id="rId10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7.png"/><Relationship Id="rId18" Type="http://schemas.openxmlformats.org/officeDocument/2006/relationships/image" Target="../media/image30.png"/><Relationship Id="rId3" Type="http://schemas.openxmlformats.org/officeDocument/2006/relationships/chart" Target="../charts/chart5.xml"/><Relationship Id="rId7" Type="http://schemas.openxmlformats.org/officeDocument/2006/relationships/image" Target="../media/image45.jpeg"/><Relationship Id="rId12" Type="http://schemas.openxmlformats.org/officeDocument/2006/relationships/image" Target="../media/image50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chart" Target="../charts/chart6.xml"/><Relationship Id="rId15" Type="http://schemas.openxmlformats.org/officeDocument/2006/relationships/image" Target="../media/image9.png"/><Relationship Id="rId10" Type="http://schemas.openxmlformats.org/officeDocument/2006/relationships/image" Target="../media/image48.png"/><Relationship Id="rId19" Type="http://schemas.openxmlformats.org/officeDocument/2006/relationships/image" Target="../media/image31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7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chart" Target="../charts/chart8.xml"/><Relationship Id="rId5" Type="http://schemas.openxmlformats.org/officeDocument/2006/relationships/image" Target="../media/image8.png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png"/><Relationship Id="rId5" Type="http://schemas.microsoft.com/office/2007/relationships/hdphoto" Target="../media/hdphoto1.wdp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4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openxmlformats.org/officeDocument/2006/relationships/image" Target="../media/image32.png"/><Relationship Id="rId26" Type="http://schemas.openxmlformats.org/officeDocument/2006/relationships/image" Target="../media/image36.svg"/><Relationship Id="rId3" Type="http://schemas.openxmlformats.org/officeDocument/2006/relationships/chart" Target="../charts/chart9.xml"/><Relationship Id="rId21" Type="http://schemas.openxmlformats.org/officeDocument/2006/relationships/image" Target="../media/image29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34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8.png"/><Relationship Id="rId20" Type="http://schemas.openxmlformats.org/officeDocument/2006/relationships/image" Target="../media/image28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24" Type="http://schemas.openxmlformats.org/officeDocument/2006/relationships/image" Target="../media/image60.png"/><Relationship Id="rId32" Type="http://schemas.openxmlformats.org/officeDocument/2006/relationships/image" Target="../media/image42.sv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23" Type="http://schemas.openxmlformats.org/officeDocument/2006/relationships/image" Target="../media/image31.png"/><Relationship Id="rId28" Type="http://schemas.openxmlformats.org/officeDocument/2006/relationships/image" Target="../media/image38.svg"/><Relationship Id="rId10" Type="http://schemas.openxmlformats.org/officeDocument/2006/relationships/image" Target="../media/image13.png"/><Relationship Id="rId19" Type="http://schemas.openxmlformats.org/officeDocument/2006/relationships/image" Target="../media/image27.png"/><Relationship Id="rId31" Type="http://schemas.openxmlformats.org/officeDocument/2006/relationships/image" Target="../media/image41.png"/><Relationship Id="rId4" Type="http://schemas.openxmlformats.org/officeDocument/2006/relationships/image" Target="../media/image57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Relationship Id="rId22" Type="http://schemas.openxmlformats.org/officeDocument/2006/relationships/image" Target="../media/image59.png"/><Relationship Id="rId27" Type="http://schemas.openxmlformats.org/officeDocument/2006/relationships/image" Target="../media/image37.png"/><Relationship Id="rId30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4E959-1744-4AFE-889D-FC5D7B2547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/>
        <p:txBody>
          <a:bodyPr/>
          <a:lstStyle/>
          <a:p>
            <a:r>
              <a:rPr lang="fr-FR"/>
              <a:t>Approvisionnement de La France en ÉNERGIES Liquides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73C07E-2033-4B22-AE31-5948D15916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juillet 2024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A2CA7DE-07E1-85E8-3C96-019712BA18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56100" y="6428920"/>
            <a:ext cx="7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lnSpc>
                <a:spcPct val="100000"/>
              </a:lnSpc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662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234117F4-5C81-1740-AFA0-859770A10C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890050"/>
              </p:ext>
            </p:extLst>
          </p:nvPr>
        </p:nvGraphicFramePr>
        <p:xfrm>
          <a:off x="354404" y="1952325"/>
          <a:ext cx="3769216" cy="3929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9559498F-89FC-1F90-B728-F7F3F4061E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842657"/>
              </p:ext>
            </p:extLst>
          </p:nvPr>
        </p:nvGraphicFramePr>
        <p:xfrm>
          <a:off x="7586125" y="2399533"/>
          <a:ext cx="4873477" cy="3248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re 9">
            <a:extLst>
              <a:ext uri="{FF2B5EF4-FFF2-40B4-BE49-F238E27FC236}">
                <a16:creationId xmlns:a16="http://schemas.microsoft.com/office/drawing/2014/main" id="{437E4D59-4560-9D3E-CC35-EFA1A309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628" y="153165"/>
            <a:ext cx="8507332" cy="684000"/>
          </a:xfrm>
        </p:spPr>
        <p:txBody>
          <a:bodyPr/>
          <a:lstStyle/>
          <a:p>
            <a:r>
              <a:rPr lang="fr-FR" spc="85" dirty="0"/>
              <a:t>En Gazole*: La France, comme l’Europe, a substitué ses importations de gazole russe pour couvrir ses besoins en 2023</a:t>
            </a:r>
            <a:endParaRPr lang="fr-FR" dirty="0"/>
          </a:p>
        </p:txBody>
      </p:sp>
      <p:sp>
        <p:nvSpPr>
          <p:cNvPr id="246" name="object 611">
            <a:extLst>
              <a:ext uri="{FF2B5EF4-FFF2-40B4-BE49-F238E27FC236}">
                <a16:creationId xmlns:a16="http://schemas.microsoft.com/office/drawing/2014/main" id="{CB9AC3B4-C091-6191-6832-200A844F5293}"/>
              </a:ext>
            </a:extLst>
          </p:cNvPr>
          <p:cNvSpPr/>
          <p:nvPr/>
        </p:nvSpPr>
        <p:spPr>
          <a:xfrm>
            <a:off x="9298139" y="322748"/>
            <a:ext cx="227203" cy="410261"/>
          </a:xfrm>
          <a:custGeom>
            <a:avLst/>
            <a:gdLst/>
            <a:ahLst/>
            <a:cxnLst/>
            <a:rect l="l" t="t" r="r" b="b"/>
            <a:pathLst>
              <a:path w="394969" h="627379">
                <a:moveTo>
                  <a:pt x="0" y="0"/>
                </a:moveTo>
                <a:lnTo>
                  <a:pt x="394623" y="0"/>
                </a:lnTo>
                <a:lnTo>
                  <a:pt x="394623" y="627131"/>
                </a:lnTo>
                <a:lnTo>
                  <a:pt x="0" y="627131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612">
            <a:extLst>
              <a:ext uri="{FF2B5EF4-FFF2-40B4-BE49-F238E27FC236}">
                <a16:creationId xmlns:a16="http://schemas.microsoft.com/office/drawing/2014/main" id="{89CE0098-D4B5-BA61-B9D1-70D16F854CAE}"/>
              </a:ext>
            </a:extLst>
          </p:cNvPr>
          <p:cNvSpPr/>
          <p:nvPr/>
        </p:nvSpPr>
        <p:spPr>
          <a:xfrm>
            <a:off x="9292338" y="725976"/>
            <a:ext cx="238892" cy="13703"/>
          </a:xfrm>
          <a:custGeom>
            <a:avLst/>
            <a:gdLst/>
            <a:ahLst/>
            <a:cxnLst/>
            <a:rect l="l" t="t" r="r" b="b"/>
            <a:pathLst>
              <a:path w="415290" h="20954">
                <a:moveTo>
                  <a:pt x="0" y="20332"/>
                </a:moveTo>
                <a:lnTo>
                  <a:pt x="414782" y="20332"/>
                </a:lnTo>
                <a:lnTo>
                  <a:pt x="414782" y="0"/>
                </a:lnTo>
                <a:lnTo>
                  <a:pt x="0" y="0"/>
                </a:lnTo>
                <a:lnTo>
                  <a:pt x="0" y="20332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613">
            <a:extLst>
              <a:ext uri="{FF2B5EF4-FFF2-40B4-BE49-F238E27FC236}">
                <a16:creationId xmlns:a16="http://schemas.microsoft.com/office/drawing/2014/main" id="{A49F5EE8-338B-30AF-76D6-24D46A9BC6BC}"/>
              </a:ext>
            </a:extLst>
          </p:cNvPr>
          <p:cNvSpPr/>
          <p:nvPr/>
        </p:nvSpPr>
        <p:spPr>
          <a:xfrm>
            <a:off x="9298378" y="329582"/>
            <a:ext cx="0" cy="396558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174"/>
                </a:lnTo>
              </a:path>
            </a:pathLst>
          </a:custGeom>
          <a:ln w="20998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614">
            <a:extLst>
              <a:ext uri="{FF2B5EF4-FFF2-40B4-BE49-F238E27FC236}">
                <a16:creationId xmlns:a16="http://schemas.microsoft.com/office/drawing/2014/main" id="{E8012FDF-E1E0-27A7-6288-E9A13B190241}"/>
              </a:ext>
            </a:extLst>
          </p:cNvPr>
          <p:cNvSpPr/>
          <p:nvPr/>
        </p:nvSpPr>
        <p:spPr>
          <a:xfrm>
            <a:off x="9292338" y="316286"/>
            <a:ext cx="238892" cy="13703"/>
          </a:xfrm>
          <a:custGeom>
            <a:avLst/>
            <a:gdLst/>
            <a:ahLst/>
            <a:cxnLst/>
            <a:rect l="l" t="t" r="r" b="b"/>
            <a:pathLst>
              <a:path w="415290" h="20954">
                <a:moveTo>
                  <a:pt x="0" y="20332"/>
                </a:moveTo>
                <a:lnTo>
                  <a:pt x="414782" y="20332"/>
                </a:lnTo>
                <a:lnTo>
                  <a:pt x="414782" y="0"/>
                </a:lnTo>
                <a:lnTo>
                  <a:pt x="0" y="0"/>
                </a:lnTo>
                <a:lnTo>
                  <a:pt x="0" y="20332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615">
            <a:extLst>
              <a:ext uri="{FF2B5EF4-FFF2-40B4-BE49-F238E27FC236}">
                <a16:creationId xmlns:a16="http://schemas.microsoft.com/office/drawing/2014/main" id="{41249016-27C5-5CB2-434A-F5BDA098C5C5}"/>
              </a:ext>
            </a:extLst>
          </p:cNvPr>
          <p:cNvSpPr/>
          <p:nvPr/>
        </p:nvSpPr>
        <p:spPr>
          <a:xfrm>
            <a:off x="9525143" y="329345"/>
            <a:ext cx="0" cy="396973"/>
          </a:xfrm>
          <a:custGeom>
            <a:avLst/>
            <a:gdLst/>
            <a:ahLst/>
            <a:cxnLst/>
            <a:rect l="l" t="t" r="r" b="b"/>
            <a:pathLst>
              <a:path h="607060">
                <a:moveTo>
                  <a:pt x="0" y="0"/>
                </a:moveTo>
                <a:lnTo>
                  <a:pt x="0" y="606953"/>
                </a:lnTo>
              </a:path>
            </a:pathLst>
          </a:custGeom>
          <a:ln w="20147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616">
            <a:extLst>
              <a:ext uri="{FF2B5EF4-FFF2-40B4-BE49-F238E27FC236}">
                <a16:creationId xmlns:a16="http://schemas.microsoft.com/office/drawing/2014/main" id="{302B3812-980F-E22D-1F03-91FE2DE87800}"/>
              </a:ext>
            </a:extLst>
          </p:cNvPr>
          <p:cNvSpPr/>
          <p:nvPr/>
        </p:nvSpPr>
        <p:spPr>
          <a:xfrm>
            <a:off x="9276885" y="732846"/>
            <a:ext cx="2703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60" y="0"/>
                </a:lnTo>
              </a:path>
            </a:pathLst>
          </a:custGeom>
          <a:ln w="20178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617">
            <a:extLst>
              <a:ext uri="{FF2B5EF4-FFF2-40B4-BE49-F238E27FC236}">
                <a16:creationId xmlns:a16="http://schemas.microsoft.com/office/drawing/2014/main" id="{FD54C957-0D99-F51A-7475-D00C9634E170}"/>
              </a:ext>
            </a:extLst>
          </p:cNvPr>
          <p:cNvSpPr/>
          <p:nvPr/>
        </p:nvSpPr>
        <p:spPr>
          <a:xfrm>
            <a:off x="9276885" y="664955"/>
            <a:ext cx="2703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60" y="0"/>
                </a:lnTo>
              </a:path>
            </a:pathLst>
          </a:custGeom>
          <a:ln w="21013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618">
            <a:extLst>
              <a:ext uri="{FF2B5EF4-FFF2-40B4-BE49-F238E27FC236}">
                <a16:creationId xmlns:a16="http://schemas.microsoft.com/office/drawing/2014/main" id="{6016C143-71A7-037B-30FA-8C2B1641A8F7}"/>
              </a:ext>
            </a:extLst>
          </p:cNvPr>
          <p:cNvSpPr/>
          <p:nvPr/>
        </p:nvSpPr>
        <p:spPr>
          <a:xfrm>
            <a:off x="9276885" y="633895"/>
            <a:ext cx="2703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60" y="0"/>
                </a:lnTo>
              </a:path>
            </a:pathLst>
          </a:custGeom>
          <a:ln w="20184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619">
            <a:extLst>
              <a:ext uri="{FF2B5EF4-FFF2-40B4-BE49-F238E27FC236}">
                <a16:creationId xmlns:a16="http://schemas.microsoft.com/office/drawing/2014/main" id="{03DFDA24-2FF8-2083-AB14-679C34EFA7D3}"/>
              </a:ext>
            </a:extLst>
          </p:cNvPr>
          <p:cNvSpPr/>
          <p:nvPr/>
        </p:nvSpPr>
        <p:spPr>
          <a:xfrm>
            <a:off x="9276885" y="421973"/>
            <a:ext cx="2703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60" y="0"/>
                </a:lnTo>
              </a:path>
            </a:pathLst>
          </a:custGeom>
          <a:ln w="21024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620">
            <a:extLst>
              <a:ext uri="{FF2B5EF4-FFF2-40B4-BE49-F238E27FC236}">
                <a16:creationId xmlns:a16="http://schemas.microsoft.com/office/drawing/2014/main" id="{2312A13F-B1A0-B8F9-C9F3-693D72E74163}"/>
              </a:ext>
            </a:extLst>
          </p:cNvPr>
          <p:cNvSpPr/>
          <p:nvPr/>
        </p:nvSpPr>
        <p:spPr>
          <a:xfrm>
            <a:off x="9276885" y="391188"/>
            <a:ext cx="2703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60" y="0"/>
                </a:lnTo>
              </a:path>
            </a:pathLst>
          </a:custGeom>
          <a:ln w="21013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621">
            <a:extLst>
              <a:ext uri="{FF2B5EF4-FFF2-40B4-BE49-F238E27FC236}">
                <a16:creationId xmlns:a16="http://schemas.microsoft.com/office/drawing/2014/main" id="{FBDADFD8-1976-90B7-032D-B71FAB0F56DC}"/>
              </a:ext>
            </a:extLst>
          </p:cNvPr>
          <p:cNvSpPr/>
          <p:nvPr/>
        </p:nvSpPr>
        <p:spPr>
          <a:xfrm>
            <a:off x="9276885" y="321100"/>
            <a:ext cx="2703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60" y="0"/>
                </a:lnTo>
              </a:path>
            </a:pathLst>
          </a:custGeom>
          <a:ln w="20173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622">
            <a:extLst>
              <a:ext uri="{FF2B5EF4-FFF2-40B4-BE49-F238E27FC236}">
                <a16:creationId xmlns:a16="http://schemas.microsoft.com/office/drawing/2014/main" id="{537A5A40-AD0B-5667-EF99-25F3B8062C29}"/>
              </a:ext>
            </a:extLst>
          </p:cNvPr>
          <p:cNvSpPr/>
          <p:nvPr/>
        </p:nvSpPr>
        <p:spPr>
          <a:xfrm>
            <a:off x="9391353" y="298007"/>
            <a:ext cx="41276" cy="13288"/>
          </a:xfrm>
          <a:custGeom>
            <a:avLst/>
            <a:gdLst/>
            <a:ahLst/>
            <a:cxnLst/>
            <a:rect l="l" t="t" r="r" b="b"/>
            <a:pathLst>
              <a:path w="71755" h="20320">
                <a:moveTo>
                  <a:pt x="0" y="0"/>
                </a:moveTo>
                <a:lnTo>
                  <a:pt x="71367" y="0"/>
                </a:lnTo>
                <a:lnTo>
                  <a:pt x="71367" y="20173"/>
                </a:lnTo>
                <a:lnTo>
                  <a:pt x="0" y="2017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623">
            <a:extLst>
              <a:ext uri="{FF2B5EF4-FFF2-40B4-BE49-F238E27FC236}">
                <a16:creationId xmlns:a16="http://schemas.microsoft.com/office/drawing/2014/main" id="{07DC6F40-FEC8-C206-6D9C-666C097CF61A}"/>
              </a:ext>
            </a:extLst>
          </p:cNvPr>
          <p:cNvSpPr/>
          <p:nvPr/>
        </p:nvSpPr>
        <p:spPr>
          <a:xfrm>
            <a:off x="9372037" y="453032"/>
            <a:ext cx="79209" cy="1368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624">
            <a:extLst>
              <a:ext uri="{FF2B5EF4-FFF2-40B4-BE49-F238E27FC236}">
                <a16:creationId xmlns:a16="http://schemas.microsoft.com/office/drawing/2014/main" id="{704EEC43-68F4-CFB5-E1D6-552218685616}"/>
              </a:ext>
            </a:extLst>
          </p:cNvPr>
          <p:cNvSpPr/>
          <p:nvPr/>
        </p:nvSpPr>
        <p:spPr>
          <a:xfrm>
            <a:off x="9322767" y="330994"/>
            <a:ext cx="196885" cy="395312"/>
          </a:xfrm>
          <a:custGeom>
            <a:avLst/>
            <a:gdLst/>
            <a:ahLst/>
            <a:cxnLst/>
            <a:rect l="l" t="t" r="r" b="b"/>
            <a:pathLst>
              <a:path w="342265" h="604520">
                <a:moveTo>
                  <a:pt x="341736" y="521206"/>
                </a:moveTo>
                <a:lnTo>
                  <a:pt x="0" y="521206"/>
                </a:lnTo>
                <a:lnTo>
                  <a:pt x="0" y="604432"/>
                </a:lnTo>
                <a:lnTo>
                  <a:pt x="341736" y="604432"/>
                </a:lnTo>
                <a:lnTo>
                  <a:pt x="341736" y="521206"/>
                </a:lnTo>
                <a:close/>
              </a:path>
              <a:path w="342265" h="604520">
                <a:moveTo>
                  <a:pt x="341736" y="473295"/>
                </a:moveTo>
                <a:lnTo>
                  <a:pt x="0" y="473295"/>
                </a:lnTo>
                <a:lnTo>
                  <a:pt x="0" y="500193"/>
                </a:lnTo>
                <a:lnTo>
                  <a:pt x="341736" y="500193"/>
                </a:lnTo>
                <a:lnTo>
                  <a:pt x="341736" y="473295"/>
                </a:lnTo>
                <a:close/>
              </a:path>
              <a:path w="342265" h="604520">
                <a:moveTo>
                  <a:pt x="341736" y="149639"/>
                </a:moveTo>
                <a:lnTo>
                  <a:pt x="0" y="149639"/>
                </a:lnTo>
                <a:lnTo>
                  <a:pt x="0" y="453111"/>
                </a:lnTo>
                <a:lnTo>
                  <a:pt x="341736" y="453111"/>
                </a:lnTo>
                <a:lnTo>
                  <a:pt x="341736" y="395953"/>
                </a:lnTo>
                <a:lnTo>
                  <a:pt x="154498" y="395953"/>
                </a:lnTo>
                <a:lnTo>
                  <a:pt x="127798" y="390501"/>
                </a:lnTo>
                <a:lnTo>
                  <a:pt x="105903" y="375670"/>
                </a:lnTo>
                <a:lnTo>
                  <a:pt x="91093" y="353746"/>
                </a:lnTo>
                <a:lnTo>
                  <a:pt x="85649" y="327017"/>
                </a:lnTo>
                <a:lnTo>
                  <a:pt x="94269" y="293926"/>
                </a:lnTo>
                <a:lnTo>
                  <a:pt x="113672" y="253979"/>
                </a:lnTo>
                <a:lnTo>
                  <a:pt x="134178" y="218606"/>
                </a:lnTo>
                <a:lnTo>
                  <a:pt x="146103" y="199232"/>
                </a:lnTo>
                <a:lnTo>
                  <a:pt x="154498" y="186623"/>
                </a:lnTo>
                <a:lnTo>
                  <a:pt x="341736" y="186623"/>
                </a:lnTo>
                <a:lnTo>
                  <a:pt x="341736" y="149639"/>
                </a:lnTo>
                <a:close/>
              </a:path>
              <a:path w="342265" h="604520">
                <a:moveTo>
                  <a:pt x="341736" y="186623"/>
                </a:moveTo>
                <a:lnTo>
                  <a:pt x="154498" y="186623"/>
                </a:lnTo>
                <a:lnTo>
                  <a:pt x="162893" y="199232"/>
                </a:lnTo>
                <a:lnTo>
                  <a:pt x="175172" y="218606"/>
                </a:lnTo>
                <a:lnTo>
                  <a:pt x="195638" y="253979"/>
                </a:lnTo>
                <a:lnTo>
                  <a:pt x="214845" y="293926"/>
                </a:lnTo>
                <a:lnTo>
                  <a:pt x="223347" y="327017"/>
                </a:lnTo>
                <a:lnTo>
                  <a:pt x="217901" y="353746"/>
                </a:lnTo>
                <a:lnTo>
                  <a:pt x="203088" y="375670"/>
                </a:lnTo>
                <a:lnTo>
                  <a:pt x="181192" y="390501"/>
                </a:lnTo>
                <a:lnTo>
                  <a:pt x="154498" y="395953"/>
                </a:lnTo>
                <a:lnTo>
                  <a:pt x="341736" y="395953"/>
                </a:lnTo>
                <a:lnTo>
                  <a:pt x="341736" y="186623"/>
                </a:lnTo>
                <a:close/>
              </a:path>
              <a:path w="342265" h="604520">
                <a:moveTo>
                  <a:pt x="341736" y="102558"/>
                </a:moveTo>
                <a:lnTo>
                  <a:pt x="0" y="102558"/>
                </a:lnTo>
                <a:lnTo>
                  <a:pt x="0" y="128614"/>
                </a:lnTo>
                <a:lnTo>
                  <a:pt x="341736" y="128614"/>
                </a:lnTo>
                <a:lnTo>
                  <a:pt x="341736" y="102558"/>
                </a:lnTo>
                <a:close/>
              </a:path>
              <a:path w="342265" h="604520">
                <a:moveTo>
                  <a:pt x="341736" y="0"/>
                </a:moveTo>
                <a:lnTo>
                  <a:pt x="0" y="0"/>
                </a:lnTo>
                <a:lnTo>
                  <a:pt x="0" y="81544"/>
                </a:lnTo>
                <a:lnTo>
                  <a:pt x="341736" y="81544"/>
                </a:lnTo>
                <a:lnTo>
                  <a:pt x="34173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625">
            <a:extLst>
              <a:ext uri="{FF2B5EF4-FFF2-40B4-BE49-F238E27FC236}">
                <a16:creationId xmlns:a16="http://schemas.microsoft.com/office/drawing/2014/main" id="{9C9A126E-301B-A63A-6F43-F8A76EE7B03E}"/>
              </a:ext>
            </a:extLst>
          </p:cNvPr>
          <p:cNvSpPr/>
          <p:nvPr/>
        </p:nvSpPr>
        <p:spPr>
          <a:xfrm>
            <a:off x="9519348" y="671825"/>
            <a:ext cx="2557" cy="54812"/>
          </a:xfrm>
          <a:custGeom>
            <a:avLst/>
            <a:gdLst/>
            <a:ahLst/>
            <a:cxnLst/>
            <a:rect l="l" t="t" r="r" b="b"/>
            <a:pathLst>
              <a:path w="4444" h="83820">
                <a:moveTo>
                  <a:pt x="4197" y="0"/>
                </a:moveTo>
                <a:lnTo>
                  <a:pt x="0" y="0"/>
                </a:lnTo>
                <a:lnTo>
                  <a:pt x="0" y="83225"/>
                </a:lnTo>
                <a:lnTo>
                  <a:pt x="4197" y="83225"/>
                </a:lnTo>
                <a:lnTo>
                  <a:pt x="4197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626">
            <a:extLst>
              <a:ext uri="{FF2B5EF4-FFF2-40B4-BE49-F238E27FC236}">
                <a16:creationId xmlns:a16="http://schemas.microsoft.com/office/drawing/2014/main" id="{D87B797D-13DC-4458-9198-0A95C5638261}"/>
              </a:ext>
            </a:extLst>
          </p:cNvPr>
          <p:cNvSpPr/>
          <p:nvPr/>
        </p:nvSpPr>
        <p:spPr>
          <a:xfrm>
            <a:off x="9519348" y="640494"/>
            <a:ext cx="2557" cy="17855"/>
          </a:xfrm>
          <a:custGeom>
            <a:avLst/>
            <a:gdLst/>
            <a:ahLst/>
            <a:cxnLst/>
            <a:rect l="l" t="t" r="r" b="b"/>
            <a:pathLst>
              <a:path w="4444" h="27304">
                <a:moveTo>
                  <a:pt x="4197" y="0"/>
                </a:moveTo>
                <a:lnTo>
                  <a:pt x="0" y="0"/>
                </a:lnTo>
                <a:lnTo>
                  <a:pt x="0" y="26897"/>
                </a:lnTo>
                <a:lnTo>
                  <a:pt x="4197" y="26897"/>
                </a:lnTo>
                <a:lnTo>
                  <a:pt x="4197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627">
            <a:extLst>
              <a:ext uri="{FF2B5EF4-FFF2-40B4-BE49-F238E27FC236}">
                <a16:creationId xmlns:a16="http://schemas.microsoft.com/office/drawing/2014/main" id="{9B2792CE-830E-B6D0-29CE-909F982D78A4}"/>
              </a:ext>
            </a:extLst>
          </p:cNvPr>
          <p:cNvSpPr/>
          <p:nvPr/>
        </p:nvSpPr>
        <p:spPr>
          <a:xfrm>
            <a:off x="9520556" y="428847"/>
            <a:ext cx="0" cy="198487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471"/>
                </a:lnTo>
              </a:path>
            </a:pathLst>
          </a:custGeom>
          <a:ln w="4197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628">
            <a:extLst>
              <a:ext uri="{FF2B5EF4-FFF2-40B4-BE49-F238E27FC236}">
                <a16:creationId xmlns:a16="http://schemas.microsoft.com/office/drawing/2014/main" id="{E4132AA1-8268-683B-EC82-DA94531263DD}"/>
              </a:ext>
            </a:extLst>
          </p:cNvPr>
          <p:cNvSpPr/>
          <p:nvPr/>
        </p:nvSpPr>
        <p:spPr>
          <a:xfrm>
            <a:off x="9519348" y="398059"/>
            <a:ext cx="2557" cy="17440"/>
          </a:xfrm>
          <a:custGeom>
            <a:avLst/>
            <a:gdLst/>
            <a:ahLst/>
            <a:cxnLst/>
            <a:rect l="l" t="t" r="r" b="b"/>
            <a:pathLst>
              <a:path w="4444" h="26670">
                <a:moveTo>
                  <a:pt x="4197" y="0"/>
                </a:moveTo>
                <a:lnTo>
                  <a:pt x="0" y="0"/>
                </a:lnTo>
                <a:lnTo>
                  <a:pt x="0" y="26056"/>
                </a:lnTo>
                <a:lnTo>
                  <a:pt x="4197" y="26056"/>
                </a:lnTo>
                <a:lnTo>
                  <a:pt x="4197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629">
            <a:extLst>
              <a:ext uri="{FF2B5EF4-FFF2-40B4-BE49-F238E27FC236}">
                <a16:creationId xmlns:a16="http://schemas.microsoft.com/office/drawing/2014/main" id="{3DA265FF-B39B-1765-1287-E2604684FE6F}"/>
              </a:ext>
            </a:extLst>
          </p:cNvPr>
          <p:cNvSpPr/>
          <p:nvPr/>
        </p:nvSpPr>
        <p:spPr>
          <a:xfrm>
            <a:off x="9519348" y="330994"/>
            <a:ext cx="2557" cy="53566"/>
          </a:xfrm>
          <a:custGeom>
            <a:avLst/>
            <a:gdLst/>
            <a:ahLst/>
            <a:cxnLst/>
            <a:rect l="l" t="t" r="r" b="b"/>
            <a:pathLst>
              <a:path w="4444" h="81914">
                <a:moveTo>
                  <a:pt x="4197" y="0"/>
                </a:moveTo>
                <a:lnTo>
                  <a:pt x="0" y="0"/>
                </a:lnTo>
                <a:lnTo>
                  <a:pt x="0" y="81544"/>
                </a:lnTo>
                <a:lnTo>
                  <a:pt x="4197" y="81544"/>
                </a:lnTo>
                <a:lnTo>
                  <a:pt x="4197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630">
            <a:extLst>
              <a:ext uri="{FF2B5EF4-FFF2-40B4-BE49-F238E27FC236}">
                <a16:creationId xmlns:a16="http://schemas.microsoft.com/office/drawing/2014/main" id="{E0093BD7-B48A-76FE-7A77-140016E7C333}"/>
              </a:ext>
            </a:extLst>
          </p:cNvPr>
          <p:cNvSpPr/>
          <p:nvPr/>
        </p:nvSpPr>
        <p:spPr>
          <a:xfrm>
            <a:off x="9322767" y="731198"/>
            <a:ext cx="199077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933" y="0"/>
                </a:lnTo>
              </a:path>
            </a:pathLst>
          </a:custGeom>
          <a:ln w="15135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631">
            <a:extLst>
              <a:ext uri="{FF2B5EF4-FFF2-40B4-BE49-F238E27FC236}">
                <a16:creationId xmlns:a16="http://schemas.microsoft.com/office/drawing/2014/main" id="{FB4ADC0B-A5D7-62F7-9EA6-C86946C46E29}"/>
              </a:ext>
            </a:extLst>
          </p:cNvPr>
          <p:cNvSpPr/>
          <p:nvPr/>
        </p:nvSpPr>
        <p:spPr>
          <a:xfrm>
            <a:off x="9322767" y="664955"/>
            <a:ext cx="199077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933" y="0"/>
                </a:lnTo>
              </a:path>
            </a:pathLst>
          </a:custGeom>
          <a:ln w="21013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632">
            <a:extLst>
              <a:ext uri="{FF2B5EF4-FFF2-40B4-BE49-F238E27FC236}">
                <a16:creationId xmlns:a16="http://schemas.microsoft.com/office/drawing/2014/main" id="{0FBB36D9-5F4B-363A-D7B5-F2B1F9EC8730}"/>
              </a:ext>
            </a:extLst>
          </p:cNvPr>
          <p:cNvSpPr/>
          <p:nvPr/>
        </p:nvSpPr>
        <p:spPr>
          <a:xfrm>
            <a:off x="9322767" y="633895"/>
            <a:ext cx="199077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933" y="0"/>
                </a:lnTo>
              </a:path>
            </a:pathLst>
          </a:custGeom>
          <a:ln w="20184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633">
            <a:extLst>
              <a:ext uri="{FF2B5EF4-FFF2-40B4-BE49-F238E27FC236}">
                <a16:creationId xmlns:a16="http://schemas.microsoft.com/office/drawing/2014/main" id="{BC7ED1E6-0106-A335-1E17-85495DBA6273}"/>
              </a:ext>
            </a:extLst>
          </p:cNvPr>
          <p:cNvSpPr/>
          <p:nvPr/>
        </p:nvSpPr>
        <p:spPr>
          <a:xfrm>
            <a:off x="9322767" y="421973"/>
            <a:ext cx="199077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933" y="0"/>
                </a:lnTo>
              </a:path>
            </a:pathLst>
          </a:custGeom>
          <a:ln w="21024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634">
            <a:extLst>
              <a:ext uri="{FF2B5EF4-FFF2-40B4-BE49-F238E27FC236}">
                <a16:creationId xmlns:a16="http://schemas.microsoft.com/office/drawing/2014/main" id="{15F9D9D7-8FF7-3FC4-5F68-E33F9AE1B87B}"/>
              </a:ext>
            </a:extLst>
          </p:cNvPr>
          <p:cNvSpPr/>
          <p:nvPr/>
        </p:nvSpPr>
        <p:spPr>
          <a:xfrm>
            <a:off x="9322767" y="391188"/>
            <a:ext cx="199077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933" y="0"/>
                </a:lnTo>
              </a:path>
            </a:pathLst>
          </a:custGeom>
          <a:ln w="21013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635">
            <a:extLst>
              <a:ext uri="{FF2B5EF4-FFF2-40B4-BE49-F238E27FC236}">
                <a16:creationId xmlns:a16="http://schemas.microsoft.com/office/drawing/2014/main" id="{2CFCFC54-4F3D-B849-B77D-FEFE1604B202}"/>
              </a:ext>
            </a:extLst>
          </p:cNvPr>
          <p:cNvSpPr/>
          <p:nvPr/>
        </p:nvSpPr>
        <p:spPr>
          <a:xfrm>
            <a:off x="9372037" y="453032"/>
            <a:ext cx="79209" cy="1368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608">
            <a:extLst>
              <a:ext uri="{FF2B5EF4-FFF2-40B4-BE49-F238E27FC236}">
                <a16:creationId xmlns:a16="http://schemas.microsoft.com/office/drawing/2014/main" id="{2B50D3FA-9DA6-59E8-F034-0AD94813580C}"/>
              </a:ext>
            </a:extLst>
          </p:cNvPr>
          <p:cNvSpPr/>
          <p:nvPr/>
        </p:nvSpPr>
        <p:spPr>
          <a:xfrm>
            <a:off x="11088734" y="547147"/>
            <a:ext cx="206290" cy="179655"/>
          </a:xfrm>
          <a:custGeom>
            <a:avLst/>
            <a:gdLst/>
            <a:ahLst/>
            <a:cxnLst/>
            <a:rect l="l" t="t" r="r" b="b"/>
            <a:pathLst>
              <a:path w="375285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5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5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5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5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5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5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5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5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5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5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5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5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5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5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5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608">
            <a:extLst>
              <a:ext uri="{FF2B5EF4-FFF2-40B4-BE49-F238E27FC236}">
                <a16:creationId xmlns:a16="http://schemas.microsoft.com/office/drawing/2014/main" id="{95FC7D23-9561-3B32-6064-4EA9D07BDC1F}"/>
              </a:ext>
            </a:extLst>
          </p:cNvPr>
          <p:cNvSpPr/>
          <p:nvPr/>
        </p:nvSpPr>
        <p:spPr>
          <a:xfrm>
            <a:off x="9794294" y="576013"/>
            <a:ext cx="206290" cy="179655"/>
          </a:xfrm>
          <a:custGeom>
            <a:avLst/>
            <a:gdLst/>
            <a:ahLst/>
            <a:cxnLst/>
            <a:rect l="l" t="t" r="r" b="b"/>
            <a:pathLst>
              <a:path w="375285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5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5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5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5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5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5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5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5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5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5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5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5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5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5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5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17AE0717-EF57-4887-71BC-8C3EBF69A08D}"/>
              </a:ext>
            </a:extLst>
          </p:cNvPr>
          <p:cNvSpPr/>
          <p:nvPr/>
        </p:nvSpPr>
        <p:spPr>
          <a:xfrm>
            <a:off x="10343761" y="513738"/>
            <a:ext cx="516866" cy="12797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8" name="object 271">
            <a:extLst>
              <a:ext uri="{FF2B5EF4-FFF2-40B4-BE49-F238E27FC236}">
                <a16:creationId xmlns:a16="http://schemas.microsoft.com/office/drawing/2014/main" id="{FB629FAE-F883-1602-72EC-41AA5D926193}"/>
              </a:ext>
            </a:extLst>
          </p:cNvPr>
          <p:cNvSpPr/>
          <p:nvPr/>
        </p:nvSpPr>
        <p:spPr>
          <a:xfrm>
            <a:off x="10322559" y="500960"/>
            <a:ext cx="245035" cy="125965"/>
          </a:xfrm>
          <a:custGeom>
            <a:avLst/>
            <a:gdLst/>
            <a:ahLst/>
            <a:cxnLst/>
            <a:rect l="l" t="t" r="r" b="b"/>
            <a:pathLst>
              <a:path w="445770" h="193675">
                <a:moveTo>
                  <a:pt x="0" y="55987"/>
                </a:moveTo>
                <a:lnTo>
                  <a:pt x="0" y="173993"/>
                </a:lnTo>
                <a:lnTo>
                  <a:pt x="3781" y="193667"/>
                </a:lnTo>
                <a:lnTo>
                  <a:pt x="25714" y="193667"/>
                </a:lnTo>
                <a:lnTo>
                  <a:pt x="0" y="55987"/>
                </a:lnTo>
                <a:close/>
              </a:path>
              <a:path w="445770" h="193675">
                <a:moveTo>
                  <a:pt x="445558" y="0"/>
                </a:moveTo>
                <a:lnTo>
                  <a:pt x="85471" y="0"/>
                </a:lnTo>
                <a:lnTo>
                  <a:pt x="85471" y="12101"/>
                </a:lnTo>
                <a:lnTo>
                  <a:pt x="0" y="12101"/>
                </a:lnTo>
                <a:lnTo>
                  <a:pt x="0" y="21187"/>
                </a:lnTo>
                <a:lnTo>
                  <a:pt x="445558" y="21187"/>
                </a:lnTo>
                <a:lnTo>
                  <a:pt x="445558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D48DAC01-BEA7-9656-1761-B1477E76B4FA}"/>
              </a:ext>
            </a:extLst>
          </p:cNvPr>
          <p:cNvSpPr/>
          <p:nvPr/>
        </p:nvSpPr>
        <p:spPr>
          <a:xfrm>
            <a:off x="10359371" y="443038"/>
            <a:ext cx="214495" cy="4571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F78F7672-88B2-89EB-247D-AA75D891CA3F}"/>
              </a:ext>
            </a:extLst>
          </p:cNvPr>
          <p:cNvSpPr/>
          <p:nvPr/>
        </p:nvSpPr>
        <p:spPr>
          <a:xfrm rot="4842203">
            <a:off x="10323614" y="554658"/>
            <a:ext cx="80895" cy="6101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A2A76A02-EF7E-9841-A3EA-164ABA4E2B04}"/>
              </a:ext>
            </a:extLst>
          </p:cNvPr>
          <p:cNvSpPr/>
          <p:nvPr/>
        </p:nvSpPr>
        <p:spPr>
          <a:xfrm>
            <a:off x="10327831" y="505878"/>
            <a:ext cx="80895" cy="4835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F4EA8131-FB1B-F6F8-CD41-BD68F1B9926C}"/>
              </a:ext>
            </a:extLst>
          </p:cNvPr>
          <p:cNvSpPr/>
          <p:nvPr/>
        </p:nvSpPr>
        <p:spPr>
          <a:xfrm rot="18169287">
            <a:off x="10816897" y="550841"/>
            <a:ext cx="80895" cy="6101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A02D1288-4D2E-606C-7523-6B5E78C44990}"/>
              </a:ext>
            </a:extLst>
          </p:cNvPr>
          <p:cNvSpPr/>
          <p:nvPr/>
        </p:nvSpPr>
        <p:spPr>
          <a:xfrm>
            <a:off x="10825578" y="510799"/>
            <a:ext cx="80895" cy="6101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4" name="object 235">
            <a:extLst>
              <a:ext uri="{FF2B5EF4-FFF2-40B4-BE49-F238E27FC236}">
                <a16:creationId xmlns:a16="http://schemas.microsoft.com/office/drawing/2014/main" id="{86E2C612-1E88-CE3F-DB1F-1DB8BC01B76A}"/>
              </a:ext>
            </a:extLst>
          </p:cNvPr>
          <p:cNvSpPr/>
          <p:nvPr/>
        </p:nvSpPr>
        <p:spPr>
          <a:xfrm>
            <a:off x="10395741" y="352254"/>
            <a:ext cx="0" cy="59472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0"/>
                </a:moveTo>
                <a:lnTo>
                  <a:pt x="0" y="91441"/>
                </a:lnTo>
              </a:path>
            </a:pathLst>
          </a:custGeom>
          <a:ln w="21186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236">
            <a:extLst>
              <a:ext uri="{FF2B5EF4-FFF2-40B4-BE49-F238E27FC236}">
                <a16:creationId xmlns:a16="http://schemas.microsoft.com/office/drawing/2014/main" id="{1B08E75C-7E2D-F524-7528-23E1AA0970A2}"/>
              </a:ext>
            </a:extLst>
          </p:cNvPr>
          <p:cNvSpPr/>
          <p:nvPr/>
        </p:nvSpPr>
        <p:spPr>
          <a:xfrm>
            <a:off x="10389918" y="345233"/>
            <a:ext cx="149394" cy="0"/>
          </a:xfrm>
          <a:custGeom>
            <a:avLst/>
            <a:gdLst/>
            <a:ahLst/>
            <a:cxnLst/>
            <a:rect l="l" t="t" r="r" b="b"/>
            <a:pathLst>
              <a:path w="271780">
                <a:moveTo>
                  <a:pt x="0" y="0"/>
                </a:moveTo>
                <a:lnTo>
                  <a:pt x="271570" y="0"/>
                </a:lnTo>
              </a:path>
            </a:pathLst>
          </a:custGeom>
          <a:ln w="21590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237">
            <a:extLst>
              <a:ext uri="{FF2B5EF4-FFF2-40B4-BE49-F238E27FC236}">
                <a16:creationId xmlns:a16="http://schemas.microsoft.com/office/drawing/2014/main" id="{273629E2-A0E8-C0EC-CA68-218F5D9D5908}"/>
              </a:ext>
            </a:extLst>
          </p:cNvPr>
          <p:cNvSpPr/>
          <p:nvPr/>
        </p:nvSpPr>
        <p:spPr>
          <a:xfrm>
            <a:off x="10527141" y="352372"/>
            <a:ext cx="12217" cy="55342"/>
          </a:xfrm>
          <a:custGeom>
            <a:avLst/>
            <a:gdLst/>
            <a:ahLst/>
            <a:cxnLst/>
            <a:rect l="l" t="t" r="r" b="b"/>
            <a:pathLst>
              <a:path w="22225" h="85089">
                <a:moveTo>
                  <a:pt x="21932" y="0"/>
                </a:moveTo>
                <a:lnTo>
                  <a:pt x="0" y="0"/>
                </a:lnTo>
                <a:lnTo>
                  <a:pt x="0" y="84727"/>
                </a:lnTo>
                <a:lnTo>
                  <a:pt x="21932" y="84727"/>
                </a:lnTo>
                <a:lnTo>
                  <a:pt x="21932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239">
            <a:extLst>
              <a:ext uri="{FF2B5EF4-FFF2-40B4-BE49-F238E27FC236}">
                <a16:creationId xmlns:a16="http://schemas.microsoft.com/office/drawing/2014/main" id="{BFB1168A-F06D-FFF3-F33B-F963E06E1C3E}"/>
              </a:ext>
            </a:extLst>
          </p:cNvPr>
          <p:cNvSpPr/>
          <p:nvPr/>
        </p:nvSpPr>
        <p:spPr>
          <a:xfrm>
            <a:off x="10343761" y="429487"/>
            <a:ext cx="241893" cy="0"/>
          </a:xfrm>
          <a:custGeom>
            <a:avLst/>
            <a:gdLst/>
            <a:ahLst/>
            <a:cxnLst/>
            <a:rect l="l" t="t" r="r" b="b"/>
            <a:pathLst>
              <a:path w="440054">
                <a:moveTo>
                  <a:pt x="0" y="0"/>
                </a:moveTo>
                <a:lnTo>
                  <a:pt x="439508" y="0"/>
                </a:lnTo>
              </a:path>
            </a:pathLst>
          </a:custGeom>
          <a:ln w="21590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242">
            <a:extLst>
              <a:ext uri="{FF2B5EF4-FFF2-40B4-BE49-F238E27FC236}">
                <a16:creationId xmlns:a16="http://schemas.microsoft.com/office/drawing/2014/main" id="{246C6F61-6577-393E-BA53-E213F7FF092D}"/>
              </a:ext>
            </a:extLst>
          </p:cNvPr>
          <p:cNvSpPr/>
          <p:nvPr/>
        </p:nvSpPr>
        <p:spPr>
          <a:xfrm>
            <a:off x="10784143" y="472915"/>
            <a:ext cx="128102" cy="0"/>
          </a:xfrm>
          <a:custGeom>
            <a:avLst/>
            <a:gdLst/>
            <a:ahLst/>
            <a:cxnLst/>
            <a:rect l="l" t="t" r="r" b="b"/>
            <a:pathLst>
              <a:path w="233045">
                <a:moveTo>
                  <a:pt x="0" y="0"/>
                </a:moveTo>
                <a:lnTo>
                  <a:pt x="232938" y="0"/>
                </a:lnTo>
              </a:path>
            </a:pathLst>
          </a:custGeom>
          <a:ln w="21176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243">
            <a:extLst>
              <a:ext uri="{FF2B5EF4-FFF2-40B4-BE49-F238E27FC236}">
                <a16:creationId xmlns:a16="http://schemas.microsoft.com/office/drawing/2014/main" id="{51D0A195-A140-C91D-4BF9-7CDDDC9E4D70}"/>
              </a:ext>
            </a:extLst>
          </p:cNvPr>
          <p:cNvSpPr/>
          <p:nvPr/>
        </p:nvSpPr>
        <p:spPr>
          <a:xfrm>
            <a:off x="10396159" y="453730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88" y="0"/>
                </a:lnTo>
                <a:lnTo>
                  <a:pt x="22688" y="21933"/>
                </a:lnTo>
                <a:lnTo>
                  <a:pt x="0" y="2193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244">
            <a:extLst>
              <a:ext uri="{FF2B5EF4-FFF2-40B4-BE49-F238E27FC236}">
                <a16:creationId xmlns:a16="http://schemas.microsoft.com/office/drawing/2014/main" id="{4238A7E3-6C6A-0063-082A-3418671952F7}"/>
              </a:ext>
            </a:extLst>
          </p:cNvPr>
          <p:cNvSpPr/>
          <p:nvPr/>
        </p:nvSpPr>
        <p:spPr>
          <a:xfrm>
            <a:off x="10446889" y="453730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88" y="0"/>
                </a:lnTo>
                <a:lnTo>
                  <a:pt x="22688" y="21933"/>
                </a:lnTo>
                <a:lnTo>
                  <a:pt x="0" y="2193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245">
            <a:extLst>
              <a:ext uri="{FF2B5EF4-FFF2-40B4-BE49-F238E27FC236}">
                <a16:creationId xmlns:a16="http://schemas.microsoft.com/office/drawing/2014/main" id="{166EF3D8-FA1C-B3AF-3D46-BD71816D2107}"/>
              </a:ext>
            </a:extLst>
          </p:cNvPr>
          <p:cNvSpPr/>
          <p:nvPr/>
        </p:nvSpPr>
        <p:spPr>
          <a:xfrm>
            <a:off x="10497619" y="453730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88" y="0"/>
                </a:lnTo>
                <a:lnTo>
                  <a:pt x="22688" y="21933"/>
                </a:lnTo>
                <a:lnTo>
                  <a:pt x="0" y="2193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246">
            <a:extLst>
              <a:ext uri="{FF2B5EF4-FFF2-40B4-BE49-F238E27FC236}">
                <a16:creationId xmlns:a16="http://schemas.microsoft.com/office/drawing/2014/main" id="{36C1FBB8-DE05-39D9-EEA1-9850259D8A56}"/>
              </a:ext>
            </a:extLst>
          </p:cNvPr>
          <p:cNvSpPr/>
          <p:nvPr/>
        </p:nvSpPr>
        <p:spPr>
          <a:xfrm>
            <a:off x="10428176" y="375990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88" y="0"/>
                </a:lnTo>
                <a:lnTo>
                  <a:pt x="22688" y="21933"/>
                </a:lnTo>
                <a:lnTo>
                  <a:pt x="0" y="2193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247">
            <a:extLst>
              <a:ext uri="{FF2B5EF4-FFF2-40B4-BE49-F238E27FC236}">
                <a16:creationId xmlns:a16="http://schemas.microsoft.com/office/drawing/2014/main" id="{B11A3260-50AB-EB74-05C3-70F4539350CB}"/>
              </a:ext>
            </a:extLst>
          </p:cNvPr>
          <p:cNvSpPr/>
          <p:nvPr/>
        </p:nvSpPr>
        <p:spPr>
          <a:xfrm>
            <a:off x="10479321" y="375990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88" y="0"/>
                </a:lnTo>
                <a:lnTo>
                  <a:pt x="22688" y="21933"/>
                </a:lnTo>
                <a:lnTo>
                  <a:pt x="0" y="2193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248">
            <a:extLst>
              <a:ext uri="{FF2B5EF4-FFF2-40B4-BE49-F238E27FC236}">
                <a16:creationId xmlns:a16="http://schemas.microsoft.com/office/drawing/2014/main" id="{285995B2-9958-05FC-0BB9-EDE360381B55}"/>
              </a:ext>
            </a:extLst>
          </p:cNvPr>
          <p:cNvSpPr/>
          <p:nvPr/>
        </p:nvSpPr>
        <p:spPr>
          <a:xfrm>
            <a:off x="10382019" y="555574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88" y="0"/>
                </a:lnTo>
                <a:lnTo>
                  <a:pt x="22688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249">
            <a:extLst>
              <a:ext uri="{FF2B5EF4-FFF2-40B4-BE49-F238E27FC236}">
                <a16:creationId xmlns:a16="http://schemas.microsoft.com/office/drawing/2014/main" id="{C3B87BDB-8D37-40C1-AFE2-BA5B947D4DA1}"/>
              </a:ext>
            </a:extLst>
          </p:cNvPr>
          <p:cNvSpPr/>
          <p:nvPr/>
        </p:nvSpPr>
        <p:spPr>
          <a:xfrm>
            <a:off x="10432749" y="555574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98" y="0"/>
                </a:lnTo>
                <a:lnTo>
                  <a:pt x="22698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250">
            <a:extLst>
              <a:ext uri="{FF2B5EF4-FFF2-40B4-BE49-F238E27FC236}">
                <a16:creationId xmlns:a16="http://schemas.microsoft.com/office/drawing/2014/main" id="{93D270DF-1474-C507-B2D0-D71F8068464E}"/>
              </a:ext>
            </a:extLst>
          </p:cNvPr>
          <p:cNvSpPr/>
          <p:nvPr/>
        </p:nvSpPr>
        <p:spPr>
          <a:xfrm>
            <a:off x="10483479" y="555574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98" y="0"/>
                </a:lnTo>
                <a:lnTo>
                  <a:pt x="22698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251">
            <a:extLst>
              <a:ext uri="{FF2B5EF4-FFF2-40B4-BE49-F238E27FC236}">
                <a16:creationId xmlns:a16="http://schemas.microsoft.com/office/drawing/2014/main" id="{F7691D34-3732-9ABD-CF9E-1528EBE6FC7D}"/>
              </a:ext>
            </a:extLst>
          </p:cNvPr>
          <p:cNvSpPr/>
          <p:nvPr/>
        </p:nvSpPr>
        <p:spPr>
          <a:xfrm>
            <a:off x="10534208" y="555574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98" y="0"/>
                </a:lnTo>
                <a:lnTo>
                  <a:pt x="22698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252">
            <a:extLst>
              <a:ext uri="{FF2B5EF4-FFF2-40B4-BE49-F238E27FC236}">
                <a16:creationId xmlns:a16="http://schemas.microsoft.com/office/drawing/2014/main" id="{919F9408-8FD2-E135-E0C3-E1D835B689FA}"/>
              </a:ext>
            </a:extLst>
          </p:cNvPr>
          <p:cNvSpPr/>
          <p:nvPr/>
        </p:nvSpPr>
        <p:spPr>
          <a:xfrm>
            <a:off x="10585354" y="555574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98" y="0"/>
                </a:lnTo>
                <a:lnTo>
                  <a:pt x="22698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253">
            <a:extLst>
              <a:ext uri="{FF2B5EF4-FFF2-40B4-BE49-F238E27FC236}">
                <a16:creationId xmlns:a16="http://schemas.microsoft.com/office/drawing/2014/main" id="{33B202D7-9650-FD15-8A67-3E2557D8ADD4}"/>
              </a:ext>
            </a:extLst>
          </p:cNvPr>
          <p:cNvSpPr/>
          <p:nvPr/>
        </p:nvSpPr>
        <p:spPr>
          <a:xfrm>
            <a:off x="10636084" y="555574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98" y="0"/>
                </a:lnTo>
                <a:lnTo>
                  <a:pt x="22698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254">
            <a:extLst>
              <a:ext uri="{FF2B5EF4-FFF2-40B4-BE49-F238E27FC236}">
                <a16:creationId xmlns:a16="http://schemas.microsoft.com/office/drawing/2014/main" id="{23027A39-EAC4-0F6D-179B-9F819DAE27F1}"/>
              </a:ext>
            </a:extLst>
          </p:cNvPr>
          <p:cNvSpPr/>
          <p:nvPr/>
        </p:nvSpPr>
        <p:spPr>
          <a:xfrm>
            <a:off x="10686808" y="555574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88" y="0"/>
                </a:lnTo>
                <a:lnTo>
                  <a:pt x="22688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255">
            <a:extLst>
              <a:ext uri="{FF2B5EF4-FFF2-40B4-BE49-F238E27FC236}">
                <a16:creationId xmlns:a16="http://schemas.microsoft.com/office/drawing/2014/main" id="{4A636765-3F14-2864-8D4A-C6B212E6D6B5}"/>
              </a:ext>
            </a:extLst>
          </p:cNvPr>
          <p:cNvSpPr/>
          <p:nvPr/>
        </p:nvSpPr>
        <p:spPr>
          <a:xfrm>
            <a:off x="10737970" y="555574"/>
            <a:ext cx="12217" cy="1445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0" y="0"/>
                </a:moveTo>
                <a:lnTo>
                  <a:pt x="21882" y="0"/>
                </a:lnTo>
                <a:lnTo>
                  <a:pt x="21882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256">
            <a:extLst>
              <a:ext uri="{FF2B5EF4-FFF2-40B4-BE49-F238E27FC236}">
                <a16:creationId xmlns:a16="http://schemas.microsoft.com/office/drawing/2014/main" id="{7552EC13-3504-C50F-385C-E8D0B1C02B06}"/>
              </a:ext>
            </a:extLst>
          </p:cNvPr>
          <p:cNvSpPr/>
          <p:nvPr/>
        </p:nvSpPr>
        <p:spPr>
          <a:xfrm>
            <a:off x="10787026" y="555574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88" y="0"/>
                </a:lnTo>
                <a:lnTo>
                  <a:pt x="22688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257">
            <a:extLst>
              <a:ext uri="{FF2B5EF4-FFF2-40B4-BE49-F238E27FC236}">
                <a16:creationId xmlns:a16="http://schemas.microsoft.com/office/drawing/2014/main" id="{4A08346B-6C35-A0CF-605B-83566923D405}"/>
              </a:ext>
            </a:extLst>
          </p:cNvPr>
          <p:cNvSpPr/>
          <p:nvPr/>
        </p:nvSpPr>
        <p:spPr>
          <a:xfrm>
            <a:off x="10837745" y="555574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88" y="0"/>
                </a:lnTo>
                <a:lnTo>
                  <a:pt x="22688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258">
            <a:extLst>
              <a:ext uri="{FF2B5EF4-FFF2-40B4-BE49-F238E27FC236}">
                <a16:creationId xmlns:a16="http://schemas.microsoft.com/office/drawing/2014/main" id="{D142CB73-F9BF-0B62-E5A1-2482E0A5D09B}"/>
              </a:ext>
            </a:extLst>
          </p:cNvPr>
          <p:cNvSpPr/>
          <p:nvPr/>
        </p:nvSpPr>
        <p:spPr>
          <a:xfrm>
            <a:off x="10216937" y="633669"/>
            <a:ext cx="747670" cy="50386"/>
          </a:xfrm>
          <a:custGeom>
            <a:avLst/>
            <a:gdLst/>
            <a:ahLst/>
            <a:cxnLst/>
            <a:rect l="l" t="t" r="r" b="b"/>
            <a:pathLst>
              <a:path w="1360170" h="77469">
                <a:moveTo>
                  <a:pt x="1248735" y="24889"/>
                </a:moveTo>
                <a:lnTo>
                  <a:pt x="1106161" y="24889"/>
                </a:lnTo>
                <a:lnTo>
                  <a:pt x="1163863" y="28235"/>
                </a:lnTo>
                <a:lnTo>
                  <a:pt x="1214891" y="38037"/>
                </a:lnTo>
                <a:lnTo>
                  <a:pt x="1354050" y="77376"/>
                </a:lnTo>
                <a:lnTo>
                  <a:pt x="1360100" y="56189"/>
                </a:lnTo>
                <a:lnTo>
                  <a:pt x="1248735" y="24889"/>
                </a:lnTo>
                <a:close/>
              </a:path>
              <a:path w="1360170" h="77469">
                <a:moveTo>
                  <a:pt x="215973" y="2102"/>
                </a:moveTo>
                <a:lnTo>
                  <a:pt x="157845" y="5222"/>
                </a:lnTo>
                <a:lnTo>
                  <a:pt x="106667" y="14581"/>
                </a:lnTo>
                <a:lnTo>
                  <a:pt x="0" y="44844"/>
                </a:lnTo>
                <a:lnTo>
                  <a:pt x="6050" y="66031"/>
                </a:lnTo>
                <a:lnTo>
                  <a:pt x="112718" y="35768"/>
                </a:lnTo>
                <a:lnTo>
                  <a:pt x="160941" y="26403"/>
                </a:lnTo>
                <a:lnTo>
                  <a:pt x="215972" y="23282"/>
                </a:lnTo>
                <a:lnTo>
                  <a:pt x="371095" y="23282"/>
                </a:lnTo>
                <a:lnTo>
                  <a:pt x="274104" y="5222"/>
                </a:lnTo>
                <a:lnTo>
                  <a:pt x="215973" y="2102"/>
                </a:lnTo>
                <a:close/>
              </a:path>
              <a:path w="1360170" h="77469">
                <a:moveTo>
                  <a:pt x="803465" y="21013"/>
                </a:moveTo>
                <a:lnTo>
                  <a:pt x="652454" y="21013"/>
                </a:lnTo>
                <a:lnTo>
                  <a:pt x="710275" y="24134"/>
                </a:lnTo>
                <a:lnTo>
                  <a:pt x="761004" y="33499"/>
                </a:lnTo>
                <a:lnTo>
                  <a:pt x="770845" y="36525"/>
                </a:lnTo>
                <a:lnTo>
                  <a:pt x="812981" y="45243"/>
                </a:lnTo>
                <a:lnTo>
                  <a:pt x="860582" y="49642"/>
                </a:lnTo>
                <a:lnTo>
                  <a:pt x="909879" y="49757"/>
                </a:lnTo>
                <a:lnTo>
                  <a:pt x="957105" y="45625"/>
                </a:lnTo>
                <a:lnTo>
                  <a:pt x="998490" y="37281"/>
                </a:lnTo>
                <a:lnTo>
                  <a:pt x="1045216" y="28581"/>
                </a:lnTo>
                <a:lnTo>
                  <a:pt x="884951" y="28581"/>
                </a:lnTo>
                <a:lnTo>
                  <a:pt x="827485" y="25459"/>
                </a:lnTo>
                <a:lnTo>
                  <a:pt x="803465" y="21013"/>
                </a:lnTo>
                <a:close/>
              </a:path>
              <a:path w="1360170" h="77469">
                <a:moveTo>
                  <a:pt x="371095" y="23282"/>
                </a:moveTo>
                <a:lnTo>
                  <a:pt x="215972" y="23282"/>
                </a:lnTo>
                <a:lnTo>
                  <a:pt x="271004" y="26403"/>
                </a:lnTo>
                <a:lnTo>
                  <a:pt x="359661" y="43664"/>
                </a:lnTo>
                <a:lnTo>
                  <a:pt x="405940" y="47385"/>
                </a:lnTo>
                <a:lnTo>
                  <a:pt x="454468" y="46932"/>
                </a:lnTo>
                <a:lnTo>
                  <a:pt x="501652" y="42303"/>
                </a:lnTo>
                <a:lnTo>
                  <a:pt x="543896" y="33499"/>
                </a:lnTo>
                <a:lnTo>
                  <a:pt x="581297" y="26595"/>
                </a:lnTo>
                <a:lnTo>
                  <a:pt x="430054" y="26595"/>
                </a:lnTo>
                <a:lnTo>
                  <a:pt x="373912" y="23816"/>
                </a:lnTo>
                <a:lnTo>
                  <a:pt x="371095" y="23282"/>
                </a:lnTo>
                <a:close/>
              </a:path>
              <a:path w="1360170" h="77469">
                <a:moveTo>
                  <a:pt x="1081664" y="3618"/>
                </a:moveTo>
                <a:lnTo>
                  <a:pt x="1034223" y="7750"/>
                </a:lnTo>
                <a:lnTo>
                  <a:pt x="992440" y="16094"/>
                </a:lnTo>
                <a:lnTo>
                  <a:pt x="942276" y="25459"/>
                </a:lnTo>
                <a:lnTo>
                  <a:pt x="884951" y="28581"/>
                </a:lnTo>
                <a:lnTo>
                  <a:pt x="1045216" y="28581"/>
                </a:lnTo>
                <a:lnTo>
                  <a:pt x="1048724" y="27928"/>
                </a:lnTo>
                <a:lnTo>
                  <a:pt x="1106161" y="24889"/>
                </a:lnTo>
                <a:lnTo>
                  <a:pt x="1248735" y="24889"/>
                </a:lnTo>
                <a:lnTo>
                  <a:pt x="1220135" y="16850"/>
                </a:lnTo>
                <a:lnTo>
                  <a:pt x="1178400" y="8131"/>
                </a:lnTo>
                <a:lnTo>
                  <a:pt x="1130983" y="3733"/>
                </a:lnTo>
                <a:lnTo>
                  <a:pt x="1081664" y="3618"/>
                </a:lnTo>
                <a:close/>
              </a:path>
              <a:path w="1360170" h="77469">
                <a:moveTo>
                  <a:pt x="677287" y="0"/>
                </a:moveTo>
                <a:lnTo>
                  <a:pt x="627409" y="0"/>
                </a:lnTo>
                <a:lnTo>
                  <a:pt x="579382" y="4356"/>
                </a:lnTo>
                <a:lnTo>
                  <a:pt x="486763" y="22989"/>
                </a:lnTo>
                <a:lnTo>
                  <a:pt x="430054" y="26595"/>
                </a:lnTo>
                <a:lnTo>
                  <a:pt x="581297" y="26595"/>
                </a:lnTo>
                <a:lnTo>
                  <a:pt x="594630" y="24134"/>
                </a:lnTo>
                <a:lnTo>
                  <a:pt x="652454" y="21013"/>
                </a:lnTo>
                <a:lnTo>
                  <a:pt x="803465" y="21013"/>
                </a:lnTo>
                <a:lnTo>
                  <a:pt x="776896" y="16094"/>
                </a:lnTo>
                <a:lnTo>
                  <a:pt x="767054" y="13069"/>
                </a:lnTo>
                <a:lnTo>
                  <a:pt x="725130" y="4356"/>
                </a:lnTo>
                <a:lnTo>
                  <a:pt x="677287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259">
            <a:extLst>
              <a:ext uri="{FF2B5EF4-FFF2-40B4-BE49-F238E27FC236}">
                <a16:creationId xmlns:a16="http://schemas.microsoft.com/office/drawing/2014/main" id="{7EC5EBD5-8856-C13F-40A8-213C3B3F590B}"/>
              </a:ext>
            </a:extLst>
          </p:cNvPr>
          <p:cNvSpPr/>
          <p:nvPr/>
        </p:nvSpPr>
        <p:spPr>
          <a:xfrm>
            <a:off x="10216937" y="679323"/>
            <a:ext cx="747670" cy="49973"/>
          </a:xfrm>
          <a:custGeom>
            <a:avLst/>
            <a:gdLst/>
            <a:ahLst/>
            <a:cxnLst/>
            <a:rect l="l" t="t" r="r" b="b"/>
            <a:pathLst>
              <a:path w="1360170" h="76835">
                <a:moveTo>
                  <a:pt x="1247050" y="24578"/>
                </a:moveTo>
                <a:lnTo>
                  <a:pt x="1106161" y="24578"/>
                </a:lnTo>
                <a:lnTo>
                  <a:pt x="1163863" y="27959"/>
                </a:lnTo>
                <a:lnTo>
                  <a:pt x="1214891" y="37439"/>
                </a:lnTo>
                <a:lnTo>
                  <a:pt x="1354050" y="76777"/>
                </a:lnTo>
                <a:lnTo>
                  <a:pt x="1360100" y="56351"/>
                </a:lnTo>
                <a:lnTo>
                  <a:pt x="1247050" y="24578"/>
                </a:lnTo>
                <a:close/>
              </a:path>
              <a:path w="1360170" h="76835">
                <a:moveTo>
                  <a:pt x="215973" y="1698"/>
                </a:moveTo>
                <a:lnTo>
                  <a:pt x="157845" y="4960"/>
                </a:lnTo>
                <a:lnTo>
                  <a:pt x="106667" y="14745"/>
                </a:lnTo>
                <a:lnTo>
                  <a:pt x="0" y="45004"/>
                </a:lnTo>
                <a:lnTo>
                  <a:pt x="6050" y="65430"/>
                </a:lnTo>
                <a:lnTo>
                  <a:pt x="112718" y="35169"/>
                </a:lnTo>
                <a:lnTo>
                  <a:pt x="160941" y="26233"/>
                </a:lnTo>
                <a:lnTo>
                  <a:pt x="215972" y="23254"/>
                </a:lnTo>
                <a:lnTo>
                  <a:pt x="372276" y="23254"/>
                </a:lnTo>
                <a:lnTo>
                  <a:pt x="325287" y="14745"/>
                </a:lnTo>
                <a:lnTo>
                  <a:pt x="274104" y="4960"/>
                </a:lnTo>
                <a:lnTo>
                  <a:pt x="215973" y="1698"/>
                </a:lnTo>
                <a:close/>
              </a:path>
              <a:path w="1360170" h="76835">
                <a:moveTo>
                  <a:pt x="803257" y="20607"/>
                </a:moveTo>
                <a:lnTo>
                  <a:pt x="652454" y="20607"/>
                </a:lnTo>
                <a:lnTo>
                  <a:pt x="710275" y="23870"/>
                </a:lnTo>
                <a:lnTo>
                  <a:pt x="761004" y="33657"/>
                </a:lnTo>
                <a:lnTo>
                  <a:pt x="770845" y="36683"/>
                </a:lnTo>
                <a:lnTo>
                  <a:pt x="812981" y="45107"/>
                </a:lnTo>
                <a:lnTo>
                  <a:pt x="860582" y="49428"/>
                </a:lnTo>
                <a:lnTo>
                  <a:pt x="909879" y="49537"/>
                </a:lnTo>
                <a:lnTo>
                  <a:pt x="957105" y="45325"/>
                </a:lnTo>
                <a:lnTo>
                  <a:pt x="998490" y="36683"/>
                </a:lnTo>
                <a:lnTo>
                  <a:pt x="1042169" y="28645"/>
                </a:lnTo>
                <a:lnTo>
                  <a:pt x="884951" y="28645"/>
                </a:lnTo>
                <a:lnTo>
                  <a:pt x="827485" y="25300"/>
                </a:lnTo>
                <a:lnTo>
                  <a:pt x="803257" y="20607"/>
                </a:lnTo>
                <a:close/>
              </a:path>
              <a:path w="1360170" h="76835">
                <a:moveTo>
                  <a:pt x="372276" y="23254"/>
                </a:moveTo>
                <a:lnTo>
                  <a:pt x="215972" y="23254"/>
                </a:lnTo>
                <a:lnTo>
                  <a:pt x="271004" y="26233"/>
                </a:lnTo>
                <a:lnTo>
                  <a:pt x="319227" y="35169"/>
                </a:lnTo>
                <a:lnTo>
                  <a:pt x="359371" y="43436"/>
                </a:lnTo>
                <a:lnTo>
                  <a:pt x="405613" y="47382"/>
                </a:lnTo>
                <a:lnTo>
                  <a:pt x="454250" y="47043"/>
                </a:lnTo>
                <a:lnTo>
                  <a:pt x="501579" y="42456"/>
                </a:lnTo>
                <a:lnTo>
                  <a:pt x="543896" y="33657"/>
                </a:lnTo>
                <a:lnTo>
                  <a:pt x="582621" y="26186"/>
                </a:lnTo>
                <a:lnTo>
                  <a:pt x="430054" y="26186"/>
                </a:lnTo>
                <a:lnTo>
                  <a:pt x="373912" y="23550"/>
                </a:lnTo>
                <a:lnTo>
                  <a:pt x="372276" y="23254"/>
                </a:lnTo>
                <a:close/>
              </a:path>
              <a:path w="1360170" h="76835">
                <a:moveTo>
                  <a:pt x="1081664" y="3781"/>
                </a:moveTo>
                <a:lnTo>
                  <a:pt x="1034223" y="7914"/>
                </a:lnTo>
                <a:lnTo>
                  <a:pt x="992440" y="16257"/>
                </a:lnTo>
                <a:lnTo>
                  <a:pt x="942276" y="25607"/>
                </a:lnTo>
                <a:lnTo>
                  <a:pt x="884951" y="28645"/>
                </a:lnTo>
                <a:lnTo>
                  <a:pt x="1042169" y="28645"/>
                </a:lnTo>
                <a:lnTo>
                  <a:pt x="1048724" y="27439"/>
                </a:lnTo>
                <a:lnTo>
                  <a:pt x="1106161" y="24578"/>
                </a:lnTo>
                <a:lnTo>
                  <a:pt x="1247050" y="24578"/>
                </a:lnTo>
                <a:lnTo>
                  <a:pt x="1220135" y="17014"/>
                </a:lnTo>
                <a:lnTo>
                  <a:pt x="1178400" y="8295"/>
                </a:lnTo>
                <a:lnTo>
                  <a:pt x="1130983" y="3896"/>
                </a:lnTo>
                <a:lnTo>
                  <a:pt x="1081664" y="3781"/>
                </a:lnTo>
                <a:close/>
              </a:path>
              <a:path w="1360170" h="76835">
                <a:moveTo>
                  <a:pt x="677287" y="0"/>
                </a:moveTo>
                <a:lnTo>
                  <a:pt x="627409" y="114"/>
                </a:lnTo>
                <a:lnTo>
                  <a:pt x="579382" y="4513"/>
                </a:lnTo>
                <a:lnTo>
                  <a:pt x="537090" y="13232"/>
                </a:lnTo>
                <a:lnTo>
                  <a:pt x="486763" y="22723"/>
                </a:lnTo>
                <a:lnTo>
                  <a:pt x="430054" y="26186"/>
                </a:lnTo>
                <a:lnTo>
                  <a:pt x="582621" y="26186"/>
                </a:lnTo>
                <a:lnTo>
                  <a:pt x="594630" y="23870"/>
                </a:lnTo>
                <a:lnTo>
                  <a:pt x="652454" y="20607"/>
                </a:lnTo>
                <a:lnTo>
                  <a:pt x="803257" y="20607"/>
                </a:lnTo>
                <a:lnTo>
                  <a:pt x="776896" y="15501"/>
                </a:lnTo>
                <a:lnTo>
                  <a:pt x="767054" y="12476"/>
                </a:lnTo>
                <a:lnTo>
                  <a:pt x="725130" y="4132"/>
                </a:lnTo>
                <a:lnTo>
                  <a:pt x="677287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260">
            <a:extLst>
              <a:ext uri="{FF2B5EF4-FFF2-40B4-BE49-F238E27FC236}">
                <a16:creationId xmlns:a16="http://schemas.microsoft.com/office/drawing/2014/main" id="{ACDE2C9C-9600-951B-C1E0-FFDFACF4D7C4}"/>
              </a:ext>
            </a:extLst>
          </p:cNvPr>
          <p:cNvSpPr/>
          <p:nvPr/>
        </p:nvSpPr>
        <p:spPr>
          <a:xfrm>
            <a:off x="10632342" y="511675"/>
            <a:ext cx="60037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966" y="0"/>
                </a:lnTo>
              </a:path>
            </a:pathLst>
          </a:custGeom>
          <a:ln w="20320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261">
            <a:extLst>
              <a:ext uri="{FF2B5EF4-FFF2-40B4-BE49-F238E27FC236}">
                <a16:creationId xmlns:a16="http://schemas.microsoft.com/office/drawing/2014/main" id="{C9C7E6BC-AF0D-26F9-7C1D-D0109FC0D4AC}"/>
              </a:ext>
            </a:extLst>
          </p:cNvPr>
          <p:cNvSpPr/>
          <p:nvPr/>
        </p:nvSpPr>
        <p:spPr>
          <a:xfrm>
            <a:off x="10638373" y="438986"/>
            <a:ext cx="0" cy="6608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1"/>
                </a:lnTo>
              </a:path>
            </a:pathLst>
          </a:custGeom>
          <a:ln w="21942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262">
            <a:extLst>
              <a:ext uri="{FF2B5EF4-FFF2-40B4-BE49-F238E27FC236}">
                <a16:creationId xmlns:a16="http://schemas.microsoft.com/office/drawing/2014/main" id="{758284D3-2930-402F-1CF6-210EA01FC5F9}"/>
              </a:ext>
            </a:extLst>
          </p:cNvPr>
          <p:cNvSpPr/>
          <p:nvPr/>
        </p:nvSpPr>
        <p:spPr>
          <a:xfrm>
            <a:off x="10632342" y="431965"/>
            <a:ext cx="60037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966" y="0"/>
                </a:lnTo>
              </a:path>
            </a:pathLst>
          </a:custGeom>
          <a:ln w="21590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263">
            <a:extLst>
              <a:ext uri="{FF2B5EF4-FFF2-40B4-BE49-F238E27FC236}">
                <a16:creationId xmlns:a16="http://schemas.microsoft.com/office/drawing/2014/main" id="{BE4CEBFA-6A80-B64C-D03C-FEDFC13C4457}"/>
              </a:ext>
            </a:extLst>
          </p:cNvPr>
          <p:cNvSpPr/>
          <p:nvPr/>
        </p:nvSpPr>
        <p:spPr>
          <a:xfrm>
            <a:off x="10686420" y="438967"/>
            <a:ext cx="0" cy="6608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66"/>
                </a:lnTo>
              </a:path>
            </a:pathLst>
          </a:custGeom>
          <a:ln w="21176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264">
            <a:extLst>
              <a:ext uri="{FF2B5EF4-FFF2-40B4-BE49-F238E27FC236}">
                <a16:creationId xmlns:a16="http://schemas.microsoft.com/office/drawing/2014/main" id="{97E6619D-2F22-3964-806F-29E0C30094C7}"/>
              </a:ext>
            </a:extLst>
          </p:cNvPr>
          <p:cNvSpPr/>
          <p:nvPr/>
        </p:nvSpPr>
        <p:spPr>
          <a:xfrm>
            <a:off x="10699723" y="511675"/>
            <a:ext cx="60037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906" y="0"/>
                </a:lnTo>
              </a:path>
            </a:pathLst>
          </a:custGeom>
          <a:ln w="20320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265">
            <a:extLst>
              <a:ext uri="{FF2B5EF4-FFF2-40B4-BE49-F238E27FC236}">
                <a16:creationId xmlns:a16="http://schemas.microsoft.com/office/drawing/2014/main" id="{8E6EDC4C-FB0D-0B39-F2B7-1CC2E2754897}"/>
              </a:ext>
            </a:extLst>
          </p:cNvPr>
          <p:cNvSpPr/>
          <p:nvPr/>
        </p:nvSpPr>
        <p:spPr>
          <a:xfrm>
            <a:off x="10705737" y="438986"/>
            <a:ext cx="0" cy="6608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601"/>
                </a:lnTo>
              </a:path>
            </a:pathLst>
          </a:custGeom>
          <a:ln w="21882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266">
            <a:extLst>
              <a:ext uri="{FF2B5EF4-FFF2-40B4-BE49-F238E27FC236}">
                <a16:creationId xmlns:a16="http://schemas.microsoft.com/office/drawing/2014/main" id="{3D796E58-0492-A4F8-656E-F5C5405698D6}"/>
              </a:ext>
            </a:extLst>
          </p:cNvPr>
          <p:cNvSpPr/>
          <p:nvPr/>
        </p:nvSpPr>
        <p:spPr>
          <a:xfrm>
            <a:off x="10699723" y="431965"/>
            <a:ext cx="60037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906" y="0"/>
                </a:lnTo>
              </a:path>
            </a:pathLst>
          </a:custGeom>
          <a:ln w="21590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267">
            <a:extLst>
              <a:ext uri="{FF2B5EF4-FFF2-40B4-BE49-F238E27FC236}">
                <a16:creationId xmlns:a16="http://schemas.microsoft.com/office/drawing/2014/main" id="{27FD2C60-535E-25F5-04C5-887EEFE4BFA9}"/>
              </a:ext>
            </a:extLst>
          </p:cNvPr>
          <p:cNvSpPr/>
          <p:nvPr/>
        </p:nvSpPr>
        <p:spPr>
          <a:xfrm>
            <a:off x="10753768" y="438967"/>
            <a:ext cx="0" cy="6608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366"/>
                </a:lnTo>
              </a:path>
            </a:pathLst>
          </a:custGeom>
          <a:ln w="21176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268">
            <a:extLst>
              <a:ext uri="{FF2B5EF4-FFF2-40B4-BE49-F238E27FC236}">
                <a16:creationId xmlns:a16="http://schemas.microsoft.com/office/drawing/2014/main" id="{2A9CA4CF-788B-8EAB-C700-E4D95033EC2C}"/>
              </a:ext>
            </a:extLst>
          </p:cNvPr>
          <p:cNvSpPr/>
          <p:nvPr/>
        </p:nvSpPr>
        <p:spPr>
          <a:xfrm>
            <a:off x="10427137" y="271188"/>
            <a:ext cx="0" cy="73101"/>
          </a:xfrm>
          <a:custGeom>
            <a:avLst/>
            <a:gdLst/>
            <a:ahLst/>
            <a:cxnLst/>
            <a:rect l="l" t="t" r="r" b="b"/>
            <a:pathLst>
              <a:path h="112394">
                <a:moveTo>
                  <a:pt x="0" y="0"/>
                </a:moveTo>
                <a:lnTo>
                  <a:pt x="0" y="111965"/>
                </a:lnTo>
              </a:path>
            </a:pathLst>
          </a:custGeom>
          <a:ln w="21932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269">
            <a:extLst>
              <a:ext uri="{FF2B5EF4-FFF2-40B4-BE49-F238E27FC236}">
                <a16:creationId xmlns:a16="http://schemas.microsoft.com/office/drawing/2014/main" id="{A4A2B1C4-A911-ACCC-C253-5D7AFD7C99D1}"/>
              </a:ext>
            </a:extLst>
          </p:cNvPr>
          <p:cNvSpPr/>
          <p:nvPr/>
        </p:nvSpPr>
        <p:spPr>
          <a:xfrm>
            <a:off x="10468513" y="307595"/>
            <a:ext cx="12217" cy="33453"/>
          </a:xfrm>
          <a:custGeom>
            <a:avLst/>
            <a:gdLst/>
            <a:ahLst/>
            <a:cxnLst/>
            <a:rect l="l" t="t" r="r" b="b"/>
            <a:pathLst>
              <a:path w="22225" h="51435">
                <a:moveTo>
                  <a:pt x="0" y="0"/>
                </a:moveTo>
                <a:lnTo>
                  <a:pt x="21932" y="0"/>
                </a:lnTo>
                <a:lnTo>
                  <a:pt x="21932" y="51439"/>
                </a:lnTo>
                <a:lnTo>
                  <a:pt x="0" y="51439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272">
            <a:extLst>
              <a:ext uri="{FF2B5EF4-FFF2-40B4-BE49-F238E27FC236}">
                <a16:creationId xmlns:a16="http://schemas.microsoft.com/office/drawing/2014/main" id="{1A5F7A13-DEE7-D126-63CB-E29F88832E95}"/>
              </a:ext>
            </a:extLst>
          </p:cNvPr>
          <p:cNvSpPr/>
          <p:nvPr/>
        </p:nvSpPr>
        <p:spPr>
          <a:xfrm>
            <a:off x="10396159" y="453730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88" y="0"/>
                </a:lnTo>
                <a:lnTo>
                  <a:pt x="22688" y="21933"/>
                </a:lnTo>
                <a:lnTo>
                  <a:pt x="0" y="2193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273">
            <a:extLst>
              <a:ext uri="{FF2B5EF4-FFF2-40B4-BE49-F238E27FC236}">
                <a16:creationId xmlns:a16="http://schemas.microsoft.com/office/drawing/2014/main" id="{8E8A6754-2808-C1AD-97BB-9F8EC30A2A43}"/>
              </a:ext>
            </a:extLst>
          </p:cNvPr>
          <p:cNvSpPr/>
          <p:nvPr/>
        </p:nvSpPr>
        <p:spPr>
          <a:xfrm>
            <a:off x="10446889" y="453730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88" y="0"/>
                </a:lnTo>
                <a:lnTo>
                  <a:pt x="22688" y="21933"/>
                </a:lnTo>
                <a:lnTo>
                  <a:pt x="0" y="2193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274">
            <a:extLst>
              <a:ext uri="{FF2B5EF4-FFF2-40B4-BE49-F238E27FC236}">
                <a16:creationId xmlns:a16="http://schemas.microsoft.com/office/drawing/2014/main" id="{71F6F584-B156-9F1B-DE5C-A76163BF0EC5}"/>
              </a:ext>
            </a:extLst>
          </p:cNvPr>
          <p:cNvSpPr/>
          <p:nvPr/>
        </p:nvSpPr>
        <p:spPr>
          <a:xfrm>
            <a:off x="10497619" y="453730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88" y="0"/>
                </a:lnTo>
                <a:lnTo>
                  <a:pt x="22688" y="21933"/>
                </a:lnTo>
                <a:lnTo>
                  <a:pt x="0" y="2193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275">
            <a:extLst>
              <a:ext uri="{FF2B5EF4-FFF2-40B4-BE49-F238E27FC236}">
                <a16:creationId xmlns:a16="http://schemas.microsoft.com/office/drawing/2014/main" id="{C641F45D-A2D1-6F77-45A7-0F5D0BC10792}"/>
              </a:ext>
            </a:extLst>
          </p:cNvPr>
          <p:cNvSpPr/>
          <p:nvPr/>
        </p:nvSpPr>
        <p:spPr>
          <a:xfrm>
            <a:off x="10382019" y="555574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88" y="0"/>
                </a:lnTo>
                <a:lnTo>
                  <a:pt x="22688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276">
            <a:extLst>
              <a:ext uri="{FF2B5EF4-FFF2-40B4-BE49-F238E27FC236}">
                <a16:creationId xmlns:a16="http://schemas.microsoft.com/office/drawing/2014/main" id="{A90D45FB-51FE-B36F-9DD8-BD71F3DD524E}"/>
              </a:ext>
            </a:extLst>
          </p:cNvPr>
          <p:cNvSpPr/>
          <p:nvPr/>
        </p:nvSpPr>
        <p:spPr>
          <a:xfrm>
            <a:off x="10432749" y="555574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98" y="0"/>
                </a:lnTo>
                <a:lnTo>
                  <a:pt x="22698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277">
            <a:extLst>
              <a:ext uri="{FF2B5EF4-FFF2-40B4-BE49-F238E27FC236}">
                <a16:creationId xmlns:a16="http://schemas.microsoft.com/office/drawing/2014/main" id="{B0AD797F-C8D0-CCC1-41B2-90CACF2A2123}"/>
              </a:ext>
            </a:extLst>
          </p:cNvPr>
          <p:cNvSpPr/>
          <p:nvPr/>
        </p:nvSpPr>
        <p:spPr>
          <a:xfrm>
            <a:off x="10483479" y="555574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98" y="0"/>
                </a:lnTo>
                <a:lnTo>
                  <a:pt x="22698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278">
            <a:extLst>
              <a:ext uri="{FF2B5EF4-FFF2-40B4-BE49-F238E27FC236}">
                <a16:creationId xmlns:a16="http://schemas.microsoft.com/office/drawing/2014/main" id="{E9CE78D5-DD34-774C-236B-3CDDE9B67FAF}"/>
              </a:ext>
            </a:extLst>
          </p:cNvPr>
          <p:cNvSpPr/>
          <p:nvPr/>
        </p:nvSpPr>
        <p:spPr>
          <a:xfrm>
            <a:off x="10534208" y="555574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98" y="0"/>
                </a:lnTo>
                <a:lnTo>
                  <a:pt x="22698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279">
            <a:extLst>
              <a:ext uri="{FF2B5EF4-FFF2-40B4-BE49-F238E27FC236}">
                <a16:creationId xmlns:a16="http://schemas.microsoft.com/office/drawing/2014/main" id="{0953F365-E94C-1CFB-61A0-33553553FEC9}"/>
              </a:ext>
            </a:extLst>
          </p:cNvPr>
          <p:cNvSpPr/>
          <p:nvPr/>
        </p:nvSpPr>
        <p:spPr>
          <a:xfrm>
            <a:off x="10585354" y="555574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98" y="0"/>
                </a:lnTo>
                <a:lnTo>
                  <a:pt x="22698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280">
            <a:extLst>
              <a:ext uri="{FF2B5EF4-FFF2-40B4-BE49-F238E27FC236}">
                <a16:creationId xmlns:a16="http://schemas.microsoft.com/office/drawing/2014/main" id="{C9C804A6-4EE7-CCAC-1EB8-BE23641C787C}"/>
              </a:ext>
            </a:extLst>
          </p:cNvPr>
          <p:cNvSpPr/>
          <p:nvPr/>
        </p:nvSpPr>
        <p:spPr>
          <a:xfrm>
            <a:off x="10636084" y="555574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98" y="0"/>
                </a:lnTo>
                <a:lnTo>
                  <a:pt x="22698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281">
            <a:extLst>
              <a:ext uri="{FF2B5EF4-FFF2-40B4-BE49-F238E27FC236}">
                <a16:creationId xmlns:a16="http://schemas.microsoft.com/office/drawing/2014/main" id="{C17D2553-B5E4-4466-79DA-FE4CF458FFC3}"/>
              </a:ext>
            </a:extLst>
          </p:cNvPr>
          <p:cNvSpPr/>
          <p:nvPr/>
        </p:nvSpPr>
        <p:spPr>
          <a:xfrm>
            <a:off x="10686808" y="555574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88" y="0"/>
                </a:lnTo>
                <a:lnTo>
                  <a:pt x="22688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282">
            <a:extLst>
              <a:ext uri="{FF2B5EF4-FFF2-40B4-BE49-F238E27FC236}">
                <a16:creationId xmlns:a16="http://schemas.microsoft.com/office/drawing/2014/main" id="{961D6C49-1761-1002-0906-DCBB53ACC840}"/>
              </a:ext>
            </a:extLst>
          </p:cNvPr>
          <p:cNvSpPr/>
          <p:nvPr/>
        </p:nvSpPr>
        <p:spPr>
          <a:xfrm>
            <a:off x="10737970" y="555574"/>
            <a:ext cx="12217" cy="14455"/>
          </a:xfrm>
          <a:custGeom>
            <a:avLst/>
            <a:gdLst/>
            <a:ahLst/>
            <a:cxnLst/>
            <a:rect l="l" t="t" r="r" b="b"/>
            <a:pathLst>
              <a:path w="22225" h="22225">
                <a:moveTo>
                  <a:pt x="0" y="0"/>
                </a:moveTo>
                <a:lnTo>
                  <a:pt x="21882" y="0"/>
                </a:lnTo>
                <a:lnTo>
                  <a:pt x="21882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283">
            <a:extLst>
              <a:ext uri="{FF2B5EF4-FFF2-40B4-BE49-F238E27FC236}">
                <a16:creationId xmlns:a16="http://schemas.microsoft.com/office/drawing/2014/main" id="{3610B0FA-415B-0FAF-BA92-E48CAE53B375}"/>
              </a:ext>
            </a:extLst>
          </p:cNvPr>
          <p:cNvSpPr/>
          <p:nvPr/>
        </p:nvSpPr>
        <p:spPr>
          <a:xfrm>
            <a:off x="10787026" y="555574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88" y="0"/>
                </a:lnTo>
                <a:lnTo>
                  <a:pt x="22688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284">
            <a:extLst>
              <a:ext uri="{FF2B5EF4-FFF2-40B4-BE49-F238E27FC236}">
                <a16:creationId xmlns:a16="http://schemas.microsoft.com/office/drawing/2014/main" id="{71B0D29D-7E70-2AE9-DB2D-76428A847BD6}"/>
              </a:ext>
            </a:extLst>
          </p:cNvPr>
          <p:cNvSpPr/>
          <p:nvPr/>
        </p:nvSpPr>
        <p:spPr>
          <a:xfrm>
            <a:off x="10837745" y="555574"/>
            <a:ext cx="12566" cy="14455"/>
          </a:xfrm>
          <a:custGeom>
            <a:avLst/>
            <a:gdLst/>
            <a:ahLst/>
            <a:cxnLst/>
            <a:rect l="l" t="t" r="r" b="b"/>
            <a:pathLst>
              <a:path w="22860" h="22225">
                <a:moveTo>
                  <a:pt x="0" y="0"/>
                </a:moveTo>
                <a:lnTo>
                  <a:pt x="22688" y="0"/>
                </a:lnTo>
                <a:lnTo>
                  <a:pt x="22688" y="21943"/>
                </a:lnTo>
                <a:lnTo>
                  <a:pt x="0" y="2194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285">
            <a:extLst>
              <a:ext uri="{FF2B5EF4-FFF2-40B4-BE49-F238E27FC236}">
                <a16:creationId xmlns:a16="http://schemas.microsoft.com/office/drawing/2014/main" id="{009AE469-21D1-0CA8-ABD9-1E416D39A0E6}"/>
              </a:ext>
            </a:extLst>
          </p:cNvPr>
          <p:cNvSpPr/>
          <p:nvPr/>
        </p:nvSpPr>
        <p:spPr>
          <a:xfrm>
            <a:off x="10632342" y="516707"/>
            <a:ext cx="60037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966" y="0"/>
                </a:lnTo>
              </a:path>
            </a:pathLst>
          </a:custGeom>
          <a:ln w="6050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286">
            <a:extLst>
              <a:ext uri="{FF2B5EF4-FFF2-40B4-BE49-F238E27FC236}">
                <a16:creationId xmlns:a16="http://schemas.microsoft.com/office/drawing/2014/main" id="{C1FB2E95-5E97-ADC2-5CD9-A2C2FC5BCD58}"/>
              </a:ext>
            </a:extLst>
          </p:cNvPr>
          <p:cNvSpPr/>
          <p:nvPr/>
        </p:nvSpPr>
        <p:spPr>
          <a:xfrm>
            <a:off x="10699723" y="516707"/>
            <a:ext cx="60037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8906" y="0"/>
                </a:lnTo>
              </a:path>
            </a:pathLst>
          </a:custGeom>
          <a:ln w="6050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241">
            <a:extLst>
              <a:ext uri="{FF2B5EF4-FFF2-40B4-BE49-F238E27FC236}">
                <a16:creationId xmlns:a16="http://schemas.microsoft.com/office/drawing/2014/main" id="{B67EA1AD-A71A-CC39-2C97-2301863023F8}"/>
              </a:ext>
            </a:extLst>
          </p:cNvPr>
          <p:cNvSpPr/>
          <p:nvPr/>
        </p:nvSpPr>
        <p:spPr>
          <a:xfrm>
            <a:off x="10310498" y="500960"/>
            <a:ext cx="608398" cy="145376"/>
          </a:xfrm>
          <a:custGeom>
            <a:avLst/>
            <a:gdLst/>
            <a:ahLst/>
            <a:cxnLst/>
            <a:rect l="l" t="t" r="r" b="b"/>
            <a:pathLst>
              <a:path w="1106804" h="223519">
                <a:moveTo>
                  <a:pt x="1106701" y="21187"/>
                </a:moveTo>
                <a:lnTo>
                  <a:pt x="1085525" y="21187"/>
                </a:lnTo>
                <a:lnTo>
                  <a:pt x="1085525" y="90778"/>
                </a:lnTo>
                <a:lnTo>
                  <a:pt x="996988" y="210306"/>
                </a:lnTo>
                <a:lnTo>
                  <a:pt x="1014433" y="223164"/>
                </a:lnTo>
                <a:lnTo>
                  <a:pt x="1106701" y="98351"/>
                </a:lnTo>
                <a:lnTo>
                  <a:pt x="1106701" y="21187"/>
                </a:lnTo>
                <a:close/>
              </a:path>
              <a:path w="1106804" h="223519">
                <a:moveTo>
                  <a:pt x="1106701" y="0"/>
                </a:moveTo>
                <a:lnTo>
                  <a:pt x="0" y="0"/>
                </a:lnTo>
                <a:lnTo>
                  <a:pt x="0" y="56744"/>
                </a:lnTo>
                <a:lnTo>
                  <a:pt x="26480" y="197449"/>
                </a:lnTo>
                <a:lnTo>
                  <a:pt x="47656" y="193667"/>
                </a:lnTo>
                <a:lnTo>
                  <a:pt x="21942" y="55987"/>
                </a:lnTo>
                <a:lnTo>
                  <a:pt x="21942" y="21187"/>
                </a:lnTo>
                <a:lnTo>
                  <a:pt x="1106701" y="21187"/>
                </a:lnTo>
                <a:lnTo>
                  <a:pt x="1106701" y="0"/>
                </a:lnTo>
                <a:close/>
              </a:path>
            </a:pathLst>
          </a:custGeom>
          <a:solidFill>
            <a:srgbClr val="000103"/>
          </a:solidFill>
          <a:ln w="9525">
            <a:solidFill>
              <a:schemeClr val="tx1">
                <a:lumMod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238">
            <a:extLst>
              <a:ext uri="{FF2B5EF4-FFF2-40B4-BE49-F238E27FC236}">
                <a16:creationId xmlns:a16="http://schemas.microsoft.com/office/drawing/2014/main" id="{87F597F9-252A-83E1-F2E3-AEF607BC9050}"/>
              </a:ext>
            </a:extLst>
          </p:cNvPr>
          <p:cNvSpPr/>
          <p:nvPr/>
        </p:nvSpPr>
        <p:spPr>
          <a:xfrm>
            <a:off x="10343761" y="436508"/>
            <a:ext cx="11868" cy="46256"/>
          </a:xfrm>
          <a:custGeom>
            <a:avLst/>
            <a:gdLst/>
            <a:ahLst/>
            <a:cxnLst/>
            <a:rect l="l" t="t" r="r" b="b"/>
            <a:pathLst>
              <a:path w="21589" h="71119">
                <a:moveTo>
                  <a:pt x="0" y="71121"/>
                </a:moveTo>
                <a:lnTo>
                  <a:pt x="21186" y="71121"/>
                </a:lnTo>
                <a:lnTo>
                  <a:pt x="21186" y="0"/>
                </a:lnTo>
                <a:lnTo>
                  <a:pt x="0" y="0"/>
                </a:lnTo>
                <a:lnTo>
                  <a:pt x="0" y="71121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240">
            <a:extLst>
              <a:ext uri="{FF2B5EF4-FFF2-40B4-BE49-F238E27FC236}">
                <a16:creationId xmlns:a16="http://schemas.microsoft.com/office/drawing/2014/main" id="{79B6D077-E929-374C-E936-74861EC0619C}"/>
              </a:ext>
            </a:extLst>
          </p:cNvPr>
          <p:cNvSpPr/>
          <p:nvPr/>
        </p:nvSpPr>
        <p:spPr>
          <a:xfrm>
            <a:off x="10573298" y="436507"/>
            <a:ext cx="12217" cy="42952"/>
          </a:xfrm>
          <a:custGeom>
            <a:avLst/>
            <a:gdLst/>
            <a:ahLst/>
            <a:cxnLst/>
            <a:rect l="l" t="t" r="r" b="b"/>
            <a:pathLst>
              <a:path w="22225" h="66039">
                <a:moveTo>
                  <a:pt x="21932" y="0"/>
                </a:moveTo>
                <a:lnTo>
                  <a:pt x="0" y="0"/>
                </a:lnTo>
                <a:lnTo>
                  <a:pt x="0" y="65809"/>
                </a:lnTo>
                <a:lnTo>
                  <a:pt x="21932" y="65809"/>
                </a:lnTo>
                <a:lnTo>
                  <a:pt x="21932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9" name="Group 59">
            <a:extLst>
              <a:ext uri="{FF2B5EF4-FFF2-40B4-BE49-F238E27FC236}">
                <a16:creationId xmlns:a16="http://schemas.microsoft.com/office/drawing/2014/main" id="{9538F1A9-EF46-A249-9248-9C9BF2D0CA7B}"/>
              </a:ext>
            </a:extLst>
          </p:cNvPr>
          <p:cNvGrpSpPr/>
          <p:nvPr/>
        </p:nvGrpSpPr>
        <p:grpSpPr>
          <a:xfrm>
            <a:off x="11478855" y="167917"/>
            <a:ext cx="439570" cy="571762"/>
            <a:chOff x="1369684" y="4535877"/>
            <a:chExt cx="972185" cy="1237783"/>
          </a:xfrm>
        </p:grpSpPr>
        <p:sp>
          <p:nvSpPr>
            <p:cNvPr id="543" name="object 14">
              <a:extLst>
                <a:ext uri="{FF2B5EF4-FFF2-40B4-BE49-F238E27FC236}">
                  <a16:creationId xmlns:a16="http://schemas.microsoft.com/office/drawing/2014/main" id="{FB84DB03-5A00-1747-AF39-15D0974EA84C}"/>
                </a:ext>
              </a:extLst>
            </p:cNvPr>
            <p:cNvSpPr/>
            <p:nvPr/>
          </p:nvSpPr>
          <p:spPr>
            <a:xfrm>
              <a:off x="1377563" y="4759650"/>
              <a:ext cx="927100" cy="989965"/>
            </a:xfrm>
            <a:custGeom>
              <a:avLst/>
              <a:gdLst/>
              <a:ahLst/>
              <a:cxnLst/>
              <a:rect l="l" t="t" r="r" b="b"/>
              <a:pathLst>
                <a:path w="927100" h="989964">
                  <a:moveTo>
                    <a:pt x="0" y="0"/>
                  </a:moveTo>
                  <a:lnTo>
                    <a:pt x="926605" y="0"/>
                  </a:lnTo>
                  <a:lnTo>
                    <a:pt x="926605" y="989870"/>
                  </a:lnTo>
                  <a:lnTo>
                    <a:pt x="0" y="989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16">
              <a:extLst>
                <a:ext uri="{FF2B5EF4-FFF2-40B4-BE49-F238E27FC236}">
                  <a16:creationId xmlns:a16="http://schemas.microsoft.com/office/drawing/2014/main" id="{E203B264-D44E-5253-8C9A-88246A5C3BFE}"/>
                </a:ext>
              </a:extLst>
            </p:cNvPr>
            <p:cNvSpPr/>
            <p:nvPr/>
          </p:nvSpPr>
          <p:spPr>
            <a:xfrm>
              <a:off x="1373061" y="4729285"/>
              <a:ext cx="963930" cy="1040765"/>
            </a:xfrm>
            <a:custGeom>
              <a:avLst/>
              <a:gdLst/>
              <a:ahLst/>
              <a:cxnLst/>
              <a:rect l="l" t="t" r="r" b="b"/>
              <a:pathLst>
                <a:path w="963929" h="1040764">
                  <a:moveTo>
                    <a:pt x="959266" y="0"/>
                  </a:moveTo>
                  <a:lnTo>
                    <a:pt x="4502" y="0"/>
                  </a:lnTo>
                  <a:lnTo>
                    <a:pt x="0" y="4498"/>
                  </a:lnTo>
                  <a:lnTo>
                    <a:pt x="0" y="1035979"/>
                  </a:lnTo>
                  <a:lnTo>
                    <a:pt x="4502" y="1040478"/>
                  </a:lnTo>
                  <a:lnTo>
                    <a:pt x="959266" y="1040478"/>
                  </a:lnTo>
                  <a:lnTo>
                    <a:pt x="963768" y="1035979"/>
                  </a:lnTo>
                  <a:lnTo>
                    <a:pt x="963768" y="1020235"/>
                  </a:lnTo>
                  <a:lnTo>
                    <a:pt x="20262" y="1020235"/>
                  </a:lnTo>
                  <a:lnTo>
                    <a:pt x="20262" y="20243"/>
                  </a:lnTo>
                  <a:lnTo>
                    <a:pt x="963768" y="20243"/>
                  </a:lnTo>
                  <a:lnTo>
                    <a:pt x="963768" y="4498"/>
                  </a:lnTo>
                  <a:lnTo>
                    <a:pt x="959266" y="0"/>
                  </a:lnTo>
                  <a:close/>
                </a:path>
                <a:path w="963929" h="1040764">
                  <a:moveTo>
                    <a:pt x="963768" y="20243"/>
                  </a:moveTo>
                  <a:lnTo>
                    <a:pt x="944616" y="20243"/>
                  </a:lnTo>
                  <a:lnTo>
                    <a:pt x="944616" y="1020235"/>
                  </a:lnTo>
                  <a:lnTo>
                    <a:pt x="963768" y="1020235"/>
                  </a:lnTo>
                  <a:lnTo>
                    <a:pt x="963768" y="2024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17">
              <a:extLst>
                <a:ext uri="{FF2B5EF4-FFF2-40B4-BE49-F238E27FC236}">
                  <a16:creationId xmlns:a16="http://schemas.microsoft.com/office/drawing/2014/main" id="{6EFF1E72-8C36-B792-9009-B87BD3EFE156}"/>
                </a:ext>
              </a:extLst>
            </p:cNvPr>
            <p:cNvSpPr/>
            <p:nvPr/>
          </p:nvSpPr>
          <p:spPr>
            <a:xfrm>
              <a:off x="1369684" y="4725910"/>
              <a:ext cx="972185" cy="1047750"/>
            </a:xfrm>
            <a:custGeom>
              <a:avLst/>
              <a:gdLst/>
              <a:ahLst/>
              <a:cxnLst/>
              <a:rect l="l" t="t" r="r" b="b"/>
              <a:pathLst>
                <a:path w="972184" h="1047750">
                  <a:moveTo>
                    <a:pt x="964894" y="0"/>
                  </a:moveTo>
                  <a:lnTo>
                    <a:pt x="6754" y="0"/>
                  </a:lnTo>
                  <a:lnTo>
                    <a:pt x="0" y="5623"/>
                  </a:lnTo>
                  <a:lnTo>
                    <a:pt x="0" y="1041603"/>
                  </a:lnTo>
                  <a:lnTo>
                    <a:pt x="6754" y="1047226"/>
                  </a:lnTo>
                  <a:lnTo>
                    <a:pt x="956999" y="1047226"/>
                  </a:lnTo>
                  <a:lnTo>
                    <a:pt x="956999" y="1040478"/>
                  </a:lnTo>
                  <a:lnTo>
                    <a:pt x="10131" y="1040478"/>
                  </a:lnTo>
                  <a:lnTo>
                    <a:pt x="7879" y="1037104"/>
                  </a:lnTo>
                  <a:lnTo>
                    <a:pt x="7879" y="10121"/>
                  </a:lnTo>
                  <a:lnTo>
                    <a:pt x="10131" y="6747"/>
                  </a:lnTo>
                  <a:lnTo>
                    <a:pt x="970684" y="6747"/>
                  </a:lnTo>
                  <a:lnTo>
                    <a:pt x="970523" y="5623"/>
                  </a:lnTo>
                  <a:lnTo>
                    <a:pt x="964894" y="0"/>
                  </a:lnTo>
                  <a:close/>
                </a:path>
                <a:path w="972184" h="1047750">
                  <a:moveTo>
                    <a:pt x="970684" y="6747"/>
                  </a:moveTo>
                  <a:lnTo>
                    <a:pt x="960376" y="6747"/>
                  </a:lnTo>
                  <a:lnTo>
                    <a:pt x="963768" y="10121"/>
                  </a:lnTo>
                  <a:lnTo>
                    <a:pt x="963768" y="1037104"/>
                  </a:lnTo>
                  <a:lnTo>
                    <a:pt x="960376" y="1040478"/>
                  </a:lnTo>
                  <a:lnTo>
                    <a:pt x="956999" y="1040478"/>
                  </a:lnTo>
                  <a:lnTo>
                    <a:pt x="956999" y="1047226"/>
                  </a:lnTo>
                  <a:lnTo>
                    <a:pt x="964894" y="1047226"/>
                  </a:lnTo>
                  <a:lnTo>
                    <a:pt x="970523" y="1041603"/>
                  </a:lnTo>
                  <a:lnTo>
                    <a:pt x="971648" y="1033730"/>
                  </a:lnTo>
                  <a:lnTo>
                    <a:pt x="971648" y="13495"/>
                  </a:lnTo>
                  <a:lnTo>
                    <a:pt x="970684" y="6747"/>
                  </a:lnTo>
                  <a:close/>
                </a:path>
                <a:path w="972184" h="1047750">
                  <a:moveTo>
                    <a:pt x="951371" y="19118"/>
                  </a:moveTo>
                  <a:lnTo>
                    <a:pt x="20262" y="19118"/>
                  </a:lnTo>
                  <a:lnTo>
                    <a:pt x="20262" y="1028107"/>
                  </a:lnTo>
                  <a:lnTo>
                    <a:pt x="951371" y="1028107"/>
                  </a:lnTo>
                  <a:lnTo>
                    <a:pt x="951371" y="1020235"/>
                  </a:lnTo>
                  <a:lnTo>
                    <a:pt x="27016" y="1020235"/>
                  </a:lnTo>
                  <a:lnTo>
                    <a:pt x="27016" y="26991"/>
                  </a:lnTo>
                  <a:lnTo>
                    <a:pt x="23639" y="26991"/>
                  </a:lnTo>
                  <a:lnTo>
                    <a:pt x="23639" y="23617"/>
                  </a:lnTo>
                  <a:lnTo>
                    <a:pt x="951371" y="23617"/>
                  </a:lnTo>
                  <a:lnTo>
                    <a:pt x="951371" y="19118"/>
                  </a:lnTo>
                  <a:close/>
                </a:path>
                <a:path w="972184" h="1047750">
                  <a:moveTo>
                    <a:pt x="951371" y="23617"/>
                  </a:moveTo>
                  <a:lnTo>
                    <a:pt x="27016" y="23617"/>
                  </a:lnTo>
                  <a:lnTo>
                    <a:pt x="27016" y="26991"/>
                  </a:lnTo>
                  <a:lnTo>
                    <a:pt x="943491" y="26991"/>
                  </a:lnTo>
                  <a:lnTo>
                    <a:pt x="943491" y="1020235"/>
                  </a:lnTo>
                  <a:lnTo>
                    <a:pt x="951371" y="1020235"/>
                  </a:lnTo>
                  <a:lnTo>
                    <a:pt x="951371" y="23617"/>
                  </a:lnTo>
                  <a:close/>
                </a:path>
                <a:path w="972184" h="1047750">
                  <a:moveTo>
                    <a:pt x="27016" y="23617"/>
                  </a:moveTo>
                  <a:lnTo>
                    <a:pt x="23639" y="23617"/>
                  </a:lnTo>
                  <a:lnTo>
                    <a:pt x="23639" y="26991"/>
                  </a:lnTo>
                  <a:lnTo>
                    <a:pt x="27016" y="26991"/>
                  </a:lnTo>
                  <a:lnTo>
                    <a:pt x="27016" y="23617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18">
              <a:extLst>
                <a:ext uri="{FF2B5EF4-FFF2-40B4-BE49-F238E27FC236}">
                  <a16:creationId xmlns:a16="http://schemas.microsoft.com/office/drawing/2014/main" id="{6534744E-3387-6C78-2253-C69C6D3D9646}"/>
                </a:ext>
              </a:extLst>
            </p:cNvPr>
            <p:cNvSpPr/>
            <p:nvPr/>
          </p:nvSpPr>
          <p:spPr>
            <a:xfrm>
              <a:off x="2116146" y="4625788"/>
              <a:ext cx="0" cy="1141730"/>
            </a:xfrm>
            <a:custGeom>
              <a:avLst/>
              <a:gdLst/>
              <a:ahLst/>
              <a:cxnLst/>
              <a:rect l="l" t="t" r="r" b="b"/>
              <a:pathLst>
                <a:path h="1141729">
                  <a:moveTo>
                    <a:pt x="0" y="0"/>
                  </a:moveTo>
                  <a:lnTo>
                    <a:pt x="0" y="1141725"/>
                  </a:lnTo>
                </a:path>
              </a:pathLst>
            </a:custGeom>
            <a:ln w="20262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19">
              <a:extLst>
                <a:ext uri="{FF2B5EF4-FFF2-40B4-BE49-F238E27FC236}">
                  <a16:creationId xmlns:a16="http://schemas.microsoft.com/office/drawing/2014/main" id="{C1369C96-C68B-E5CB-F918-819937D4ECBD}"/>
                </a:ext>
              </a:extLst>
            </p:cNvPr>
            <p:cNvSpPr/>
            <p:nvPr/>
          </p:nvSpPr>
          <p:spPr>
            <a:xfrm>
              <a:off x="2102639" y="5763678"/>
              <a:ext cx="27305" cy="7620"/>
            </a:xfrm>
            <a:custGeom>
              <a:avLst/>
              <a:gdLst/>
              <a:ahLst/>
              <a:cxnLst/>
              <a:rect l="l" t="t" r="r" b="b"/>
              <a:pathLst>
                <a:path w="27304" h="7620">
                  <a:moveTo>
                    <a:pt x="0" y="7616"/>
                  </a:moveTo>
                  <a:lnTo>
                    <a:pt x="27016" y="7616"/>
                  </a:lnTo>
                  <a:lnTo>
                    <a:pt x="27016" y="0"/>
                  </a:lnTo>
                  <a:lnTo>
                    <a:pt x="0" y="0"/>
                  </a:lnTo>
                  <a:lnTo>
                    <a:pt x="0" y="761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20">
              <a:extLst>
                <a:ext uri="{FF2B5EF4-FFF2-40B4-BE49-F238E27FC236}">
                  <a16:creationId xmlns:a16="http://schemas.microsoft.com/office/drawing/2014/main" id="{925E84F3-8256-1764-F4A2-A1C18850D848}"/>
                </a:ext>
              </a:extLst>
            </p:cNvPr>
            <p:cNvSpPr/>
            <p:nvPr/>
          </p:nvSpPr>
          <p:spPr>
            <a:xfrm>
              <a:off x="2106578" y="4628841"/>
              <a:ext cx="0" cy="1135380"/>
            </a:xfrm>
            <a:custGeom>
              <a:avLst/>
              <a:gdLst/>
              <a:ahLst/>
              <a:cxnLst/>
              <a:rect l="l" t="t" r="r" b="b"/>
              <a:pathLst>
                <a:path h="1135379">
                  <a:moveTo>
                    <a:pt x="0" y="0"/>
                  </a:moveTo>
                  <a:lnTo>
                    <a:pt x="0" y="1134837"/>
                  </a:lnTo>
                </a:path>
              </a:pathLst>
            </a:custGeom>
            <a:ln w="787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21">
              <a:extLst>
                <a:ext uri="{FF2B5EF4-FFF2-40B4-BE49-F238E27FC236}">
                  <a16:creationId xmlns:a16="http://schemas.microsoft.com/office/drawing/2014/main" id="{00701049-9C98-90E1-8420-12828359740C}"/>
                </a:ext>
              </a:extLst>
            </p:cNvPr>
            <p:cNvSpPr/>
            <p:nvPr/>
          </p:nvSpPr>
          <p:spPr>
            <a:xfrm>
              <a:off x="2102639" y="4626302"/>
              <a:ext cx="19685" cy="2540"/>
            </a:xfrm>
            <a:custGeom>
              <a:avLst/>
              <a:gdLst/>
              <a:ahLst/>
              <a:cxnLst/>
              <a:rect l="l" t="t" r="r" b="b"/>
              <a:pathLst>
                <a:path w="19684" h="2539">
                  <a:moveTo>
                    <a:pt x="0" y="2538"/>
                  </a:moveTo>
                  <a:lnTo>
                    <a:pt x="19136" y="2538"/>
                  </a:lnTo>
                  <a:lnTo>
                    <a:pt x="19136" y="0"/>
                  </a:lnTo>
                  <a:lnTo>
                    <a:pt x="0" y="0"/>
                  </a:lnTo>
                  <a:lnTo>
                    <a:pt x="0" y="253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22">
              <a:extLst>
                <a:ext uri="{FF2B5EF4-FFF2-40B4-BE49-F238E27FC236}">
                  <a16:creationId xmlns:a16="http://schemas.microsoft.com/office/drawing/2014/main" id="{7555324E-91CF-C344-EC7A-532C34EBE120}"/>
                </a:ext>
              </a:extLst>
            </p:cNvPr>
            <p:cNvSpPr/>
            <p:nvPr/>
          </p:nvSpPr>
          <p:spPr>
            <a:xfrm>
              <a:off x="2102638" y="4621224"/>
              <a:ext cx="24130" cy="5080"/>
            </a:xfrm>
            <a:custGeom>
              <a:avLst/>
              <a:gdLst/>
              <a:ahLst/>
              <a:cxnLst/>
              <a:rect l="l" t="t" r="r" b="b"/>
              <a:pathLst>
                <a:path w="24129" h="5080">
                  <a:moveTo>
                    <a:pt x="0" y="5077"/>
                  </a:moveTo>
                  <a:lnTo>
                    <a:pt x="23639" y="5077"/>
                  </a:lnTo>
                  <a:lnTo>
                    <a:pt x="23639" y="0"/>
                  </a:lnTo>
                  <a:lnTo>
                    <a:pt x="0" y="0"/>
                  </a:lnTo>
                  <a:lnTo>
                    <a:pt x="0" y="5077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23">
              <a:extLst>
                <a:ext uri="{FF2B5EF4-FFF2-40B4-BE49-F238E27FC236}">
                  <a16:creationId xmlns:a16="http://schemas.microsoft.com/office/drawing/2014/main" id="{6E268C40-60F4-6E35-E8FC-B3132FC37FA4}"/>
                </a:ext>
              </a:extLst>
            </p:cNvPr>
            <p:cNvSpPr/>
            <p:nvPr/>
          </p:nvSpPr>
          <p:spPr>
            <a:xfrm>
              <a:off x="2125715" y="4628841"/>
              <a:ext cx="0" cy="1135380"/>
            </a:xfrm>
            <a:custGeom>
              <a:avLst/>
              <a:gdLst/>
              <a:ahLst/>
              <a:cxnLst/>
              <a:rect l="l" t="t" r="r" b="b"/>
              <a:pathLst>
                <a:path h="1135379">
                  <a:moveTo>
                    <a:pt x="0" y="0"/>
                  </a:moveTo>
                  <a:lnTo>
                    <a:pt x="0" y="1134837"/>
                  </a:lnTo>
                </a:path>
              </a:pathLst>
            </a:custGeom>
            <a:ln w="787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24">
              <a:extLst>
                <a:ext uri="{FF2B5EF4-FFF2-40B4-BE49-F238E27FC236}">
                  <a16:creationId xmlns:a16="http://schemas.microsoft.com/office/drawing/2014/main" id="{9F67279D-2316-568E-C41C-1F629CB45EEF}"/>
                </a:ext>
              </a:extLst>
            </p:cNvPr>
            <p:cNvSpPr/>
            <p:nvPr/>
          </p:nvSpPr>
          <p:spPr>
            <a:xfrm>
              <a:off x="2121775" y="462630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39">
                  <a:moveTo>
                    <a:pt x="0" y="2538"/>
                  </a:moveTo>
                  <a:lnTo>
                    <a:pt x="4502" y="2538"/>
                  </a:lnTo>
                  <a:lnTo>
                    <a:pt x="4502" y="0"/>
                  </a:lnTo>
                  <a:lnTo>
                    <a:pt x="0" y="0"/>
                  </a:lnTo>
                  <a:lnTo>
                    <a:pt x="0" y="253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25">
              <a:extLst>
                <a:ext uri="{FF2B5EF4-FFF2-40B4-BE49-F238E27FC236}">
                  <a16:creationId xmlns:a16="http://schemas.microsoft.com/office/drawing/2014/main" id="{D9C1BE78-EB34-7516-24E0-1FDC5E384A64}"/>
                </a:ext>
              </a:extLst>
            </p:cNvPr>
            <p:cNvSpPr/>
            <p:nvPr/>
          </p:nvSpPr>
          <p:spPr>
            <a:xfrm>
              <a:off x="2126277" y="4621290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5">
                  <a:moveTo>
                    <a:pt x="3377" y="0"/>
                  </a:moveTo>
                  <a:lnTo>
                    <a:pt x="0" y="0"/>
                  </a:lnTo>
                  <a:lnTo>
                    <a:pt x="0" y="7887"/>
                  </a:lnTo>
                  <a:lnTo>
                    <a:pt x="3377" y="7887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26">
              <a:extLst>
                <a:ext uri="{FF2B5EF4-FFF2-40B4-BE49-F238E27FC236}">
                  <a16:creationId xmlns:a16="http://schemas.microsoft.com/office/drawing/2014/main" id="{F06049DE-8B66-6C35-906D-FBB738C566D2}"/>
                </a:ext>
              </a:extLst>
            </p:cNvPr>
            <p:cNvSpPr/>
            <p:nvPr/>
          </p:nvSpPr>
          <p:spPr>
            <a:xfrm>
              <a:off x="2243936" y="4548174"/>
              <a:ext cx="0" cy="1219835"/>
            </a:xfrm>
            <a:custGeom>
              <a:avLst/>
              <a:gdLst/>
              <a:ahLst/>
              <a:cxnLst/>
              <a:rect l="l" t="t" r="r" b="b"/>
              <a:pathLst>
                <a:path h="1219835">
                  <a:moveTo>
                    <a:pt x="0" y="0"/>
                  </a:moveTo>
                  <a:lnTo>
                    <a:pt x="0" y="1219339"/>
                  </a:lnTo>
                </a:path>
              </a:pathLst>
            </a:custGeom>
            <a:ln w="19152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27">
              <a:extLst>
                <a:ext uri="{FF2B5EF4-FFF2-40B4-BE49-F238E27FC236}">
                  <a16:creationId xmlns:a16="http://schemas.microsoft.com/office/drawing/2014/main" id="{F048265C-F782-E8AA-D306-0E25AD931534}"/>
                </a:ext>
              </a:extLst>
            </p:cNvPr>
            <p:cNvSpPr/>
            <p:nvPr/>
          </p:nvSpPr>
          <p:spPr>
            <a:xfrm>
              <a:off x="2229858" y="5763678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0" y="7616"/>
                  </a:moveTo>
                  <a:lnTo>
                    <a:pt x="28157" y="7616"/>
                  </a:lnTo>
                  <a:lnTo>
                    <a:pt x="28157" y="0"/>
                  </a:lnTo>
                  <a:lnTo>
                    <a:pt x="0" y="0"/>
                  </a:lnTo>
                  <a:lnTo>
                    <a:pt x="0" y="761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28">
              <a:extLst>
                <a:ext uri="{FF2B5EF4-FFF2-40B4-BE49-F238E27FC236}">
                  <a16:creationId xmlns:a16="http://schemas.microsoft.com/office/drawing/2014/main" id="{F4FBD9BF-DE89-D36A-9DE1-FE615CAF21FE}"/>
                </a:ext>
              </a:extLst>
            </p:cNvPr>
            <p:cNvSpPr/>
            <p:nvPr/>
          </p:nvSpPr>
          <p:spPr>
            <a:xfrm>
              <a:off x="2233797" y="4551407"/>
              <a:ext cx="0" cy="1212850"/>
            </a:xfrm>
            <a:custGeom>
              <a:avLst/>
              <a:gdLst/>
              <a:ahLst/>
              <a:cxnLst/>
              <a:rect l="l" t="t" r="r" b="b"/>
              <a:pathLst>
                <a:path h="1212850">
                  <a:moveTo>
                    <a:pt x="0" y="0"/>
                  </a:moveTo>
                  <a:lnTo>
                    <a:pt x="0" y="1212270"/>
                  </a:lnTo>
                </a:path>
              </a:pathLst>
            </a:custGeom>
            <a:ln w="787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29">
              <a:extLst>
                <a:ext uri="{FF2B5EF4-FFF2-40B4-BE49-F238E27FC236}">
                  <a16:creationId xmlns:a16="http://schemas.microsoft.com/office/drawing/2014/main" id="{C8E3EDEE-E13C-C068-EBBB-5250BBD297C9}"/>
                </a:ext>
              </a:extLst>
            </p:cNvPr>
            <p:cNvSpPr/>
            <p:nvPr/>
          </p:nvSpPr>
          <p:spPr>
            <a:xfrm>
              <a:off x="2229857" y="454759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10">
                  <a:moveTo>
                    <a:pt x="0" y="3808"/>
                  </a:moveTo>
                  <a:lnTo>
                    <a:pt x="4502" y="3808"/>
                  </a:lnTo>
                  <a:lnTo>
                    <a:pt x="4502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30">
              <a:extLst>
                <a:ext uri="{FF2B5EF4-FFF2-40B4-BE49-F238E27FC236}">
                  <a16:creationId xmlns:a16="http://schemas.microsoft.com/office/drawing/2014/main" id="{2ECF0124-1B89-4D91-7CEC-FA0DF7BF7FDC}"/>
                </a:ext>
              </a:extLst>
            </p:cNvPr>
            <p:cNvSpPr/>
            <p:nvPr/>
          </p:nvSpPr>
          <p:spPr>
            <a:xfrm>
              <a:off x="2229858" y="4543791"/>
              <a:ext cx="28575" cy="3810"/>
            </a:xfrm>
            <a:custGeom>
              <a:avLst/>
              <a:gdLst/>
              <a:ahLst/>
              <a:cxnLst/>
              <a:rect l="l" t="t" r="r" b="b"/>
              <a:pathLst>
                <a:path w="28575" h="3810">
                  <a:moveTo>
                    <a:pt x="0" y="3808"/>
                  </a:moveTo>
                  <a:lnTo>
                    <a:pt x="28157" y="3808"/>
                  </a:lnTo>
                  <a:lnTo>
                    <a:pt x="2815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31">
              <a:extLst>
                <a:ext uri="{FF2B5EF4-FFF2-40B4-BE49-F238E27FC236}">
                  <a16:creationId xmlns:a16="http://schemas.microsoft.com/office/drawing/2014/main" id="{F0D3834C-F3ED-D10F-070F-17E505ED3C5B}"/>
                </a:ext>
              </a:extLst>
            </p:cNvPr>
            <p:cNvSpPr/>
            <p:nvPr/>
          </p:nvSpPr>
          <p:spPr>
            <a:xfrm>
              <a:off x="2254075" y="4551407"/>
              <a:ext cx="0" cy="1212850"/>
            </a:xfrm>
            <a:custGeom>
              <a:avLst/>
              <a:gdLst/>
              <a:ahLst/>
              <a:cxnLst/>
              <a:rect l="l" t="t" r="r" b="b"/>
              <a:pathLst>
                <a:path h="1212850">
                  <a:moveTo>
                    <a:pt x="0" y="0"/>
                  </a:moveTo>
                  <a:lnTo>
                    <a:pt x="0" y="1212270"/>
                  </a:lnTo>
                </a:path>
              </a:pathLst>
            </a:custGeom>
            <a:ln w="787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32">
              <a:extLst>
                <a:ext uri="{FF2B5EF4-FFF2-40B4-BE49-F238E27FC236}">
                  <a16:creationId xmlns:a16="http://schemas.microsoft.com/office/drawing/2014/main" id="{120B9FF0-B8FC-149C-FE05-824E775DB46F}"/>
                </a:ext>
              </a:extLst>
            </p:cNvPr>
            <p:cNvSpPr/>
            <p:nvPr/>
          </p:nvSpPr>
          <p:spPr>
            <a:xfrm>
              <a:off x="2237737" y="454759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0" y="3808"/>
                  </a:moveTo>
                  <a:lnTo>
                    <a:pt x="20277" y="3808"/>
                  </a:lnTo>
                  <a:lnTo>
                    <a:pt x="202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33">
              <a:extLst>
                <a:ext uri="{FF2B5EF4-FFF2-40B4-BE49-F238E27FC236}">
                  <a16:creationId xmlns:a16="http://schemas.microsoft.com/office/drawing/2014/main" id="{3687938A-EB7A-C0B8-235E-33E9FAB8F7A8}"/>
                </a:ext>
              </a:extLst>
            </p:cNvPr>
            <p:cNvSpPr/>
            <p:nvPr/>
          </p:nvSpPr>
          <p:spPr>
            <a:xfrm>
              <a:off x="2234360" y="454817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3377" y="0"/>
                  </a:moveTo>
                  <a:lnTo>
                    <a:pt x="0" y="0"/>
                  </a:lnTo>
                  <a:lnTo>
                    <a:pt x="0" y="3448"/>
                  </a:lnTo>
                  <a:lnTo>
                    <a:pt x="3377" y="3448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34">
              <a:extLst>
                <a:ext uri="{FF2B5EF4-FFF2-40B4-BE49-F238E27FC236}">
                  <a16:creationId xmlns:a16="http://schemas.microsoft.com/office/drawing/2014/main" id="{81FE8801-2002-312B-C6F5-AAC789354EDF}"/>
                </a:ext>
              </a:extLst>
            </p:cNvPr>
            <p:cNvSpPr/>
            <p:nvPr/>
          </p:nvSpPr>
          <p:spPr>
            <a:xfrm>
              <a:off x="2116146" y="5026809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863" y="0"/>
                  </a:lnTo>
                </a:path>
              </a:pathLst>
            </a:custGeom>
            <a:ln w="19118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35">
              <a:extLst>
                <a:ext uri="{FF2B5EF4-FFF2-40B4-BE49-F238E27FC236}">
                  <a16:creationId xmlns:a16="http://schemas.microsoft.com/office/drawing/2014/main" id="{24C66A56-1777-AE4B-EF1C-8CDE576F35F0}"/>
                </a:ext>
              </a:extLst>
            </p:cNvPr>
            <p:cNvSpPr/>
            <p:nvPr/>
          </p:nvSpPr>
          <p:spPr>
            <a:xfrm>
              <a:off x="2111643" y="5036951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3" y="0"/>
                  </a:lnTo>
                </a:path>
              </a:pathLst>
            </a:custGeom>
            <a:ln w="8885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36">
              <a:extLst>
                <a:ext uri="{FF2B5EF4-FFF2-40B4-BE49-F238E27FC236}">
                  <a16:creationId xmlns:a16="http://schemas.microsoft.com/office/drawing/2014/main" id="{16531353-C281-60D4-B4A8-4EA0A064E4FD}"/>
                </a:ext>
              </a:extLst>
            </p:cNvPr>
            <p:cNvSpPr/>
            <p:nvPr/>
          </p:nvSpPr>
          <p:spPr>
            <a:xfrm>
              <a:off x="2111644" y="5021083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0" y="11424"/>
                  </a:moveTo>
                  <a:lnTo>
                    <a:pt x="7879" y="11424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1424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37">
              <a:extLst>
                <a:ext uri="{FF2B5EF4-FFF2-40B4-BE49-F238E27FC236}">
                  <a16:creationId xmlns:a16="http://schemas.microsoft.com/office/drawing/2014/main" id="{093F7F9D-9CE2-33CA-9A04-B9C4619F4AB1}"/>
                </a:ext>
              </a:extLst>
            </p:cNvPr>
            <p:cNvSpPr/>
            <p:nvPr/>
          </p:nvSpPr>
          <p:spPr>
            <a:xfrm>
              <a:off x="2111644" y="5019179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988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38">
              <a:extLst>
                <a:ext uri="{FF2B5EF4-FFF2-40B4-BE49-F238E27FC236}">
                  <a16:creationId xmlns:a16="http://schemas.microsoft.com/office/drawing/2014/main" id="{58722BAB-58DA-1AFE-09DA-6636FDB43A2C}"/>
                </a:ext>
              </a:extLst>
            </p:cNvPr>
            <p:cNvSpPr/>
            <p:nvPr/>
          </p:nvSpPr>
          <p:spPr>
            <a:xfrm>
              <a:off x="2111644" y="5014736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366" y="0"/>
                  </a:lnTo>
                </a:path>
              </a:pathLst>
            </a:custGeom>
            <a:ln w="507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39">
              <a:extLst>
                <a:ext uri="{FF2B5EF4-FFF2-40B4-BE49-F238E27FC236}">
                  <a16:creationId xmlns:a16="http://schemas.microsoft.com/office/drawing/2014/main" id="{EDC67842-823B-D1CD-5C6D-14B2B9D2B4A9}"/>
                </a:ext>
              </a:extLst>
            </p:cNvPr>
            <p:cNvSpPr/>
            <p:nvPr/>
          </p:nvSpPr>
          <p:spPr>
            <a:xfrm>
              <a:off x="2245633" y="5021083"/>
              <a:ext cx="6985" cy="11430"/>
            </a:xfrm>
            <a:custGeom>
              <a:avLst/>
              <a:gdLst/>
              <a:ahLst/>
              <a:cxnLst/>
              <a:rect l="l" t="t" r="r" b="b"/>
              <a:pathLst>
                <a:path w="6984" h="11429">
                  <a:moveTo>
                    <a:pt x="0" y="11424"/>
                  </a:moveTo>
                  <a:lnTo>
                    <a:pt x="6754" y="11424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1424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40">
              <a:extLst>
                <a:ext uri="{FF2B5EF4-FFF2-40B4-BE49-F238E27FC236}">
                  <a16:creationId xmlns:a16="http://schemas.microsoft.com/office/drawing/2014/main" id="{46580491-067C-6132-19AC-71D08688FFF3}"/>
                </a:ext>
              </a:extLst>
            </p:cNvPr>
            <p:cNvSpPr/>
            <p:nvPr/>
          </p:nvSpPr>
          <p:spPr>
            <a:xfrm>
              <a:off x="2245632" y="501727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41">
              <a:extLst>
                <a:ext uri="{FF2B5EF4-FFF2-40B4-BE49-F238E27FC236}">
                  <a16:creationId xmlns:a16="http://schemas.microsoft.com/office/drawing/2014/main" id="{08457E27-FE58-4A53-D16E-B96EC895B405}"/>
                </a:ext>
              </a:extLst>
            </p:cNvPr>
            <p:cNvSpPr/>
            <p:nvPr/>
          </p:nvSpPr>
          <p:spPr>
            <a:xfrm>
              <a:off x="2249009" y="5012737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4">
                  <a:moveTo>
                    <a:pt x="3377" y="0"/>
                  </a:moveTo>
                  <a:lnTo>
                    <a:pt x="0" y="0"/>
                  </a:lnTo>
                  <a:lnTo>
                    <a:pt x="0" y="7887"/>
                  </a:lnTo>
                  <a:lnTo>
                    <a:pt x="3377" y="7887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42">
              <a:extLst>
                <a:ext uri="{FF2B5EF4-FFF2-40B4-BE49-F238E27FC236}">
                  <a16:creationId xmlns:a16="http://schemas.microsoft.com/office/drawing/2014/main" id="{9DB24741-526D-15BF-D3C0-B767C64CDB49}"/>
                </a:ext>
              </a:extLst>
            </p:cNvPr>
            <p:cNvSpPr/>
            <p:nvPr/>
          </p:nvSpPr>
          <p:spPr>
            <a:xfrm>
              <a:off x="2116146" y="5151095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863" y="0"/>
                  </a:lnTo>
                </a:path>
              </a:pathLst>
            </a:custGeom>
            <a:ln w="20243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43">
              <a:extLst>
                <a:ext uri="{FF2B5EF4-FFF2-40B4-BE49-F238E27FC236}">
                  <a16:creationId xmlns:a16="http://schemas.microsoft.com/office/drawing/2014/main" id="{33CF14E7-600D-5D5F-61D4-A7A5B9A75D04}"/>
                </a:ext>
              </a:extLst>
            </p:cNvPr>
            <p:cNvSpPr/>
            <p:nvPr/>
          </p:nvSpPr>
          <p:spPr>
            <a:xfrm>
              <a:off x="2111643" y="5160716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3" y="0"/>
                  </a:lnTo>
                </a:path>
              </a:pathLst>
            </a:custGeom>
            <a:ln w="761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44">
              <a:extLst>
                <a:ext uri="{FF2B5EF4-FFF2-40B4-BE49-F238E27FC236}">
                  <a16:creationId xmlns:a16="http://schemas.microsoft.com/office/drawing/2014/main" id="{9600899A-3388-D872-B0EB-CA663DD3C339}"/>
                </a:ext>
              </a:extLst>
            </p:cNvPr>
            <p:cNvSpPr/>
            <p:nvPr/>
          </p:nvSpPr>
          <p:spPr>
            <a:xfrm>
              <a:off x="2111644" y="5144214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45">
              <a:extLst>
                <a:ext uri="{FF2B5EF4-FFF2-40B4-BE49-F238E27FC236}">
                  <a16:creationId xmlns:a16="http://schemas.microsoft.com/office/drawing/2014/main" id="{3B83DAB4-DCFC-3444-3D2C-8779230CC6CA}"/>
                </a:ext>
              </a:extLst>
            </p:cNvPr>
            <p:cNvSpPr/>
            <p:nvPr/>
          </p:nvSpPr>
          <p:spPr>
            <a:xfrm>
              <a:off x="2111644" y="5142310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988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46">
              <a:extLst>
                <a:ext uri="{FF2B5EF4-FFF2-40B4-BE49-F238E27FC236}">
                  <a16:creationId xmlns:a16="http://schemas.microsoft.com/office/drawing/2014/main" id="{B0E27E98-FC16-D332-34FC-77F8F9185E8A}"/>
                </a:ext>
              </a:extLst>
            </p:cNvPr>
            <p:cNvSpPr/>
            <p:nvPr/>
          </p:nvSpPr>
          <p:spPr>
            <a:xfrm>
              <a:off x="2111644" y="513913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366" y="0"/>
                  </a:lnTo>
                </a:path>
              </a:pathLst>
            </a:custGeom>
            <a:ln w="3175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47">
              <a:extLst>
                <a:ext uri="{FF2B5EF4-FFF2-40B4-BE49-F238E27FC236}">
                  <a16:creationId xmlns:a16="http://schemas.microsoft.com/office/drawing/2014/main" id="{EEED300E-5D59-810F-984F-6A951CF5485A}"/>
                </a:ext>
              </a:extLst>
            </p:cNvPr>
            <p:cNvSpPr/>
            <p:nvPr/>
          </p:nvSpPr>
          <p:spPr>
            <a:xfrm>
              <a:off x="2245633" y="5144214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48">
              <a:extLst>
                <a:ext uri="{FF2B5EF4-FFF2-40B4-BE49-F238E27FC236}">
                  <a16:creationId xmlns:a16="http://schemas.microsoft.com/office/drawing/2014/main" id="{84728EC0-F426-6FE3-5A8F-F020CE0643A7}"/>
                </a:ext>
              </a:extLst>
            </p:cNvPr>
            <p:cNvSpPr/>
            <p:nvPr/>
          </p:nvSpPr>
          <p:spPr>
            <a:xfrm>
              <a:off x="2245632" y="514040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49">
              <a:extLst>
                <a:ext uri="{FF2B5EF4-FFF2-40B4-BE49-F238E27FC236}">
                  <a16:creationId xmlns:a16="http://schemas.microsoft.com/office/drawing/2014/main" id="{B3E31678-7E0B-1972-D032-4928CA15E6EA}"/>
                </a:ext>
              </a:extLst>
            </p:cNvPr>
            <p:cNvSpPr/>
            <p:nvPr/>
          </p:nvSpPr>
          <p:spPr>
            <a:xfrm>
              <a:off x="2249009" y="5137601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5">
                  <a:moveTo>
                    <a:pt x="3377" y="0"/>
                  </a:moveTo>
                  <a:lnTo>
                    <a:pt x="0" y="0"/>
                  </a:lnTo>
                  <a:lnTo>
                    <a:pt x="0" y="6747"/>
                  </a:lnTo>
                  <a:lnTo>
                    <a:pt x="3377" y="6747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0">
              <a:extLst>
                <a:ext uri="{FF2B5EF4-FFF2-40B4-BE49-F238E27FC236}">
                  <a16:creationId xmlns:a16="http://schemas.microsoft.com/office/drawing/2014/main" id="{EC655D80-C342-12AC-A785-8C7F7E5D3716}"/>
                </a:ext>
              </a:extLst>
            </p:cNvPr>
            <p:cNvSpPr/>
            <p:nvPr/>
          </p:nvSpPr>
          <p:spPr>
            <a:xfrm>
              <a:off x="2116146" y="4902507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863" y="0"/>
                  </a:lnTo>
                </a:path>
              </a:pathLst>
            </a:custGeom>
            <a:ln w="20243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1">
              <a:extLst>
                <a:ext uri="{FF2B5EF4-FFF2-40B4-BE49-F238E27FC236}">
                  <a16:creationId xmlns:a16="http://schemas.microsoft.com/office/drawing/2014/main" id="{F0F29746-D29A-859C-3C76-5A433CBE691A}"/>
                </a:ext>
              </a:extLst>
            </p:cNvPr>
            <p:cNvSpPr/>
            <p:nvPr/>
          </p:nvSpPr>
          <p:spPr>
            <a:xfrm>
              <a:off x="2111643" y="4912550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3" y="0"/>
                  </a:lnTo>
                </a:path>
              </a:pathLst>
            </a:custGeom>
            <a:ln w="634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2">
              <a:extLst>
                <a:ext uri="{FF2B5EF4-FFF2-40B4-BE49-F238E27FC236}">
                  <a16:creationId xmlns:a16="http://schemas.microsoft.com/office/drawing/2014/main" id="{35FD4449-3C22-0923-D261-3E324BFA3CF0}"/>
                </a:ext>
              </a:extLst>
            </p:cNvPr>
            <p:cNvSpPr/>
            <p:nvPr/>
          </p:nvSpPr>
          <p:spPr>
            <a:xfrm>
              <a:off x="2111644" y="4896682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3">
              <a:extLst>
                <a:ext uri="{FF2B5EF4-FFF2-40B4-BE49-F238E27FC236}">
                  <a16:creationId xmlns:a16="http://schemas.microsoft.com/office/drawing/2014/main" id="{09681631-5889-AFAD-25EC-2431BCCCA172}"/>
                </a:ext>
              </a:extLst>
            </p:cNvPr>
            <p:cNvSpPr/>
            <p:nvPr/>
          </p:nvSpPr>
          <p:spPr>
            <a:xfrm>
              <a:off x="2111644" y="4894778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988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4">
              <a:extLst>
                <a:ext uri="{FF2B5EF4-FFF2-40B4-BE49-F238E27FC236}">
                  <a16:creationId xmlns:a16="http://schemas.microsoft.com/office/drawing/2014/main" id="{E1D92E12-25B9-935E-DB19-A047D612D3A8}"/>
                </a:ext>
              </a:extLst>
            </p:cNvPr>
            <p:cNvSpPr/>
            <p:nvPr/>
          </p:nvSpPr>
          <p:spPr>
            <a:xfrm>
              <a:off x="2111644" y="4890970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366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5">
              <a:extLst>
                <a:ext uri="{FF2B5EF4-FFF2-40B4-BE49-F238E27FC236}">
                  <a16:creationId xmlns:a16="http://schemas.microsoft.com/office/drawing/2014/main" id="{D4F4BC7D-1D26-B638-9130-AAD692398BE3}"/>
                </a:ext>
              </a:extLst>
            </p:cNvPr>
            <p:cNvSpPr/>
            <p:nvPr/>
          </p:nvSpPr>
          <p:spPr>
            <a:xfrm>
              <a:off x="2245633" y="4896682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6">
              <a:extLst>
                <a:ext uri="{FF2B5EF4-FFF2-40B4-BE49-F238E27FC236}">
                  <a16:creationId xmlns:a16="http://schemas.microsoft.com/office/drawing/2014/main" id="{DEBD5C47-C8F7-9906-3A56-776E80C9778F}"/>
                </a:ext>
              </a:extLst>
            </p:cNvPr>
            <p:cNvSpPr/>
            <p:nvPr/>
          </p:nvSpPr>
          <p:spPr>
            <a:xfrm>
              <a:off x="2245632" y="489287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7">
              <a:extLst>
                <a:ext uri="{FF2B5EF4-FFF2-40B4-BE49-F238E27FC236}">
                  <a16:creationId xmlns:a16="http://schemas.microsoft.com/office/drawing/2014/main" id="{32EA0F37-6192-16BE-4E48-9C5E803A15E0}"/>
                </a:ext>
              </a:extLst>
            </p:cNvPr>
            <p:cNvSpPr/>
            <p:nvPr/>
          </p:nvSpPr>
          <p:spPr>
            <a:xfrm>
              <a:off x="2249009" y="4889012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5">
                  <a:moveTo>
                    <a:pt x="3377" y="0"/>
                  </a:moveTo>
                  <a:lnTo>
                    <a:pt x="0" y="0"/>
                  </a:lnTo>
                  <a:lnTo>
                    <a:pt x="0" y="7872"/>
                  </a:lnTo>
                  <a:lnTo>
                    <a:pt x="3377" y="7872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58">
              <a:extLst>
                <a:ext uri="{FF2B5EF4-FFF2-40B4-BE49-F238E27FC236}">
                  <a16:creationId xmlns:a16="http://schemas.microsoft.com/office/drawing/2014/main" id="{805A93EB-E739-5F21-2FE1-8D68E0013940}"/>
                </a:ext>
              </a:extLst>
            </p:cNvPr>
            <p:cNvSpPr/>
            <p:nvPr/>
          </p:nvSpPr>
          <p:spPr>
            <a:xfrm>
              <a:off x="2116146" y="5275397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863" y="0"/>
                  </a:lnTo>
                </a:path>
              </a:pathLst>
            </a:custGeom>
            <a:ln w="19118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59">
              <a:extLst>
                <a:ext uri="{FF2B5EF4-FFF2-40B4-BE49-F238E27FC236}">
                  <a16:creationId xmlns:a16="http://schemas.microsoft.com/office/drawing/2014/main" id="{E2269DB6-517C-72F7-6AFE-38D5C31F47F2}"/>
                </a:ext>
              </a:extLst>
            </p:cNvPr>
            <p:cNvSpPr/>
            <p:nvPr/>
          </p:nvSpPr>
          <p:spPr>
            <a:xfrm>
              <a:off x="2111643" y="5285117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3" y="0"/>
                  </a:lnTo>
                </a:path>
              </a:pathLst>
            </a:custGeom>
            <a:ln w="761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">
              <a:extLst>
                <a:ext uri="{FF2B5EF4-FFF2-40B4-BE49-F238E27FC236}">
                  <a16:creationId xmlns:a16="http://schemas.microsoft.com/office/drawing/2014/main" id="{2639CA51-162A-8686-29CD-088D09979521}"/>
                </a:ext>
              </a:extLst>
            </p:cNvPr>
            <p:cNvSpPr/>
            <p:nvPr/>
          </p:nvSpPr>
          <p:spPr>
            <a:xfrm>
              <a:off x="2111644" y="5268615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1">
              <a:extLst>
                <a:ext uri="{FF2B5EF4-FFF2-40B4-BE49-F238E27FC236}">
                  <a16:creationId xmlns:a16="http://schemas.microsoft.com/office/drawing/2014/main" id="{2A7D7BBD-B7E1-09A2-F537-948A36142D8E}"/>
                </a:ext>
              </a:extLst>
            </p:cNvPr>
            <p:cNvSpPr/>
            <p:nvPr/>
          </p:nvSpPr>
          <p:spPr>
            <a:xfrm>
              <a:off x="2111644" y="5267346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988" y="0"/>
                  </a:lnTo>
                </a:path>
              </a:pathLst>
            </a:custGeom>
            <a:ln w="3175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2">
              <a:extLst>
                <a:ext uri="{FF2B5EF4-FFF2-40B4-BE49-F238E27FC236}">
                  <a16:creationId xmlns:a16="http://schemas.microsoft.com/office/drawing/2014/main" id="{CC0A65A7-C53F-10C6-DD41-1E334DE4603A}"/>
                </a:ext>
              </a:extLst>
            </p:cNvPr>
            <p:cNvSpPr/>
            <p:nvPr/>
          </p:nvSpPr>
          <p:spPr>
            <a:xfrm>
              <a:off x="2111644" y="526353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366" y="0"/>
                  </a:lnTo>
                </a:path>
              </a:pathLst>
            </a:custGeom>
            <a:ln w="507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3">
              <a:extLst>
                <a:ext uri="{FF2B5EF4-FFF2-40B4-BE49-F238E27FC236}">
                  <a16:creationId xmlns:a16="http://schemas.microsoft.com/office/drawing/2014/main" id="{6AE1C2EE-5AB7-D28B-4013-E7FBFE4F3E25}"/>
                </a:ext>
              </a:extLst>
            </p:cNvPr>
            <p:cNvSpPr/>
            <p:nvPr/>
          </p:nvSpPr>
          <p:spPr>
            <a:xfrm>
              <a:off x="2245633" y="5268615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4">
              <a:extLst>
                <a:ext uri="{FF2B5EF4-FFF2-40B4-BE49-F238E27FC236}">
                  <a16:creationId xmlns:a16="http://schemas.microsoft.com/office/drawing/2014/main" id="{14C5CC13-3C4E-E0F1-EE63-D716D6F656D0}"/>
                </a:ext>
              </a:extLst>
            </p:cNvPr>
            <p:cNvSpPr/>
            <p:nvPr/>
          </p:nvSpPr>
          <p:spPr>
            <a:xfrm>
              <a:off x="2245632" y="526607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39">
                  <a:moveTo>
                    <a:pt x="0" y="2538"/>
                  </a:moveTo>
                  <a:lnTo>
                    <a:pt x="3377" y="253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253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5">
              <a:extLst>
                <a:ext uri="{FF2B5EF4-FFF2-40B4-BE49-F238E27FC236}">
                  <a16:creationId xmlns:a16="http://schemas.microsoft.com/office/drawing/2014/main" id="{F4E08E70-FBBC-E861-1D92-EF5FA61F4ABA}"/>
                </a:ext>
              </a:extLst>
            </p:cNvPr>
            <p:cNvSpPr/>
            <p:nvPr/>
          </p:nvSpPr>
          <p:spPr>
            <a:xfrm>
              <a:off x="2249009" y="5261340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4">
                  <a:moveTo>
                    <a:pt x="3377" y="0"/>
                  </a:moveTo>
                  <a:lnTo>
                    <a:pt x="0" y="0"/>
                  </a:lnTo>
                  <a:lnTo>
                    <a:pt x="0" y="7872"/>
                  </a:lnTo>
                  <a:lnTo>
                    <a:pt x="3377" y="7872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6">
              <a:extLst>
                <a:ext uri="{FF2B5EF4-FFF2-40B4-BE49-F238E27FC236}">
                  <a16:creationId xmlns:a16="http://schemas.microsoft.com/office/drawing/2014/main" id="{AFDA55E4-ABC7-182C-5A04-5E5DE221B3B1}"/>
                </a:ext>
              </a:extLst>
            </p:cNvPr>
            <p:cNvSpPr/>
            <p:nvPr/>
          </p:nvSpPr>
          <p:spPr>
            <a:xfrm>
              <a:off x="2116146" y="5399129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863" y="0"/>
                  </a:lnTo>
                </a:path>
              </a:pathLst>
            </a:custGeom>
            <a:ln w="19133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7">
              <a:extLst>
                <a:ext uri="{FF2B5EF4-FFF2-40B4-BE49-F238E27FC236}">
                  <a16:creationId xmlns:a16="http://schemas.microsoft.com/office/drawing/2014/main" id="{D20B91D2-1ED6-28DF-B167-407791B26850}"/>
                </a:ext>
              </a:extLst>
            </p:cNvPr>
            <p:cNvSpPr/>
            <p:nvPr/>
          </p:nvSpPr>
          <p:spPr>
            <a:xfrm>
              <a:off x="2111643" y="5409517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3" y="0"/>
                  </a:lnTo>
                </a:path>
              </a:pathLst>
            </a:custGeom>
            <a:ln w="761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8">
              <a:extLst>
                <a:ext uri="{FF2B5EF4-FFF2-40B4-BE49-F238E27FC236}">
                  <a16:creationId xmlns:a16="http://schemas.microsoft.com/office/drawing/2014/main" id="{C76087E5-719A-EF39-FE36-1E25CDDEBE21}"/>
                </a:ext>
              </a:extLst>
            </p:cNvPr>
            <p:cNvSpPr/>
            <p:nvPr/>
          </p:nvSpPr>
          <p:spPr>
            <a:xfrm>
              <a:off x="2111644" y="5393015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9">
              <a:extLst>
                <a:ext uri="{FF2B5EF4-FFF2-40B4-BE49-F238E27FC236}">
                  <a16:creationId xmlns:a16="http://schemas.microsoft.com/office/drawing/2014/main" id="{9E7164F7-8DE4-9974-F88B-CF36AB3AD350}"/>
                </a:ext>
              </a:extLst>
            </p:cNvPr>
            <p:cNvSpPr/>
            <p:nvPr/>
          </p:nvSpPr>
          <p:spPr>
            <a:xfrm>
              <a:off x="2111644" y="5391111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988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70">
              <a:extLst>
                <a:ext uri="{FF2B5EF4-FFF2-40B4-BE49-F238E27FC236}">
                  <a16:creationId xmlns:a16="http://schemas.microsoft.com/office/drawing/2014/main" id="{228C3863-E8A9-B8DD-95F3-95492B80FDA5}"/>
                </a:ext>
              </a:extLst>
            </p:cNvPr>
            <p:cNvSpPr/>
            <p:nvPr/>
          </p:nvSpPr>
          <p:spPr>
            <a:xfrm>
              <a:off x="2111644" y="5387938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366" y="0"/>
                  </a:lnTo>
                </a:path>
              </a:pathLst>
            </a:custGeom>
            <a:ln w="3175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71">
              <a:extLst>
                <a:ext uri="{FF2B5EF4-FFF2-40B4-BE49-F238E27FC236}">
                  <a16:creationId xmlns:a16="http://schemas.microsoft.com/office/drawing/2014/main" id="{58DF401A-175B-AA45-F90F-3072579DAA63}"/>
                </a:ext>
              </a:extLst>
            </p:cNvPr>
            <p:cNvSpPr/>
            <p:nvPr/>
          </p:nvSpPr>
          <p:spPr>
            <a:xfrm>
              <a:off x="2245633" y="5393015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72">
              <a:extLst>
                <a:ext uri="{FF2B5EF4-FFF2-40B4-BE49-F238E27FC236}">
                  <a16:creationId xmlns:a16="http://schemas.microsoft.com/office/drawing/2014/main" id="{DA370DAE-A743-42D6-E608-D69F6C21DD44}"/>
                </a:ext>
              </a:extLst>
            </p:cNvPr>
            <p:cNvSpPr/>
            <p:nvPr/>
          </p:nvSpPr>
          <p:spPr>
            <a:xfrm>
              <a:off x="2245632" y="538920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73">
              <a:extLst>
                <a:ext uri="{FF2B5EF4-FFF2-40B4-BE49-F238E27FC236}">
                  <a16:creationId xmlns:a16="http://schemas.microsoft.com/office/drawing/2014/main" id="{FDFF043C-D987-E01F-9B4D-6F8E1AC7BDD1}"/>
                </a:ext>
              </a:extLst>
            </p:cNvPr>
            <p:cNvSpPr/>
            <p:nvPr/>
          </p:nvSpPr>
          <p:spPr>
            <a:xfrm>
              <a:off x="2249009" y="5386189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5">
                  <a:moveTo>
                    <a:pt x="3377" y="0"/>
                  </a:moveTo>
                  <a:lnTo>
                    <a:pt x="0" y="0"/>
                  </a:lnTo>
                  <a:lnTo>
                    <a:pt x="0" y="6747"/>
                  </a:lnTo>
                  <a:lnTo>
                    <a:pt x="3377" y="6747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74">
              <a:extLst>
                <a:ext uri="{FF2B5EF4-FFF2-40B4-BE49-F238E27FC236}">
                  <a16:creationId xmlns:a16="http://schemas.microsoft.com/office/drawing/2014/main" id="{7D9B3730-C60B-33C7-5369-01D1B458FAB4}"/>
                </a:ext>
              </a:extLst>
            </p:cNvPr>
            <p:cNvSpPr/>
            <p:nvPr/>
          </p:nvSpPr>
          <p:spPr>
            <a:xfrm>
              <a:off x="2116146" y="5523423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863" y="0"/>
                  </a:lnTo>
                </a:path>
              </a:pathLst>
            </a:custGeom>
            <a:ln w="20243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75">
              <a:extLst>
                <a:ext uri="{FF2B5EF4-FFF2-40B4-BE49-F238E27FC236}">
                  <a16:creationId xmlns:a16="http://schemas.microsoft.com/office/drawing/2014/main" id="{A57E7DDB-A450-A699-B4B4-49CFA8478A6F}"/>
                </a:ext>
              </a:extLst>
            </p:cNvPr>
            <p:cNvSpPr/>
            <p:nvPr/>
          </p:nvSpPr>
          <p:spPr>
            <a:xfrm>
              <a:off x="2111643" y="5532649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3" y="0"/>
                  </a:lnTo>
                </a:path>
              </a:pathLst>
            </a:custGeom>
            <a:ln w="761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76">
              <a:extLst>
                <a:ext uri="{FF2B5EF4-FFF2-40B4-BE49-F238E27FC236}">
                  <a16:creationId xmlns:a16="http://schemas.microsoft.com/office/drawing/2014/main" id="{E6905A3B-4D66-ED8B-1A5A-9102D29FE3F9}"/>
                </a:ext>
              </a:extLst>
            </p:cNvPr>
            <p:cNvSpPr/>
            <p:nvPr/>
          </p:nvSpPr>
          <p:spPr>
            <a:xfrm>
              <a:off x="2111644" y="5517416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0" y="11424"/>
                  </a:moveTo>
                  <a:lnTo>
                    <a:pt x="7879" y="11424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1424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77">
              <a:extLst>
                <a:ext uri="{FF2B5EF4-FFF2-40B4-BE49-F238E27FC236}">
                  <a16:creationId xmlns:a16="http://schemas.microsoft.com/office/drawing/2014/main" id="{7E92F9E3-F635-D1E6-357C-CF99C407981F}"/>
                </a:ext>
              </a:extLst>
            </p:cNvPr>
            <p:cNvSpPr/>
            <p:nvPr/>
          </p:nvSpPr>
          <p:spPr>
            <a:xfrm>
              <a:off x="2111644" y="5515512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988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78">
              <a:extLst>
                <a:ext uri="{FF2B5EF4-FFF2-40B4-BE49-F238E27FC236}">
                  <a16:creationId xmlns:a16="http://schemas.microsoft.com/office/drawing/2014/main" id="{97AB8194-6E39-9416-C962-D32F335C16D6}"/>
                </a:ext>
              </a:extLst>
            </p:cNvPr>
            <p:cNvSpPr/>
            <p:nvPr/>
          </p:nvSpPr>
          <p:spPr>
            <a:xfrm>
              <a:off x="2111644" y="5511703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366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79">
              <a:extLst>
                <a:ext uri="{FF2B5EF4-FFF2-40B4-BE49-F238E27FC236}">
                  <a16:creationId xmlns:a16="http://schemas.microsoft.com/office/drawing/2014/main" id="{C7C2C36B-029E-CD5D-7931-AB9E2D01D989}"/>
                </a:ext>
              </a:extLst>
            </p:cNvPr>
            <p:cNvSpPr/>
            <p:nvPr/>
          </p:nvSpPr>
          <p:spPr>
            <a:xfrm>
              <a:off x="2245633" y="5517416"/>
              <a:ext cx="6985" cy="11430"/>
            </a:xfrm>
            <a:custGeom>
              <a:avLst/>
              <a:gdLst/>
              <a:ahLst/>
              <a:cxnLst/>
              <a:rect l="l" t="t" r="r" b="b"/>
              <a:pathLst>
                <a:path w="6984" h="11429">
                  <a:moveTo>
                    <a:pt x="0" y="11424"/>
                  </a:moveTo>
                  <a:lnTo>
                    <a:pt x="6754" y="11424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1424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80">
              <a:extLst>
                <a:ext uri="{FF2B5EF4-FFF2-40B4-BE49-F238E27FC236}">
                  <a16:creationId xmlns:a16="http://schemas.microsoft.com/office/drawing/2014/main" id="{B6B77B4C-3238-55DC-AC5A-56FC359C9AB6}"/>
                </a:ext>
              </a:extLst>
            </p:cNvPr>
            <p:cNvSpPr/>
            <p:nvPr/>
          </p:nvSpPr>
          <p:spPr>
            <a:xfrm>
              <a:off x="2245632" y="551360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81">
              <a:extLst>
                <a:ext uri="{FF2B5EF4-FFF2-40B4-BE49-F238E27FC236}">
                  <a16:creationId xmlns:a16="http://schemas.microsoft.com/office/drawing/2014/main" id="{BD7DE49B-F622-8052-9ABF-277192CC0CA7}"/>
                </a:ext>
              </a:extLst>
            </p:cNvPr>
            <p:cNvSpPr/>
            <p:nvPr/>
          </p:nvSpPr>
          <p:spPr>
            <a:xfrm>
              <a:off x="2249009" y="5509929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4">
                  <a:moveTo>
                    <a:pt x="3377" y="0"/>
                  </a:moveTo>
                  <a:lnTo>
                    <a:pt x="0" y="0"/>
                  </a:lnTo>
                  <a:lnTo>
                    <a:pt x="0" y="7872"/>
                  </a:lnTo>
                  <a:lnTo>
                    <a:pt x="3377" y="7872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82">
              <a:extLst>
                <a:ext uri="{FF2B5EF4-FFF2-40B4-BE49-F238E27FC236}">
                  <a16:creationId xmlns:a16="http://schemas.microsoft.com/office/drawing/2014/main" id="{87F5A7D8-5487-B631-E4CB-259F91F534D5}"/>
                </a:ext>
              </a:extLst>
            </p:cNvPr>
            <p:cNvSpPr/>
            <p:nvPr/>
          </p:nvSpPr>
          <p:spPr>
            <a:xfrm>
              <a:off x="2116146" y="5647717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863" y="0"/>
                  </a:lnTo>
                </a:path>
              </a:pathLst>
            </a:custGeom>
            <a:ln w="19133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83">
              <a:extLst>
                <a:ext uri="{FF2B5EF4-FFF2-40B4-BE49-F238E27FC236}">
                  <a16:creationId xmlns:a16="http://schemas.microsoft.com/office/drawing/2014/main" id="{7040FB96-9156-B80E-0262-879E6885BBF9}"/>
                </a:ext>
              </a:extLst>
            </p:cNvPr>
            <p:cNvSpPr/>
            <p:nvPr/>
          </p:nvSpPr>
          <p:spPr>
            <a:xfrm>
              <a:off x="2111643" y="5658319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3" y="0"/>
                  </a:lnTo>
                </a:path>
              </a:pathLst>
            </a:custGeom>
            <a:ln w="761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84">
              <a:extLst>
                <a:ext uri="{FF2B5EF4-FFF2-40B4-BE49-F238E27FC236}">
                  <a16:creationId xmlns:a16="http://schemas.microsoft.com/office/drawing/2014/main" id="{6D1FB2F8-8AAE-2DBE-6CC7-CB83B9373130}"/>
                </a:ext>
              </a:extLst>
            </p:cNvPr>
            <p:cNvSpPr/>
            <p:nvPr/>
          </p:nvSpPr>
          <p:spPr>
            <a:xfrm>
              <a:off x="2111644" y="5641816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85">
              <a:extLst>
                <a:ext uri="{FF2B5EF4-FFF2-40B4-BE49-F238E27FC236}">
                  <a16:creationId xmlns:a16="http://schemas.microsoft.com/office/drawing/2014/main" id="{1584D691-2A0D-2C1A-0982-7655C48901F1}"/>
                </a:ext>
              </a:extLst>
            </p:cNvPr>
            <p:cNvSpPr/>
            <p:nvPr/>
          </p:nvSpPr>
          <p:spPr>
            <a:xfrm>
              <a:off x="2111644" y="5639912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988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86">
              <a:extLst>
                <a:ext uri="{FF2B5EF4-FFF2-40B4-BE49-F238E27FC236}">
                  <a16:creationId xmlns:a16="http://schemas.microsoft.com/office/drawing/2014/main" id="{022436CC-0E3D-0BF3-F583-C6E4C4DCFBFC}"/>
                </a:ext>
              </a:extLst>
            </p:cNvPr>
            <p:cNvSpPr/>
            <p:nvPr/>
          </p:nvSpPr>
          <p:spPr>
            <a:xfrm>
              <a:off x="2111644" y="5636104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366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87">
              <a:extLst>
                <a:ext uri="{FF2B5EF4-FFF2-40B4-BE49-F238E27FC236}">
                  <a16:creationId xmlns:a16="http://schemas.microsoft.com/office/drawing/2014/main" id="{F94DAE50-2790-F163-04C3-529C32019093}"/>
                </a:ext>
              </a:extLst>
            </p:cNvPr>
            <p:cNvSpPr/>
            <p:nvPr/>
          </p:nvSpPr>
          <p:spPr>
            <a:xfrm>
              <a:off x="2245633" y="5641816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88">
              <a:extLst>
                <a:ext uri="{FF2B5EF4-FFF2-40B4-BE49-F238E27FC236}">
                  <a16:creationId xmlns:a16="http://schemas.microsoft.com/office/drawing/2014/main" id="{BE655708-228B-4D90-AE3C-40596ED52D6B}"/>
                </a:ext>
              </a:extLst>
            </p:cNvPr>
            <p:cNvSpPr/>
            <p:nvPr/>
          </p:nvSpPr>
          <p:spPr>
            <a:xfrm>
              <a:off x="2245632" y="563800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89">
              <a:extLst>
                <a:ext uri="{FF2B5EF4-FFF2-40B4-BE49-F238E27FC236}">
                  <a16:creationId xmlns:a16="http://schemas.microsoft.com/office/drawing/2014/main" id="{F7104D8E-EEE6-610D-06D9-4C54538C7CBD}"/>
                </a:ext>
              </a:extLst>
            </p:cNvPr>
            <p:cNvSpPr/>
            <p:nvPr/>
          </p:nvSpPr>
          <p:spPr>
            <a:xfrm>
              <a:off x="2249009" y="5633653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4">
                  <a:moveTo>
                    <a:pt x="3377" y="0"/>
                  </a:moveTo>
                  <a:lnTo>
                    <a:pt x="0" y="0"/>
                  </a:lnTo>
                  <a:lnTo>
                    <a:pt x="0" y="7887"/>
                  </a:lnTo>
                  <a:lnTo>
                    <a:pt x="3377" y="7887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90">
              <a:extLst>
                <a:ext uri="{FF2B5EF4-FFF2-40B4-BE49-F238E27FC236}">
                  <a16:creationId xmlns:a16="http://schemas.microsoft.com/office/drawing/2014/main" id="{3F71AC72-3F0F-0B2C-306C-3973842E554A}"/>
                </a:ext>
              </a:extLst>
            </p:cNvPr>
            <p:cNvSpPr/>
            <p:nvPr/>
          </p:nvSpPr>
          <p:spPr>
            <a:xfrm>
              <a:off x="2009190" y="4632543"/>
              <a:ext cx="123189" cy="0"/>
            </a:xfrm>
            <a:custGeom>
              <a:avLst/>
              <a:gdLst/>
              <a:ahLst/>
              <a:cxnLst/>
              <a:rect l="l" t="t" r="r" b="b"/>
              <a:pathLst>
                <a:path w="123190">
                  <a:moveTo>
                    <a:pt x="0" y="0"/>
                  </a:moveTo>
                  <a:lnTo>
                    <a:pt x="122716" y="0"/>
                  </a:lnTo>
                </a:path>
              </a:pathLst>
            </a:custGeom>
            <a:ln w="20258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91">
              <a:extLst>
                <a:ext uri="{FF2B5EF4-FFF2-40B4-BE49-F238E27FC236}">
                  <a16:creationId xmlns:a16="http://schemas.microsoft.com/office/drawing/2014/main" id="{CD114288-F0C4-E1E2-712A-6ACBCEA8B2EF}"/>
                </a:ext>
              </a:extLst>
            </p:cNvPr>
            <p:cNvSpPr/>
            <p:nvPr/>
          </p:nvSpPr>
          <p:spPr>
            <a:xfrm>
              <a:off x="2005812" y="4642804"/>
              <a:ext cx="130810" cy="0"/>
            </a:xfrm>
            <a:custGeom>
              <a:avLst/>
              <a:gdLst/>
              <a:ahLst/>
              <a:cxnLst/>
              <a:rect l="l" t="t" r="r" b="b"/>
              <a:pathLst>
                <a:path w="130809">
                  <a:moveTo>
                    <a:pt x="0" y="0"/>
                  </a:moveTo>
                  <a:lnTo>
                    <a:pt x="130596" y="0"/>
                  </a:lnTo>
                </a:path>
              </a:pathLst>
            </a:custGeom>
            <a:ln w="761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92">
              <a:extLst>
                <a:ext uri="{FF2B5EF4-FFF2-40B4-BE49-F238E27FC236}">
                  <a16:creationId xmlns:a16="http://schemas.microsoft.com/office/drawing/2014/main" id="{4C6B83FA-3A79-6E33-E359-52F9C3D8840B}"/>
                </a:ext>
              </a:extLst>
            </p:cNvPr>
            <p:cNvSpPr/>
            <p:nvPr/>
          </p:nvSpPr>
          <p:spPr>
            <a:xfrm>
              <a:off x="2005813" y="4626302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93">
              <a:extLst>
                <a:ext uri="{FF2B5EF4-FFF2-40B4-BE49-F238E27FC236}">
                  <a16:creationId xmlns:a16="http://schemas.microsoft.com/office/drawing/2014/main" id="{64B952D5-E9D8-B835-8BF8-C16925F261A0}"/>
                </a:ext>
              </a:extLst>
            </p:cNvPr>
            <p:cNvSpPr/>
            <p:nvPr/>
          </p:nvSpPr>
          <p:spPr>
            <a:xfrm>
              <a:off x="2005813" y="4624398"/>
              <a:ext cx="123189" cy="0"/>
            </a:xfrm>
            <a:custGeom>
              <a:avLst/>
              <a:gdLst/>
              <a:ahLst/>
              <a:cxnLst/>
              <a:rect l="l" t="t" r="r" b="b"/>
              <a:pathLst>
                <a:path w="123190">
                  <a:moveTo>
                    <a:pt x="0" y="0"/>
                  </a:moveTo>
                  <a:lnTo>
                    <a:pt x="122716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94">
              <a:extLst>
                <a:ext uri="{FF2B5EF4-FFF2-40B4-BE49-F238E27FC236}">
                  <a16:creationId xmlns:a16="http://schemas.microsoft.com/office/drawing/2014/main" id="{35454FF7-58DF-4348-ACD9-6F89A175FF12}"/>
                </a:ext>
              </a:extLst>
            </p:cNvPr>
            <p:cNvSpPr/>
            <p:nvPr/>
          </p:nvSpPr>
          <p:spPr>
            <a:xfrm>
              <a:off x="2005812" y="4620589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0" y="0"/>
                  </a:moveTo>
                  <a:lnTo>
                    <a:pt x="126094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95">
              <a:extLst>
                <a:ext uri="{FF2B5EF4-FFF2-40B4-BE49-F238E27FC236}">
                  <a16:creationId xmlns:a16="http://schemas.microsoft.com/office/drawing/2014/main" id="{1BFA8073-FF0E-8C80-C1E7-FF07C4EF67EB}"/>
                </a:ext>
              </a:extLst>
            </p:cNvPr>
            <p:cNvSpPr/>
            <p:nvPr/>
          </p:nvSpPr>
          <p:spPr>
            <a:xfrm>
              <a:off x="2128529" y="4626302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96">
              <a:extLst>
                <a:ext uri="{FF2B5EF4-FFF2-40B4-BE49-F238E27FC236}">
                  <a16:creationId xmlns:a16="http://schemas.microsoft.com/office/drawing/2014/main" id="{4EA21A2D-85FC-4955-A3CC-CEED58667A2F}"/>
                </a:ext>
              </a:extLst>
            </p:cNvPr>
            <p:cNvSpPr/>
            <p:nvPr/>
          </p:nvSpPr>
          <p:spPr>
            <a:xfrm>
              <a:off x="2128528" y="462249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97">
              <a:extLst>
                <a:ext uri="{FF2B5EF4-FFF2-40B4-BE49-F238E27FC236}">
                  <a16:creationId xmlns:a16="http://schemas.microsoft.com/office/drawing/2014/main" id="{6C3547DE-E865-2784-8C74-91A586498C67}"/>
                </a:ext>
              </a:extLst>
            </p:cNvPr>
            <p:cNvSpPr/>
            <p:nvPr/>
          </p:nvSpPr>
          <p:spPr>
            <a:xfrm>
              <a:off x="2131906" y="4619041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5">
                  <a:moveTo>
                    <a:pt x="4502" y="0"/>
                  </a:moveTo>
                  <a:lnTo>
                    <a:pt x="0" y="0"/>
                  </a:lnTo>
                  <a:lnTo>
                    <a:pt x="0" y="7872"/>
                  </a:lnTo>
                  <a:lnTo>
                    <a:pt x="4502" y="7872"/>
                  </a:lnTo>
                  <a:lnTo>
                    <a:pt x="4502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98">
              <a:extLst>
                <a:ext uri="{FF2B5EF4-FFF2-40B4-BE49-F238E27FC236}">
                  <a16:creationId xmlns:a16="http://schemas.microsoft.com/office/drawing/2014/main" id="{E3F61A06-E5E4-5919-96F8-6B9C08B463B3}"/>
                </a:ext>
              </a:extLst>
            </p:cNvPr>
            <p:cNvSpPr/>
            <p:nvPr/>
          </p:nvSpPr>
          <p:spPr>
            <a:xfrm>
              <a:off x="2026074" y="4632552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h="104775">
                  <a:moveTo>
                    <a:pt x="0" y="0"/>
                  </a:moveTo>
                  <a:lnTo>
                    <a:pt x="0" y="104605"/>
                  </a:lnTo>
                </a:path>
              </a:pathLst>
            </a:custGeom>
            <a:ln w="20262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99">
              <a:extLst>
                <a:ext uri="{FF2B5EF4-FFF2-40B4-BE49-F238E27FC236}">
                  <a16:creationId xmlns:a16="http://schemas.microsoft.com/office/drawing/2014/main" id="{1B9466EB-3117-E859-80DE-A4F48C39DD8F}"/>
                </a:ext>
              </a:extLst>
            </p:cNvPr>
            <p:cNvSpPr/>
            <p:nvPr/>
          </p:nvSpPr>
          <p:spPr>
            <a:xfrm>
              <a:off x="2012567" y="4629177"/>
              <a:ext cx="27305" cy="111760"/>
            </a:xfrm>
            <a:custGeom>
              <a:avLst/>
              <a:gdLst/>
              <a:ahLst/>
              <a:cxnLst/>
              <a:rect l="l" t="t" r="r" b="b"/>
              <a:pathLst>
                <a:path w="27304" h="111760">
                  <a:moveTo>
                    <a:pt x="27016" y="0"/>
                  </a:moveTo>
                  <a:lnTo>
                    <a:pt x="0" y="0"/>
                  </a:lnTo>
                  <a:lnTo>
                    <a:pt x="0" y="111353"/>
                  </a:lnTo>
                  <a:lnTo>
                    <a:pt x="27016" y="111353"/>
                  </a:lnTo>
                  <a:lnTo>
                    <a:pt x="27016" y="103481"/>
                  </a:lnTo>
                  <a:lnTo>
                    <a:pt x="7879" y="103481"/>
                  </a:lnTo>
                  <a:lnTo>
                    <a:pt x="7879" y="6747"/>
                  </a:lnTo>
                  <a:lnTo>
                    <a:pt x="3377" y="6747"/>
                  </a:lnTo>
                  <a:lnTo>
                    <a:pt x="3377" y="3373"/>
                  </a:lnTo>
                  <a:lnTo>
                    <a:pt x="27016" y="3373"/>
                  </a:lnTo>
                  <a:lnTo>
                    <a:pt x="27016" y="0"/>
                  </a:lnTo>
                  <a:close/>
                </a:path>
                <a:path w="27304" h="111760">
                  <a:moveTo>
                    <a:pt x="27016" y="3373"/>
                  </a:moveTo>
                  <a:lnTo>
                    <a:pt x="7879" y="3373"/>
                  </a:lnTo>
                  <a:lnTo>
                    <a:pt x="7879" y="6747"/>
                  </a:lnTo>
                  <a:lnTo>
                    <a:pt x="20262" y="6747"/>
                  </a:lnTo>
                  <a:lnTo>
                    <a:pt x="20262" y="103481"/>
                  </a:lnTo>
                  <a:lnTo>
                    <a:pt x="27016" y="103481"/>
                  </a:lnTo>
                  <a:lnTo>
                    <a:pt x="27016" y="3373"/>
                  </a:lnTo>
                  <a:close/>
                </a:path>
                <a:path w="27304" h="111760">
                  <a:moveTo>
                    <a:pt x="7879" y="3373"/>
                  </a:moveTo>
                  <a:lnTo>
                    <a:pt x="3377" y="3373"/>
                  </a:lnTo>
                  <a:lnTo>
                    <a:pt x="3377" y="6747"/>
                  </a:lnTo>
                  <a:lnTo>
                    <a:pt x="7879" y="6747"/>
                  </a:lnTo>
                  <a:lnTo>
                    <a:pt x="7879" y="337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100">
              <a:extLst>
                <a:ext uri="{FF2B5EF4-FFF2-40B4-BE49-F238E27FC236}">
                  <a16:creationId xmlns:a16="http://schemas.microsoft.com/office/drawing/2014/main" id="{68B7C072-B559-0C59-740A-79521BEF9032}"/>
                </a:ext>
              </a:extLst>
            </p:cNvPr>
            <p:cNvSpPr/>
            <p:nvPr/>
          </p:nvSpPr>
          <p:spPr>
            <a:xfrm>
              <a:off x="2069992" y="4556053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274" y="0"/>
                  </a:lnTo>
                </a:path>
              </a:pathLst>
            </a:custGeom>
            <a:ln w="20258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101">
              <a:extLst>
                <a:ext uri="{FF2B5EF4-FFF2-40B4-BE49-F238E27FC236}">
                  <a16:creationId xmlns:a16="http://schemas.microsoft.com/office/drawing/2014/main" id="{842BD786-864C-0D6E-66BE-D54000F10FC4}"/>
                </a:ext>
              </a:extLst>
            </p:cNvPr>
            <p:cNvSpPr/>
            <p:nvPr/>
          </p:nvSpPr>
          <p:spPr>
            <a:xfrm>
              <a:off x="2066616" y="4565371"/>
              <a:ext cx="197485" cy="0"/>
            </a:xfrm>
            <a:custGeom>
              <a:avLst/>
              <a:gdLst/>
              <a:ahLst/>
              <a:cxnLst/>
              <a:rect l="l" t="t" r="r" b="b"/>
              <a:pathLst>
                <a:path w="197484">
                  <a:moveTo>
                    <a:pt x="0" y="0"/>
                  </a:moveTo>
                  <a:lnTo>
                    <a:pt x="197028" y="0"/>
                  </a:lnTo>
                </a:path>
              </a:pathLst>
            </a:custGeom>
            <a:ln w="761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102">
              <a:extLst>
                <a:ext uri="{FF2B5EF4-FFF2-40B4-BE49-F238E27FC236}">
                  <a16:creationId xmlns:a16="http://schemas.microsoft.com/office/drawing/2014/main" id="{B944A36D-3B38-040F-8886-25BBFFEC3C1A}"/>
                </a:ext>
              </a:extLst>
            </p:cNvPr>
            <p:cNvSpPr/>
            <p:nvPr/>
          </p:nvSpPr>
          <p:spPr>
            <a:xfrm>
              <a:off x="2066616" y="4548869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103">
              <a:extLst>
                <a:ext uri="{FF2B5EF4-FFF2-40B4-BE49-F238E27FC236}">
                  <a16:creationId xmlns:a16="http://schemas.microsoft.com/office/drawing/2014/main" id="{E5114167-E598-2A2E-8E42-83CA7AB2949C}"/>
                </a:ext>
              </a:extLst>
            </p:cNvPr>
            <p:cNvSpPr/>
            <p:nvPr/>
          </p:nvSpPr>
          <p:spPr>
            <a:xfrm>
              <a:off x="2066615" y="4547599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0" y="0"/>
                  </a:moveTo>
                  <a:lnTo>
                    <a:pt x="189148" y="0"/>
                  </a:lnTo>
                </a:path>
              </a:pathLst>
            </a:custGeom>
            <a:ln w="3175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104">
              <a:extLst>
                <a:ext uri="{FF2B5EF4-FFF2-40B4-BE49-F238E27FC236}">
                  <a16:creationId xmlns:a16="http://schemas.microsoft.com/office/drawing/2014/main" id="{1F95E0EC-5CC6-D498-1C87-57F0B313311C}"/>
                </a:ext>
              </a:extLst>
            </p:cNvPr>
            <p:cNvSpPr/>
            <p:nvPr/>
          </p:nvSpPr>
          <p:spPr>
            <a:xfrm>
              <a:off x="2066616" y="4544426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5">
                  <a:moveTo>
                    <a:pt x="0" y="0"/>
                  </a:moveTo>
                  <a:lnTo>
                    <a:pt x="193651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105">
              <a:extLst>
                <a:ext uri="{FF2B5EF4-FFF2-40B4-BE49-F238E27FC236}">
                  <a16:creationId xmlns:a16="http://schemas.microsoft.com/office/drawing/2014/main" id="{B7FE542E-1A05-DA30-B832-7C341E6119D7}"/>
                </a:ext>
              </a:extLst>
            </p:cNvPr>
            <p:cNvSpPr/>
            <p:nvPr/>
          </p:nvSpPr>
          <p:spPr>
            <a:xfrm>
              <a:off x="2255764" y="4548869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106">
              <a:extLst>
                <a:ext uri="{FF2B5EF4-FFF2-40B4-BE49-F238E27FC236}">
                  <a16:creationId xmlns:a16="http://schemas.microsoft.com/office/drawing/2014/main" id="{76D7CAA0-585B-4A89-B051-38AC312F744C}"/>
                </a:ext>
              </a:extLst>
            </p:cNvPr>
            <p:cNvSpPr/>
            <p:nvPr/>
          </p:nvSpPr>
          <p:spPr>
            <a:xfrm>
              <a:off x="2255763" y="4546330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39">
                  <a:moveTo>
                    <a:pt x="0" y="2538"/>
                  </a:moveTo>
                  <a:lnTo>
                    <a:pt x="4502" y="2538"/>
                  </a:lnTo>
                  <a:lnTo>
                    <a:pt x="4502" y="0"/>
                  </a:lnTo>
                  <a:lnTo>
                    <a:pt x="0" y="0"/>
                  </a:lnTo>
                  <a:lnTo>
                    <a:pt x="0" y="253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107">
              <a:extLst>
                <a:ext uri="{FF2B5EF4-FFF2-40B4-BE49-F238E27FC236}">
                  <a16:creationId xmlns:a16="http://schemas.microsoft.com/office/drawing/2014/main" id="{D1DFD673-1E48-0B74-E1FE-268FD1D2BF88}"/>
                </a:ext>
              </a:extLst>
            </p:cNvPr>
            <p:cNvSpPr/>
            <p:nvPr/>
          </p:nvSpPr>
          <p:spPr>
            <a:xfrm>
              <a:off x="2260266" y="454262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5">
                  <a:moveTo>
                    <a:pt x="3377" y="0"/>
                  </a:moveTo>
                  <a:lnTo>
                    <a:pt x="0" y="0"/>
                  </a:lnTo>
                  <a:lnTo>
                    <a:pt x="0" y="6747"/>
                  </a:lnTo>
                  <a:lnTo>
                    <a:pt x="3377" y="6747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108">
              <a:extLst>
                <a:ext uri="{FF2B5EF4-FFF2-40B4-BE49-F238E27FC236}">
                  <a16:creationId xmlns:a16="http://schemas.microsoft.com/office/drawing/2014/main" id="{D7174DE6-C8E5-C098-3C14-4EC250654DF9}"/>
                </a:ext>
              </a:extLst>
            </p:cNvPr>
            <p:cNvSpPr/>
            <p:nvPr/>
          </p:nvSpPr>
          <p:spPr>
            <a:xfrm>
              <a:off x="2059846" y="4539177"/>
              <a:ext cx="20320" cy="66675"/>
            </a:xfrm>
            <a:custGeom>
              <a:avLst/>
              <a:gdLst/>
              <a:ahLst/>
              <a:cxnLst/>
              <a:rect l="l" t="t" r="r" b="b"/>
              <a:pathLst>
                <a:path w="20320" h="66675">
                  <a:moveTo>
                    <a:pt x="0" y="0"/>
                  </a:moveTo>
                  <a:lnTo>
                    <a:pt x="20277" y="0"/>
                  </a:lnTo>
                  <a:lnTo>
                    <a:pt x="20277" y="66368"/>
                  </a:lnTo>
                  <a:lnTo>
                    <a:pt x="0" y="66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109">
              <a:extLst>
                <a:ext uri="{FF2B5EF4-FFF2-40B4-BE49-F238E27FC236}">
                  <a16:creationId xmlns:a16="http://schemas.microsoft.com/office/drawing/2014/main" id="{073FD655-A17A-0428-8833-6117F5F09FC3}"/>
                </a:ext>
              </a:extLst>
            </p:cNvPr>
            <p:cNvSpPr/>
            <p:nvPr/>
          </p:nvSpPr>
          <p:spPr>
            <a:xfrm>
              <a:off x="2056469" y="4535877"/>
              <a:ext cx="27305" cy="73660"/>
            </a:xfrm>
            <a:custGeom>
              <a:avLst/>
              <a:gdLst/>
              <a:ahLst/>
              <a:cxnLst/>
              <a:rect l="l" t="t" r="r" b="b"/>
              <a:pathLst>
                <a:path w="27304" h="73660">
                  <a:moveTo>
                    <a:pt x="27031" y="0"/>
                  </a:moveTo>
                  <a:lnTo>
                    <a:pt x="0" y="0"/>
                  </a:lnTo>
                  <a:lnTo>
                    <a:pt x="0" y="73041"/>
                  </a:lnTo>
                  <a:lnTo>
                    <a:pt x="27031" y="73041"/>
                  </a:lnTo>
                  <a:lnTo>
                    <a:pt x="27031" y="65168"/>
                  </a:lnTo>
                  <a:lnTo>
                    <a:pt x="7894" y="65168"/>
                  </a:lnTo>
                  <a:lnTo>
                    <a:pt x="7894" y="7797"/>
                  </a:lnTo>
                  <a:lnTo>
                    <a:pt x="3377" y="7797"/>
                  </a:lnTo>
                  <a:lnTo>
                    <a:pt x="3377" y="3298"/>
                  </a:lnTo>
                  <a:lnTo>
                    <a:pt x="27031" y="3298"/>
                  </a:lnTo>
                  <a:lnTo>
                    <a:pt x="27031" y="0"/>
                  </a:lnTo>
                  <a:close/>
                </a:path>
                <a:path w="27304" h="73660">
                  <a:moveTo>
                    <a:pt x="27031" y="3298"/>
                  </a:moveTo>
                  <a:lnTo>
                    <a:pt x="7894" y="3298"/>
                  </a:lnTo>
                  <a:lnTo>
                    <a:pt x="7894" y="7797"/>
                  </a:lnTo>
                  <a:lnTo>
                    <a:pt x="20277" y="7797"/>
                  </a:lnTo>
                  <a:lnTo>
                    <a:pt x="20277" y="65168"/>
                  </a:lnTo>
                  <a:lnTo>
                    <a:pt x="27031" y="65168"/>
                  </a:lnTo>
                  <a:lnTo>
                    <a:pt x="27031" y="3298"/>
                  </a:lnTo>
                  <a:close/>
                </a:path>
                <a:path w="27304" h="73660">
                  <a:moveTo>
                    <a:pt x="7894" y="3298"/>
                  </a:moveTo>
                  <a:lnTo>
                    <a:pt x="3377" y="3298"/>
                  </a:lnTo>
                  <a:lnTo>
                    <a:pt x="3377" y="7797"/>
                  </a:lnTo>
                  <a:lnTo>
                    <a:pt x="7894" y="7797"/>
                  </a:lnTo>
                  <a:lnTo>
                    <a:pt x="7894" y="329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110">
              <a:extLst>
                <a:ext uri="{FF2B5EF4-FFF2-40B4-BE49-F238E27FC236}">
                  <a16:creationId xmlns:a16="http://schemas.microsoft.com/office/drawing/2014/main" id="{33EE92D2-40C0-1808-A311-1E32DE9A0B5A}"/>
                </a:ext>
              </a:extLst>
            </p:cNvPr>
            <p:cNvSpPr/>
            <p:nvPr/>
          </p:nvSpPr>
          <p:spPr>
            <a:xfrm>
              <a:off x="1388821" y="4881701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082" y="0"/>
                  </a:lnTo>
                </a:path>
              </a:pathLst>
            </a:custGeom>
            <a:ln w="19118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111">
              <a:extLst>
                <a:ext uri="{FF2B5EF4-FFF2-40B4-BE49-F238E27FC236}">
                  <a16:creationId xmlns:a16="http://schemas.microsoft.com/office/drawing/2014/main" id="{3B893616-9752-5ECD-C4C3-5475BFCC6252}"/>
                </a:ext>
              </a:extLst>
            </p:cNvPr>
            <p:cNvSpPr/>
            <p:nvPr/>
          </p:nvSpPr>
          <p:spPr>
            <a:xfrm>
              <a:off x="1385444" y="489160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761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112">
              <a:extLst>
                <a:ext uri="{FF2B5EF4-FFF2-40B4-BE49-F238E27FC236}">
                  <a16:creationId xmlns:a16="http://schemas.microsoft.com/office/drawing/2014/main" id="{BEFAFC95-3452-B034-C808-62CFF2C983D2}"/>
                </a:ext>
              </a:extLst>
            </p:cNvPr>
            <p:cNvSpPr/>
            <p:nvPr/>
          </p:nvSpPr>
          <p:spPr>
            <a:xfrm>
              <a:off x="1385444" y="4875103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113">
              <a:extLst>
                <a:ext uri="{FF2B5EF4-FFF2-40B4-BE49-F238E27FC236}">
                  <a16:creationId xmlns:a16="http://schemas.microsoft.com/office/drawing/2014/main" id="{74AFF75E-9AE0-49A3-A988-8392C67BA8BE}"/>
                </a:ext>
              </a:extLst>
            </p:cNvPr>
            <p:cNvSpPr/>
            <p:nvPr/>
          </p:nvSpPr>
          <p:spPr>
            <a:xfrm>
              <a:off x="1385443" y="4872564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39">
                  <a:moveTo>
                    <a:pt x="0" y="2538"/>
                  </a:moveTo>
                  <a:lnTo>
                    <a:pt x="3377" y="253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253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114">
              <a:extLst>
                <a:ext uri="{FF2B5EF4-FFF2-40B4-BE49-F238E27FC236}">
                  <a16:creationId xmlns:a16="http://schemas.microsoft.com/office/drawing/2014/main" id="{75D28ED1-764D-7A90-FCC7-CA6A135B054C}"/>
                </a:ext>
              </a:extLst>
            </p:cNvPr>
            <p:cNvSpPr/>
            <p:nvPr/>
          </p:nvSpPr>
          <p:spPr>
            <a:xfrm>
              <a:off x="1385444" y="487002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507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115">
              <a:extLst>
                <a:ext uri="{FF2B5EF4-FFF2-40B4-BE49-F238E27FC236}">
                  <a16:creationId xmlns:a16="http://schemas.microsoft.com/office/drawing/2014/main" id="{554AF2B4-3C48-4E04-F16B-D8C3A770C36F}"/>
                </a:ext>
              </a:extLst>
            </p:cNvPr>
            <p:cNvSpPr/>
            <p:nvPr/>
          </p:nvSpPr>
          <p:spPr>
            <a:xfrm>
              <a:off x="1493527" y="4875103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116">
              <a:extLst>
                <a:ext uri="{FF2B5EF4-FFF2-40B4-BE49-F238E27FC236}">
                  <a16:creationId xmlns:a16="http://schemas.microsoft.com/office/drawing/2014/main" id="{62F12133-1871-A094-6DF4-F42589F41E06}"/>
                </a:ext>
              </a:extLst>
            </p:cNvPr>
            <p:cNvSpPr/>
            <p:nvPr/>
          </p:nvSpPr>
          <p:spPr>
            <a:xfrm>
              <a:off x="1392197" y="4873834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0" y="0"/>
                  </a:moveTo>
                  <a:lnTo>
                    <a:pt x="109208" y="0"/>
                  </a:lnTo>
                </a:path>
              </a:pathLst>
            </a:custGeom>
            <a:ln w="3175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117">
              <a:extLst>
                <a:ext uri="{FF2B5EF4-FFF2-40B4-BE49-F238E27FC236}">
                  <a16:creationId xmlns:a16="http://schemas.microsoft.com/office/drawing/2014/main" id="{6A3B9555-C700-3D0E-9793-38373A7D4E78}"/>
                </a:ext>
              </a:extLst>
            </p:cNvPr>
            <p:cNvSpPr/>
            <p:nvPr/>
          </p:nvSpPr>
          <p:spPr>
            <a:xfrm>
              <a:off x="1388820" y="487214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3377" y="0"/>
                  </a:moveTo>
                  <a:lnTo>
                    <a:pt x="0" y="0"/>
                  </a:lnTo>
                  <a:lnTo>
                    <a:pt x="0" y="3373"/>
                  </a:lnTo>
                  <a:lnTo>
                    <a:pt x="3377" y="3373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118">
              <a:extLst>
                <a:ext uri="{FF2B5EF4-FFF2-40B4-BE49-F238E27FC236}">
                  <a16:creationId xmlns:a16="http://schemas.microsoft.com/office/drawing/2014/main" id="{F5756CFD-7532-D812-5D49-C4B388D47299}"/>
                </a:ext>
              </a:extLst>
            </p:cNvPr>
            <p:cNvSpPr/>
            <p:nvPr/>
          </p:nvSpPr>
          <p:spPr>
            <a:xfrm>
              <a:off x="1388821" y="5044803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082" y="0"/>
                  </a:lnTo>
                </a:path>
              </a:pathLst>
            </a:custGeom>
            <a:ln w="19118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119">
              <a:extLst>
                <a:ext uri="{FF2B5EF4-FFF2-40B4-BE49-F238E27FC236}">
                  <a16:creationId xmlns:a16="http://schemas.microsoft.com/office/drawing/2014/main" id="{DAB90CBA-50BF-40C7-339E-8D5415F49163}"/>
                </a:ext>
              </a:extLst>
            </p:cNvPr>
            <p:cNvSpPr/>
            <p:nvPr/>
          </p:nvSpPr>
          <p:spPr>
            <a:xfrm>
              <a:off x="1385444" y="5055357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761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120">
              <a:extLst>
                <a:ext uri="{FF2B5EF4-FFF2-40B4-BE49-F238E27FC236}">
                  <a16:creationId xmlns:a16="http://schemas.microsoft.com/office/drawing/2014/main" id="{8E0559EE-90A5-00E7-25C3-0CDA00CA855D}"/>
                </a:ext>
              </a:extLst>
            </p:cNvPr>
            <p:cNvSpPr/>
            <p:nvPr/>
          </p:nvSpPr>
          <p:spPr>
            <a:xfrm>
              <a:off x="1385444" y="5038854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121">
              <a:extLst>
                <a:ext uri="{FF2B5EF4-FFF2-40B4-BE49-F238E27FC236}">
                  <a16:creationId xmlns:a16="http://schemas.microsoft.com/office/drawing/2014/main" id="{DDF672C4-3276-0342-64B7-BF58FDB4D2F4}"/>
                </a:ext>
              </a:extLst>
            </p:cNvPr>
            <p:cNvSpPr/>
            <p:nvPr/>
          </p:nvSpPr>
          <p:spPr>
            <a:xfrm>
              <a:off x="1385443" y="503504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122">
              <a:extLst>
                <a:ext uri="{FF2B5EF4-FFF2-40B4-BE49-F238E27FC236}">
                  <a16:creationId xmlns:a16="http://schemas.microsoft.com/office/drawing/2014/main" id="{BA21BA97-AC36-07DE-16D5-696B5DD79766}"/>
                </a:ext>
              </a:extLst>
            </p:cNvPr>
            <p:cNvSpPr/>
            <p:nvPr/>
          </p:nvSpPr>
          <p:spPr>
            <a:xfrm>
              <a:off x="1385444" y="503314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123">
              <a:extLst>
                <a:ext uri="{FF2B5EF4-FFF2-40B4-BE49-F238E27FC236}">
                  <a16:creationId xmlns:a16="http://schemas.microsoft.com/office/drawing/2014/main" id="{FF2CE7E0-7F52-2BBF-8C42-A242C922718A}"/>
                </a:ext>
              </a:extLst>
            </p:cNvPr>
            <p:cNvSpPr/>
            <p:nvPr/>
          </p:nvSpPr>
          <p:spPr>
            <a:xfrm>
              <a:off x="1493527" y="5038854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124">
              <a:extLst>
                <a:ext uri="{FF2B5EF4-FFF2-40B4-BE49-F238E27FC236}">
                  <a16:creationId xmlns:a16="http://schemas.microsoft.com/office/drawing/2014/main" id="{E5C0DDF2-2CE5-19C9-280F-056ECFF665CB}"/>
                </a:ext>
              </a:extLst>
            </p:cNvPr>
            <p:cNvSpPr/>
            <p:nvPr/>
          </p:nvSpPr>
          <p:spPr>
            <a:xfrm>
              <a:off x="1392197" y="5036951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0" y="0"/>
                  </a:moveTo>
                  <a:lnTo>
                    <a:pt x="109208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125">
              <a:extLst>
                <a:ext uri="{FF2B5EF4-FFF2-40B4-BE49-F238E27FC236}">
                  <a16:creationId xmlns:a16="http://schemas.microsoft.com/office/drawing/2014/main" id="{E5FC3901-CA5E-ED87-0099-ACA0A69CD58F}"/>
                </a:ext>
              </a:extLst>
            </p:cNvPr>
            <p:cNvSpPr/>
            <p:nvPr/>
          </p:nvSpPr>
          <p:spPr>
            <a:xfrm>
              <a:off x="1388820" y="503524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3377" y="0"/>
                  </a:moveTo>
                  <a:lnTo>
                    <a:pt x="0" y="0"/>
                  </a:lnTo>
                  <a:lnTo>
                    <a:pt x="0" y="3373"/>
                  </a:lnTo>
                  <a:lnTo>
                    <a:pt x="3377" y="3373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126">
              <a:extLst>
                <a:ext uri="{FF2B5EF4-FFF2-40B4-BE49-F238E27FC236}">
                  <a16:creationId xmlns:a16="http://schemas.microsoft.com/office/drawing/2014/main" id="{97F93F73-2415-45C2-3087-768CE18C0804}"/>
                </a:ext>
              </a:extLst>
            </p:cNvPr>
            <p:cNvSpPr/>
            <p:nvPr/>
          </p:nvSpPr>
          <p:spPr>
            <a:xfrm>
              <a:off x="1388821" y="520734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082" y="0"/>
                  </a:lnTo>
                </a:path>
              </a:pathLst>
            </a:custGeom>
            <a:ln w="20243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127">
              <a:extLst>
                <a:ext uri="{FF2B5EF4-FFF2-40B4-BE49-F238E27FC236}">
                  <a16:creationId xmlns:a16="http://schemas.microsoft.com/office/drawing/2014/main" id="{C6CA4D96-8757-0A4B-E084-0422DFFFCA9C}"/>
                </a:ext>
              </a:extLst>
            </p:cNvPr>
            <p:cNvSpPr/>
            <p:nvPr/>
          </p:nvSpPr>
          <p:spPr>
            <a:xfrm>
              <a:off x="1385444" y="5217204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634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128">
              <a:extLst>
                <a:ext uri="{FF2B5EF4-FFF2-40B4-BE49-F238E27FC236}">
                  <a16:creationId xmlns:a16="http://schemas.microsoft.com/office/drawing/2014/main" id="{9A78006F-590C-FB0C-3314-3CDF679B0124}"/>
                </a:ext>
              </a:extLst>
            </p:cNvPr>
            <p:cNvSpPr/>
            <p:nvPr/>
          </p:nvSpPr>
          <p:spPr>
            <a:xfrm>
              <a:off x="1385444" y="5201337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129">
              <a:extLst>
                <a:ext uri="{FF2B5EF4-FFF2-40B4-BE49-F238E27FC236}">
                  <a16:creationId xmlns:a16="http://schemas.microsoft.com/office/drawing/2014/main" id="{94D8E338-B5A0-418B-815C-74BE8C235E2A}"/>
                </a:ext>
              </a:extLst>
            </p:cNvPr>
            <p:cNvSpPr/>
            <p:nvPr/>
          </p:nvSpPr>
          <p:spPr>
            <a:xfrm>
              <a:off x="1385443" y="519752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130">
              <a:extLst>
                <a:ext uri="{FF2B5EF4-FFF2-40B4-BE49-F238E27FC236}">
                  <a16:creationId xmlns:a16="http://schemas.microsoft.com/office/drawing/2014/main" id="{B985E2C2-4BC7-8BAF-4D56-FEC00998680E}"/>
                </a:ext>
              </a:extLst>
            </p:cNvPr>
            <p:cNvSpPr/>
            <p:nvPr/>
          </p:nvSpPr>
          <p:spPr>
            <a:xfrm>
              <a:off x="1385444" y="519562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131">
              <a:extLst>
                <a:ext uri="{FF2B5EF4-FFF2-40B4-BE49-F238E27FC236}">
                  <a16:creationId xmlns:a16="http://schemas.microsoft.com/office/drawing/2014/main" id="{9C4B769A-9386-160E-9208-2C5630C07450}"/>
                </a:ext>
              </a:extLst>
            </p:cNvPr>
            <p:cNvSpPr/>
            <p:nvPr/>
          </p:nvSpPr>
          <p:spPr>
            <a:xfrm>
              <a:off x="1493527" y="5201337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132">
              <a:extLst>
                <a:ext uri="{FF2B5EF4-FFF2-40B4-BE49-F238E27FC236}">
                  <a16:creationId xmlns:a16="http://schemas.microsoft.com/office/drawing/2014/main" id="{C78E3C2D-ADF3-9D4C-95C2-1D567067CEAB}"/>
                </a:ext>
              </a:extLst>
            </p:cNvPr>
            <p:cNvSpPr/>
            <p:nvPr/>
          </p:nvSpPr>
          <p:spPr>
            <a:xfrm>
              <a:off x="1392197" y="5199433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0" y="0"/>
                  </a:moveTo>
                  <a:lnTo>
                    <a:pt x="109208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133">
              <a:extLst>
                <a:ext uri="{FF2B5EF4-FFF2-40B4-BE49-F238E27FC236}">
                  <a16:creationId xmlns:a16="http://schemas.microsoft.com/office/drawing/2014/main" id="{2E59C273-8443-A405-B442-0AF066881231}"/>
                </a:ext>
              </a:extLst>
            </p:cNvPr>
            <p:cNvSpPr/>
            <p:nvPr/>
          </p:nvSpPr>
          <p:spPr>
            <a:xfrm>
              <a:off x="1388820" y="5197220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377" y="0"/>
                  </a:moveTo>
                  <a:lnTo>
                    <a:pt x="0" y="0"/>
                  </a:lnTo>
                  <a:lnTo>
                    <a:pt x="0" y="4498"/>
                  </a:lnTo>
                  <a:lnTo>
                    <a:pt x="3377" y="4498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134">
              <a:extLst>
                <a:ext uri="{FF2B5EF4-FFF2-40B4-BE49-F238E27FC236}">
                  <a16:creationId xmlns:a16="http://schemas.microsoft.com/office/drawing/2014/main" id="{EEF4ACB4-DE25-5EB8-357B-ED5D7D948616}"/>
                </a:ext>
              </a:extLst>
            </p:cNvPr>
            <p:cNvSpPr/>
            <p:nvPr/>
          </p:nvSpPr>
          <p:spPr>
            <a:xfrm>
              <a:off x="1388821" y="5370443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082" y="0"/>
                  </a:lnTo>
                </a:path>
              </a:pathLst>
            </a:custGeom>
            <a:ln w="20243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135">
              <a:extLst>
                <a:ext uri="{FF2B5EF4-FFF2-40B4-BE49-F238E27FC236}">
                  <a16:creationId xmlns:a16="http://schemas.microsoft.com/office/drawing/2014/main" id="{2DDBB93F-12FC-F103-999B-41062E5C1040}"/>
                </a:ext>
              </a:extLst>
            </p:cNvPr>
            <p:cNvSpPr/>
            <p:nvPr/>
          </p:nvSpPr>
          <p:spPr>
            <a:xfrm>
              <a:off x="1385444" y="5380956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634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136">
              <a:extLst>
                <a:ext uri="{FF2B5EF4-FFF2-40B4-BE49-F238E27FC236}">
                  <a16:creationId xmlns:a16="http://schemas.microsoft.com/office/drawing/2014/main" id="{47F837CB-84BA-14C0-02EE-FA06CEFA66AB}"/>
                </a:ext>
              </a:extLst>
            </p:cNvPr>
            <p:cNvSpPr/>
            <p:nvPr/>
          </p:nvSpPr>
          <p:spPr>
            <a:xfrm>
              <a:off x="1385444" y="5365089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137">
              <a:extLst>
                <a:ext uri="{FF2B5EF4-FFF2-40B4-BE49-F238E27FC236}">
                  <a16:creationId xmlns:a16="http://schemas.microsoft.com/office/drawing/2014/main" id="{6994CAF7-0D13-8CBB-225F-1467ADCB50E7}"/>
                </a:ext>
              </a:extLst>
            </p:cNvPr>
            <p:cNvSpPr/>
            <p:nvPr/>
          </p:nvSpPr>
          <p:spPr>
            <a:xfrm>
              <a:off x="1385443" y="5360011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0" y="5077"/>
                  </a:moveTo>
                  <a:lnTo>
                    <a:pt x="3377" y="5077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5077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138">
              <a:extLst>
                <a:ext uri="{FF2B5EF4-FFF2-40B4-BE49-F238E27FC236}">
                  <a16:creationId xmlns:a16="http://schemas.microsoft.com/office/drawing/2014/main" id="{2257BB55-FBC2-9C05-5B41-F5647C2C69ED}"/>
                </a:ext>
              </a:extLst>
            </p:cNvPr>
            <p:cNvSpPr/>
            <p:nvPr/>
          </p:nvSpPr>
          <p:spPr>
            <a:xfrm>
              <a:off x="1385444" y="535874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3175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139">
              <a:extLst>
                <a:ext uri="{FF2B5EF4-FFF2-40B4-BE49-F238E27FC236}">
                  <a16:creationId xmlns:a16="http://schemas.microsoft.com/office/drawing/2014/main" id="{AC373CD8-3044-A3A9-96F0-457DB7977FEA}"/>
                </a:ext>
              </a:extLst>
            </p:cNvPr>
            <p:cNvSpPr/>
            <p:nvPr/>
          </p:nvSpPr>
          <p:spPr>
            <a:xfrm>
              <a:off x="1493527" y="5365089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140">
              <a:extLst>
                <a:ext uri="{FF2B5EF4-FFF2-40B4-BE49-F238E27FC236}">
                  <a16:creationId xmlns:a16="http://schemas.microsoft.com/office/drawing/2014/main" id="{68DCB086-48DB-75D5-B5B1-F6C58654CB59}"/>
                </a:ext>
              </a:extLst>
            </p:cNvPr>
            <p:cNvSpPr/>
            <p:nvPr/>
          </p:nvSpPr>
          <p:spPr>
            <a:xfrm>
              <a:off x="1392197" y="5362550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0" y="0"/>
                  </a:moveTo>
                  <a:lnTo>
                    <a:pt x="109208" y="0"/>
                  </a:lnTo>
                </a:path>
              </a:pathLst>
            </a:custGeom>
            <a:ln w="507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141">
              <a:extLst>
                <a:ext uri="{FF2B5EF4-FFF2-40B4-BE49-F238E27FC236}">
                  <a16:creationId xmlns:a16="http://schemas.microsoft.com/office/drawing/2014/main" id="{C1C8FD5D-0597-289C-E23D-5E2D75C3DBEA}"/>
                </a:ext>
              </a:extLst>
            </p:cNvPr>
            <p:cNvSpPr/>
            <p:nvPr/>
          </p:nvSpPr>
          <p:spPr>
            <a:xfrm>
              <a:off x="1388820" y="536032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377" y="0"/>
                  </a:moveTo>
                  <a:lnTo>
                    <a:pt x="0" y="0"/>
                  </a:lnTo>
                  <a:lnTo>
                    <a:pt x="0" y="4498"/>
                  </a:lnTo>
                  <a:lnTo>
                    <a:pt x="3377" y="4498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142">
              <a:extLst>
                <a:ext uri="{FF2B5EF4-FFF2-40B4-BE49-F238E27FC236}">
                  <a16:creationId xmlns:a16="http://schemas.microsoft.com/office/drawing/2014/main" id="{399A2A1A-327E-35D1-2C3D-ECA9773CEB3F}"/>
                </a:ext>
              </a:extLst>
            </p:cNvPr>
            <p:cNvSpPr/>
            <p:nvPr/>
          </p:nvSpPr>
          <p:spPr>
            <a:xfrm>
              <a:off x="1388821" y="5533545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082" y="0"/>
                  </a:lnTo>
                </a:path>
              </a:pathLst>
            </a:custGeom>
            <a:ln w="20243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143">
              <a:extLst>
                <a:ext uri="{FF2B5EF4-FFF2-40B4-BE49-F238E27FC236}">
                  <a16:creationId xmlns:a16="http://schemas.microsoft.com/office/drawing/2014/main" id="{F8AD239C-C39C-0BFF-0DA8-13B7C6F61E35}"/>
                </a:ext>
              </a:extLst>
            </p:cNvPr>
            <p:cNvSpPr/>
            <p:nvPr/>
          </p:nvSpPr>
          <p:spPr>
            <a:xfrm>
              <a:off x="1385444" y="554343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634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144">
              <a:extLst>
                <a:ext uri="{FF2B5EF4-FFF2-40B4-BE49-F238E27FC236}">
                  <a16:creationId xmlns:a16="http://schemas.microsoft.com/office/drawing/2014/main" id="{E5AEC0A1-4860-FA17-96D3-4A44E498FE6A}"/>
                </a:ext>
              </a:extLst>
            </p:cNvPr>
            <p:cNvSpPr/>
            <p:nvPr/>
          </p:nvSpPr>
          <p:spPr>
            <a:xfrm>
              <a:off x="1385444" y="5527571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145">
              <a:extLst>
                <a:ext uri="{FF2B5EF4-FFF2-40B4-BE49-F238E27FC236}">
                  <a16:creationId xmlns:a16="http://schemas.microsoft.com/office/drawing/2014/main" id="{96A5C692-858E-31EC-6689-1BE16A30DFBA}"/>
                </a:ext>
              </a:extLst>
            </p:cNvPr>
            <p:cNvSpPr/>
            <p:nvPr/>
          </p:nvSpPr>
          <p:spPr>
            <a:xfrm>
              <a:off x="1385443" y="552376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146">
              <a:extLst>
                <a:ext uri="{FF2B5EF4-FFF2-40B4-BE49-F238E27FC236}">
                  <a16:creationId xmlns:a16="http://schemas.microsoft.com/office/drawing/2014/main" id="{221EB1E7-E7DA-9631-3141-903F3ED252BF}"/>
                </a:ext>
              </a:extLst>
            </p:cNvPr>
            <p:cNvSpPr/>
            <p:nvPr/>
          </p:nvSpPr>
          <p:spPr>
            <a:xfrm>
              <a:off x="1385444" y="5521859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147">
              <a:extLst>
                <a:ext uri="{FF2B5EF4-FFF2-40B4-BE49-F238E27FC236}">
                  <a16:creationId xmlns:a16="http://schemas.microsoft.com/office/drawing/2014/main" id="{02B3673E-85EF-7194-2CE6-25A59C1BFFFE}"/>
                </a:ext>
              </a:extLst>
            </p:cNvPr>
            <p:cNvSpPr/>
            <p:nvPr/>
          </p:nvSpPr>
          <p:spPr>
            <a:xfrm>
              <a:off x="1493527" y="5527571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148">
              <a:extLst>
                <a:ext uri="{FF2B5EF4-FFF2-40B4-BE49-F238E27FC236}">
                  <a16:creationId xmlns:a16="http://schemas.microsoft.com/office/drawing/2014/main" id="{C23870D3-AF53-DA24-9F65-1F414FCDF87D}"/>
                </a:ext>
              </a:extLst>
            </p:cNvPr>
            <p:cNvSpPr/>
            <p:nvPr/>
          </p:nvSpPr>
          <p:spPr>
            <a:xfrm>
              <a:off x="1392197" y="5525667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0" y="0"/>
                  </a:moveTo>
                  <a:lnTo>
                    <a:pt x="109208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149">
              <a:extLst>
                <a:ext uri="{FF2B5EF4-FFF2-40B4-BE49-F238E27FC236}">
                  <a16:creationId xmlns:a16="http://schemas.microsoft.com/office/drawing/2014/main" id="{8537AE2C-E487-7A14-C6C5-E85FE8FA840C}"/>
                </a:ext>
              </a:extLst>
            </p:cNvPr>
            <p:cNvSpPr/>
            <p:nvPr/>
          </p:nvSpPr>
          <p:spPr>
            <a:xfrm>
              <a:off x="1388820" y="5523423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377" y="0"/>
                  </a:moveTo>
                  <a:lnTo>
                    <a:pt x="0" y="0"/>
                  </a:lnTo>
                  <a:lnTo>
                    <a:pt x="0" y="4498"/>
                  </a:lnTo>
                  <a:lnTo>
                    <a:pt x="3377" y="4498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E6205D74-CCB7-56E2-06A4-00FB2A3A188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15900" y="1130376"/>
            <a:ext cx="11703272" cy="4687717"/>
            <a:chOff x="215900" y="1130376"/>
            <a:chExt cx="11703272" cy="4687717"/>
          </a:xfrm>
        </p:grpSpPr>
        <p:sp>
          <p:nvSpPr>
            <p:cNvPr id="264" name="ZoneTexte 263">
              <a:extLst>
                <a:ext uri="{FF2B5EF4-FFF2-40B4-BE49-F238E27FC236}">
                  <a16:creationId xmlns:a16="http://schemas.microsoft.com/office/drawing/2014/main" id="{F1F118A1-F85A-EF56-832E-221CD6496B6D}"/>
                </a:ext>
              </a:extLst>
            </p:cNvPr>
            <p:cNvSpPr txBox="1">
              <a:spLocks/>
            </p:cNvSpPr>
            <p:nvPr/>
          </p:nvSpPr>
          <p:spPr>
            <a:xfrm>
              <a:off x="215900" y="1320602"/>
              <a:ext cx="367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cap="all" dirty="0">
                  <a:solidFill>
                    <a:schemeClr val="accent2"/>
                  </a:solidFill>
                </a:rPr>
                <a:t>L’UNION européenne</a:t>
              </a:r>
              <a:r>
                <a:rPr lang="fr-FR" sz="1600" b="1" cap="all" dirty="0">
                  <a:solidFill>
                    <a:schemeClr val="tx1">
                      <a:lumMod val="50000"/>
                    </a:schemeClr>
                  </a:solidFill>
                </a:rPr>
                <a:t> a Importé </a:t>
              </a:r>
              <a:r>
                <a:rPr lang="fr-FR" sz="1600" b="1" cap="all" dirty="0">
                  <a:solidFill>
                    <a:srgbClr val="FF0000"/>
                  </a:solidFill>
                </a:rPr>
                <a:t> </a:t>
              </a:r>
              <a:r>
                <a:rPr lang="fr-FR" sz="1600" b="1" cap="all" dirty="0">
                  <a:solidFill>
                    <a:srgbClr val="FFFFFF"/>
                  </a:solidFill>
                  <a:highlight>
                    <a:srgbClr val="008DD0"/>
                  </a:highlight>
                </a:rPr>
                <a:t> </a:t>
              </a:r>
              <a:r>
                <a:rPr lang="fr-FR" sz="1600" b="1" dirty="0">
                  <a:solidFill>
                    <a:schemeClr val="bg1"/>
                  </a:solidFill>
                  <a:highlight>
                    <a:srgbClr val="008DD0"/>
                  </a:highlight>
                </a:rPr>
                <a:t>18% </a:t>
              </a:r>
              <a:r>
                <a:rPr lang="fr-FR" sz="1600" b="1" dirty="0">
                  <a:solidFill>
                    <a:schemeClr val="tx1">
                      <a:lumMod val="50000"/>
                    </a:schemeClr>
                  </a:solidFill>
                </a:rPr>
                <a:t> de sa consommation en gazole en 2023</a:t>
              </a:r>
            </a:p>
          </p:txBody>
        </p:sp>
        <p:pic>
          <p:nvPicPr>
            <p:cNvPr id="385" name="Graphique 8" descr="Flèche : courbe dans le sens des aiguilles d’une montre avec un remplissage uni">
              <a:extLst>
                <a:ext uri="{FF2B5EF4-FFF2-40B4-BE49-F238E27FC236}">
                  <a16:creationId xmlns:a16="http://schemas.microsoft.com/office/drawing/2014/main" id="{374D8D88-92B6-7AB1-A520-0FA5C2E8A5C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2966050">
              <a:off x="3967695" y="3314760"/>
              <a:ext cx="362802" cy="344350"/>
            </a:xfrm>
            <a:prstGeom prst="rect">
              <a:avLst/>
            </a:prstGeom>
          </p:spPr>
        </p:pic>
        <p:sp>
          <p:nvSpPr>
            <p:cNvPr id="538" name="ZoneTexte 537">
              <a:extLst>
                <a:ext uri="{FF2B5EF4-FFF2-40B4-BE49-F238E27FC236}">
                  <a16:creationId xmlns:a16="http://schemas.microsoft.com/office/drawing/2014/main" id="{E6094226-BD01-90CB-03E3-CF40FD8F5C82}"/>
                </a:ext>
              </a:extLst>
            </p:cNvPr>
            <p:cNvSpPr txBox="1">
              <a:spLocks/>
            </p:cNvSpPr>
            <p:nvPr/>
          </p:nvSpPr>
          <p:spPr>
            <a:xfrm>
              <a:off x="8084134" y="1324708"/>
              <a:ext cx="38350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cap="all">
                  <a:solidFill>
                    <a:srgbClr val="008DD0"/>
                  </a:solidFill>
                </a:rPr>
                <a:t>La France </a:t>
              </a:r>
              <a:r>
                <a:rPr lang="fr-FR" sz="1600" b="1" cap="all">
                  <a:solidFill>
                    <a:schemeClr val="tx1">
                      <a:lumMod val="50000"/>
                    </a:schemeClr>
                  </a:solidFill>
                </a:rPr>
                <a:t>a importé</a:t>
              </a:r>
              <a:r>
                <a:rPr lang="fr-FR" sz="1600" b="1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fr-FR" sz="1600" b="1">
                  <a:solidFill>
                    <a:schemeClr val="bg1"/>
                  </a:solidFill>
                  <a:highlight>
                    <a:srgbClr val="008DD0"/>
                  </a:highlight>
                </a:rPr>
                <a:t> PLUS DE LA MOITIÉ </a:t>
              </a:r>
              <a:r>
                <a:rPr lang="fr-FR" sz="1600" b="1">
                  <a:solidFill>
                    <a:schemeClr val="bg1"/>
                  </a:solidFill>
                </a:rPr>
                <a:t> </a:t>
              </a:r>
              <a:r>
                <a:rPr lang="fr-FR" sz="1600" b="1">
                  <a:solidFill>
                    <a:schemeClr val="tx1">
                      <a:lumMod val="50000"/>
                    </a:schemeClr>
                  </a:solidFill>
                </a:rPr>
                <a:t>de sa consommation en gazole en 2023</a:t>
              </a:r>
            </a:p>
          </p:txBody>
        </p:sp>
        <p:sp>
          <p:nvSpPr>
            <p:cNvPr id="554" name="object 177">
              <a:extLst>
                <a:ext uri="{FF2B5EF4-FFF2-40B4-BE49-F238E27FC236}">
                  <a16:creationId xmlns:a16="http://schemas.microsoft.com/office/drawing/2014/main" id="{B2E68C77-657A-05F5-F01B-5CFAFADFD031}"/>
                </a:ext>
              </a:extLst>
            </p:cNvPr>
            <p:cNvSpPr txBox="1">
              <a:spLocks/>
            </p:cNvSpPr>
            <p:nvPr/>
          </p:nvSpPr>
          <p:spPr>
            <a:xfrm>
              <a:off x="1475537" y="3205872"/>
              <a:ext cx="1416561" cy="157671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spcBef>
                  <a:spcPts val="95"/>
                </a:spcBef>
              </a:pPr>
              <a:r>
                <a:rPr lang="fr-FR" sz="1600" b="1" dirty="0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l’Union Européenne a importé </a:t>
              </a:r>
            </a:p>
            <a:p>
              <a:pPr marL="12700" algn="ctr">
                <a:spcBef>
                  <a:spcPts val="95"/>
                </a:spcBef>
              </a:pPr>
              <a:r>
                <a:rPr lang="fr-FR" sz="2000" b="1" dirty="0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 51 Mm³</a:t>
              </a:r>
            </a:p>
            <a:p>
              <a:pPr marL="12700" algn="ctr">
                <a:spcBef>
                  <a:spcPts val="95"/>
                </a:spcBef>
              </a:pPr>
              <a:r>
                <a:rPr lang="fr-FR" sz="1600" b="1" dirty="0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de gazole* en 2023</a:t>
              </a:r>
              <a:endParaRPr lang="fr-FR" sz="11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endParaRPr>
            </a:p>
          </p:txBody>
        </p:sp>
        <p:sp>
          <p:nvSpPr>
            <p:cNvPr id="555" name="ZoneTexte 554">
              <a:extLst>
                <a:ext uri="{FF2B5EF4-FFF2-40B4-BE49-F238E27FC236}">
                  <a16:creationId xmlns:a16="http://schemas.microsoft.com/office/drawing/2014/main" id="{F7DFAE64-3057-62C2-4C06-B06584CA637A}"/>
                </a:ext>
              </a:extLst>
            </p:cNvPr>
            <p:cNvSpPr txBox="1">
              <a:spLocks/>
            </p:cNvSpPr>
            <p:nvPr/>
          </p:nvSpPr>
          <p:spPr>
            <a:xfrm>
              <a:off x="3413287" y="2813743"/>
              <a:ext cx="6928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>
                  <a:solidFill>
                    <a:srgbClr val="203864"/>
                  </a:solidFill>
                </a:rPr>
                <a:t>Moyen </a:t>
              </a:r>
            </a:p>
            <a:p>
              <a:r>
                <a:rPr lang="fr-FR" sz="1400" b="1">
                  <a:solidFill>
                    <a:srgbClr val="203864"/>
                  </a:solidFill>
                </a:rPr>
                <a:t>Orient</a:t>
              </a:r>
            </a:p>
          </p:txBody>
        </p:sp>
        <p:sp>
          <p:nvSpPr>
            <p:cNvPr id="556" name="ZoneTexte 555">
              <a:extLst>
                <a:ext uri="{FF2B5EF4-FFF2-40B4-BE49-F238E27FC236}">
                  <a16:creationId xmlns:a16="http://schemas.microsoft.com/office/drawing/2014/main" id="{5643701A-C4B9-44D2-605F-34962D223CE5}"/>
                </a:ext>
              </a:extLst>
            </p:cNvPr>
            <p:cNvSpPr txBox="1">
              <a:spLocks/>
            </p:cNvSpPr>
            <p:nvPr/>
          </p:nvSpPr>
          <p:spPr>
            <a:xfrm>
              <a:off x="1682124" y="2124264"/>
              <a:ext cx="7008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>
                  <a:solidFill>
                    <a:schemeClr val="accent5"/>
                  </a:solidFill>
                </a:rPr>
                <a:t>Afrique</a:t>
              </a:r>
            </a:p>
          </p:txBody>
        </p:sp>
        <p:sp>
          <p:nvSpPr>
            <p:cNvPr id="557" name="ZoneTexte 556">
              <a:extLst>
                <a:ext uri="{FF2B5EF4-FFF2-40B4-BE49-F238E27FC236}">
                  <a16:creationId xmlns:a16="http://schemas.microsoft.com/office/drawing/2014/main" id="{EC67327D-8140-1A00-2434-35B7B6CFA0DA}"/>
                </a:ext>
              </a:extLst>
            </p:cNvPr>
            <p:cNvSpPr txBox="1">
              <a:spLocks/>
            </p:cNvSpPr>
            <p:nvPr/>
          </p:nvSpPr>
          <p:spPr>
            <a:xfrm>
              <a:off x="1199798" y="5295824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>
                  <a:solidFill>
                    <a:srgbClr val="335A9F"/>
                  </a:solidFill>
                </a:rPr>
                <a:t>Asie</a:t>
              </a: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9289E1FD-CD32-D6E7-B1CD-FA3B5843553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8045956" y="2412293"/>
              <a:ext cx="3275514" cy="2596108"/>
              <a:chOff x="8045956" y="2412293"/>
              <a:chExt cx="3275514" cy="2596108"/>
            </a:xfrm>
          </p:grpSpPr>
          <p:sp>
            <p:nvSpPr>
              <p:cNvPr id="559" name="object 177">
                <a:extLst>
                  <a:ext uri="{FF2B5EF4-FFF2-40B4-BE49-F238E27FC236}">
                    <a16:creationId xmlns:a16="http://schemas.microsoft.com/office/drawing/2014/main" id="{4849D5FF-E4FF-3F49-553D-F1649227D3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87722" y="3331660"/>
                <a:ext cx="1802942" cy="1676741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algn="ctr">
                  <a:spcBef>
                    <a:spcPts val="95"/>
                  </a:spcBef>
                </a:pPr>
                <a:r>
                  <a:rPr lang="fr-FR" sz="2000" b="1">
                    <a:latin typeface="Arial"/>
                    <a:cs typeface="Arial"/>
                  </a:rPr>
                  <a:t> </a:t>
                </a:r>
                <a:r>
                  <a:rPr lang="fr-FR" sz="1600" b="1">
                    <a:solidFill>
                      <a:schemeClr val="tx1">
                        <a:lumMod val="50000"/>
                      </a:schemeClr>
                    </a:solidFill>
                    <a:cs typeface="Arial"/>
                  </a:rPr>
                  <a:t>la France a </a:t>
                </a:r>
              </a:p>
              <a:p>
                <a:pPr marL="12700" algn="ctr">
                  <a:spcBef>
                    <a:spcPts val="95"/>
                  </a:spcBef>
                </a:pPr>
                <a:r>
                  <a:rPr lang="fr-FR" sz="1600" b="1">
                    <a:solidFill>
                      <a:schemeClr val="tx1">
                        <a:lumMod val="50000"/>
                      </a:schemeClr>
                    </a:solidFill>
                    <a:cs typeface="Arial"/>
                  </a:rPr>
                  <a:t>importé </a:t>
                </a:r>
                <a:endParaRPr lang="fr-FR" sz="2000" b="1">
                  <a:solidFill>
                    <a:schemeClr val="tx1">
                      <a:lumMod val="50000"/>
                    </a:schemeClr>
                  </a:solidFill>
                  <a:cs typeface="Arial"/>
                </a:endParaRPr>
              </a:p>
              <a:p>
                <a:pPr marL="12700" algn="ctr">
                  <a:spcBef>
                    <a:spcPts val="95"/>
                  </a:spcBef>
                </a:pPr>
                <a:r>
                  <a:rPr lang="fr-FR" sz="2000" b="1">
                    <a:solidFill>
                      <a:schemeClr val="tx1">
                        <a:lumMod val="50000"/>
                      </a:schemeClr>
                    </a:solidFill>
                    <a:cs typeface="Arial"/>
                  </a:rPr>
                  <a:t>25 Mm³</a:t>
                </a:r>
                <a:endParaRPr lang="fr-FR" sz="2000">
                  <a:solidFill>
                    <a:schemeClr val="tx1">
                      <a:lumMod val="50000"/>
                    </a:schemeClr>
                  </a:solidFill>
                  <a:cs typeface="Arial"/>
                </a:endParaRPr>
              </a:p>
              <a:p>
                <a:pPr marL="12700" algn="ctr">
                  <a:spcBef>
                    <a:spcPts val="95"/>
                  </a:spcBef>
                </a:pPr>
                <a:r>
                  <a:rPr lang="fr-FR" sz="1600" b="1">
                    <a:solidFill>
                      <a:schemeClr val="tx1">
                        <a:lumMod val="50000"/>
                      </a:schemeClr>
                    </a:solidFill>
                    <a:latin typeface="Arial Narrow" panose="020B0606020202030204" pitchFamily="34" charset="0"/>
                    <a:cs typeface="Arial"/>
                  </a:rPr>
                  <a:t>de gazole* en </a:t>
                </a:r>
              </a:p>
              <a:p>
                <a:pPr marL="12700" algn="ctr">
                  <a:spcBef>
                    <a:spcPts val="95"/>
                  </a:spcBef>
                </a:pPr>
                <a:r>
                  <a:rPr lang="fr-FR" sz="1600" b="1">
                    <a:solidFill>
                      <a:schemeClr val="tx1">
                        <a:lumMod val="50000"/>
                      </a:schemeClr>
                    </a:solidFill>
                    <a:latin typeface="Arial Narrow" panose="020B0606020202030204" pitchFamily="34" charset="0"/>
                    <a:cs typeface="Arial"/>
                  </a:rPr>
                  <a:t>2023</a:t>
                </a:r>
              </a:p>
              <a:p>
                <a:pPr marL="12700" algn="ctr">
                  <a:spcBef>
                    <a:spcPts val="95"/>
                  </a:spcBef>
                </a:pPr>
                <a:r>
                  <a:rPr lang="fr-FR" sz="1600" b="1">
                    <a:solidFill>
                      <a:schemeClr val="tx1">
                        <a:lumMod val="50000"/>
                      </a:schemeClr>
                    </a:solidFill>
                    <a:latin typeface="Arial Narrow" panose="020B0606020202030204" pitchFamily="34" charset="0"/>
                    <a:cs typeface="Arial"/>
                  </a:rPr>
                  <a:t> </a:t>
                </a:r>
              </a:p>
            </p:txBody>
          </p:sp>
          <p:sp>
            <p:nvSpPr>
              <p:cNvPr id="562" name="ZoneTexte 561">
                <a:extLst>
                  <a:ext uri="{FF2B5EF4-FFF2-40B4-BE49-F238E27FC236}">
                    <a16:creationId xmlns:a16="http://schemas.microsoft.com/office/drawing/2014/main" id="{15BA7F7A-999B-D449-F7A5-8DC17B1B71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45956" y="3915453"/>
                <a:ext cx="6912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>
                    <a:solidFill>
                      <a:srgbClr val="203864"/>
                    </a:solidFill>
                  </a:rPr>
                  <a:t>Europe</a:t>
                </a:r>
              </a:p>
            </p:txBody>
          </p:sp>
          <p:sp>
            <p:nvSpPr>
              <p:cNvPr id="564" name="ZoneTexte 563">
                <a:extLst>
                  <a:ext uri="{FF2B5EF4-FFF2-40B4-BE49-F238E27FC236}">
                    <a16:creationId xmlns:a16="http://schemas.microsoft.com/office/drawing/2014/main" id="{D219CB0E-2F7E-C8AD-F792-AB02C2D2D9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63692" y="2412293"/>
                <a:ext cx="9460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>
                    <a:solidFill>
                      <a:srgbClr val="84A2D8"/>
                    </a:solidFill>
                  </a:rPr>
                  <a:t>Amériques</a:t>
                </a:r>
              </a:p>
            </p:txBody>
          </p:sp>
          <p:sp>
            <p:nvSpPr>
              <p:cNvPr id="566" name="ZoneTexte 565">
                <a:extLst>
                  <a:ext uri="{FF2B5EF4-FFF2-40B4-BE49-F238E27FC236}">
                    <a16:creationId xmlns:a16="http://schemas.microsoft.com/office/drawing/2014/main" id="{DC0D6D7C-0E7F-EE7E-D9D5-416A3DCD78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784143" y="2697053"/>
                <a:ext cx="5373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>
                    <a:solidFill>
                      <a:srgbClr val="335A9F"/>
                    </a:solidFill>
                  </a:rPr>
                  <a:t>Asie</a:t>
                </a:r>
                <a:r>
                  <a:rPr lang="fr-FR" sz="1400" b="1">
                    <a:solidFill>
                      <a:srgbClr val="203864"/>
                    </a:solidFill>
                  </a:rPr>
                  <a:t> </a:t>
                </a:r>
              </a:p>
            </p:txBody>
          </p: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7B76DE35-C069-CCBD-88D3-157F8CD652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3850554" y="1130376"/>
              <a:ext cx="4866490" cy="4687717"/>
              <a:chOff x="3614454" y="1396444"/>
              <a:chExt cx="4866490" cy="4687717"/>
            </a:xfrm>
          </p:grpSpPr>
          <p:sp>
            <p:nvSpPr>
              <p:cNvPr id="365" name="object 2">
                <a:extLst>
                  <a:ext uri="{FF2B5EF4-FFF2-40B4-BE49-F238E27FC236}">
                    <a16:creationId xmlns:a16="http://schemas.microsoft.com/office/drawing/2014/main" id="{BB8D1103-E93B-C2A6-AAB1-00E844D2741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745455" y="1530984"/>
                <a:ext cx="4226400" cy="432000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7" name="Graphique 8" descr="Flèche : courbe dans le sens des aiguilles d’une montre avec un remplissage uni">
                <a:extLst>
                  <a:ext uri="{FF2B5EF4-FFF2-40B4-BE49-F238E27FC236}">
                    <a16:creationId xmlns:a16="http://schemas.microsoft.com/office/drawing/2014/main" id="{4F66CE1E-F2BE-9705-54F0-558D63F9029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8820000">
                <a:off x="4848790" y="1508053"/>
                <a:ext cx="362802" cy="344350"/>
              </a:xfrm>
              <a:prstGeom prst="rect">
                <a:avLst/>
              </a:prstGeom>
            </p:spPr>
          </p:pic>
          <p:sp>
            <p:nvSpPr>
              <p:cNvPr id="366" name="Ellipse 365">
                <a:extLst>
                  <a:ext uri="{FF2B5EF4-FFF2-40B4-BE49-F238E27FC236}">
                    <a16:creationId xmlns:a16="http://schemas.microsoft.com/office/drawing/2014/main" id="{4506A386-E427-9C20-B3EA-C3BC2DD17E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69621" y="1434258"/>
                <a:ext cx="216000" cy="216000"/>
              </a:xfrm>
              <a:prstGeom prst="ellipse">
                <a:avLst/>
              </a:prstGeom>
              <a:solidFill>
                <a:srgbClr val="006CAA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9" name="Ellipse 368">
                <a:extLst>
                  <a:ext uri="{FF2B5EF4-FFF2-40B4-BE49-F238E27FC236}">
                    <a16:creationId xmlns:a16="http://schemas.microsoft.com/office/drawing/2014/main" id="{F3C0B912-E07A-BB01-69D8-71CF62D669D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3771733" y="2548823"/>
                <a:ext cx="216000" cy="216000"/>
              </a:xfrm>
              <a:prstGeom prst="ellipse">
                <a:avLst/>
              </a:prstGeom>
              <a:solidFill>
                <a:srgbClr val="006CAA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0" name="Ellipse 369">
                <a:extLst>
                  <a:ext uri="{FF2B5EF4-FFF2-40B4-BE49-F238E27FC236}">
                    <a16:creationId xmlns:a16="http://schemas.microsoft.com/office/drawing/2014/main" id="{8E19F2FD-A947-E442-6F77-A0D41C26BF0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007356" y="2870959"/>
                <a:ext cx="216000" cy="216000"/>
              </a:xfrm>
              <a:prstGeom prst="ellipse">
                <a:avLst/>
              </a:prstGeom>
              <a:solidFill>
                <a:srgbClr val="006CAA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3" name="Ellipse 372">
                <a:extLst>
                  <a:ext uri="{FF2B5EF4-FFF2-40B4-BE49-F238E27FC236}">
                    <a16:creationId xmlns:a16="http://schemas.microsoft.com/office/drawing/2014/main" id="{C0CE97A6-1928-54C1-19FE-9311BC4DF89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848034" y="2626943"/>
                <a:ext cx="216000" cy="216000"/>
              </a:xfrm>
              <a:prstGeom prst="ellipse">
                <a:avLst/>
              </a:prstGeom>
              <a:solidFill>
                <a:srgbClr val="006CAA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4" name="Ellipse 373">
                <a:extLst>
                  <a:ext uri="{FF2B5EF4-FFF2-40B4-BE49-F238E27FC236}">
                    <a16:creationId xmlns:a16="http://schemas.microsoft.com/office/drawing/2014/main" id="{8E489CDD-2DD1-C41A-46E0-E4103DE01B8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60693" y="4233979"/>
                <a:ext cx="216000" cy="216000"/>
              </a:xfrm>
              <a:prstGeom prst="ellipse">
                <a:avLst/>
              </a:prstGeom>
              <a:solidFill>
                <a:srgbClr val="006CAA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5" name="Ellipse 374">
                <a:extLst>
                  <a:ext uri="{FF2B5EF4-FFF2-40B4-BE49-F238E27FC236}">
                    <a16:creationId xmlns:a16="http://schemas.microsoft.com/office/drawing/2014/main" id="{D8546064-4F3E-87C7-7341-1833F98B9B8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84420" y="3813588"/>
                <a:ext cx="216000" cy="216000"/>
              </a:xfrm>
              <a:prstGeom prst="ellipse">
                <a:avLst/>
              </a:prstGeom>
              <a:solidFill>
                <a:srgbClr val="006CAA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7" name="Ellipse 376">
                <a:extLst>
                  <a:ext uri="{FF2B5EF4-FFF2-40B4-BE49-F238E27FC236}">
                    <a16:creationId xmlns:a16="http://schemas.microsoft.com/office/drawing/2014/main" id="{2746733D-D77D-2B57-9C1F-90643A1C54E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79190" y="5442875"/>
                <a:ext cx="216000" cy="216000"/>
              </a:xfrm>
              <a:prstGeom prst="ellipse">
                <a:avLst/>
              </a:prstGeom>
              <a:solidFill>
                <a:srgbClr val="006CAA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9" name="Ellipse 378">
                <a:extLst>
                  <a:ext uri="{FF2B5EF4-FFF2-40B4-BE49-F238E27FC236}">
                    <a16:creationId xmlns:a16="http://schemas.microsoft.com/office/drawing/2014/main" id="{9A717808-04E6-DC1A-20DE-8DC051620C7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68550" y="5291840"/>
                <a:ext cx="216000" cy="216000"/>
              </a:xfrm>
              <a:prstGeom prst="ellipse">
                <a:avLst/>
              </a:prstGeom>
              <a:solidFill>
                <a:srgbClr val="006CAA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381" name="Graphique 8" descr="Flèche : courbe dans le sens des aiguilles d’une montre avec un remplissage uni">
                <a:extLst>
                  <a:ext uri="{FF2B5EF4-FFF2-40B4-BE49-F238E27FC236}">
                    <a16:creationId xmlns:a16="http://schemas.microsoft.com/office/drawing/2014/main" id="{10135C21-C3EE-2652-4BED-2759BDC64A9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7376401">
                <a:off x="6910446" y="5714200"/>
                <a:ext cx="362802" cy="344350"/>
              </a:xfrm>
              <a:prstGeom prst="rect">
                <a:avLst/>
              </a:prstGeom>
            </p:spPr>
          </p:pic>
          <p:pic>
            <p:nvPicPr>
              <p:cNvPr id="382" name="Image 381" descr="Une image contenant texte, clipart&#10;&#10;Description générée automatiquement">
                <a:extLst>
                  <a:ext uri="{FF2B5EF4-FFF2-40B4-BE49-F238E27FC236}">
                    <a16:creationId xmlns:a16="http://schemas.microsoft.com/office/drawing/2014/main" id="{521ADBFD-3B3C-7BB0-FEE0-9166577254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10"/>
              <a:srcRect l="9140" t="12174" r="4668"/>
              <a:stretch/>
            </p:blipFill>
            <p:spPr>
              <a:xfrm flipH="1">
                <a:off x="7480624" y="5688588"/>
                <a:ext cx="660443" cy="395573"/>
              </a:xfrm>
              <a:prstGeom prst="rect">
                <a:avLst/>
              </a:prstGeom>
            </p:spPr>
          </p:pic>
          <p:pic>
            <p:nvPicPr>
              <p:cNvPr id="383" name="Image 382" descr="Une image contenant texte, clipart&#10;&#10;Description générée automatiquement">
                <a:extLst>
                  <a:ext uri="{FF2B5EF4-FFF2-40B4-BE49-F238E27FC236}">
                    <a16:creationId xmlns:a16="http://schemas.microsoft.com/office/drawing/2014/main" id="{EF9C6522-750C-752B-356D-BC17571746A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10"/>
              <a:srcRect r="4949"/>
              <a:stretch/>
            </p:blipFill>
            <p:spPr>
              <a:xfrm>
                <a:off x="3972289" y="1396444"/>
                <a:ext cx="840353" cy="519687"/>
              </a:xfrm>
              <a:prstGeom prst="rect">
                <a:avLst/>
              </a:prstGeom>
            </p:spPr>
          </p:pic>
          <p:pic>
            <p:nvPicPr>
              <p:cNvPr id="384" name="Image 383" descr="Une image contenant texte, clipart&#10;&#10;Description générée automatiquement">
                <a:extLst>
                  <a:ext uri="{FF2B5EF4-FFF2-40B4-BE49-F238E27FC236}">
                    <a16:creationId xmlns:a16="http://schemas.microsoft.com/office/drawing/2014/main" id="{B688A9F5-E725-C327-FA54-8DD352E0545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10"/>
              <a:srcRect r="4949"/>
              <a:stretch/>
            </p:blipFill>
            <p:spPr>
              <a:xfrm>
                <a:off x="3614454" y="3799186"/>
                <a:ext cx="808379" cy="499914"/>
              </a:xfrm>
              <a:prstGeom prst="rect">
                <a:avLst/>
              </a:prstGeom>
            </p:spPr>
          </p:pic>
          <p:pic>
            <p:nvPicPr>
              <p:cNvPr id="386" name="Graphique 7" descr="Flèche : courbe légère avec un remplissage uni">
                <a:extLst>
                  <a:ext uri="{FF2B5EF4-FFF2-40B4-BE49-F238E27FC236}">
                    <a16:creationId xmlns:a16="http://schemas.microsoft.com/office/drawing/2014/main" id="{FA92E6E5-E1DF-E920-0A69-C39B026E87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rot="204786">
                <a:off x="4128495" y="4272070"/>
                <a:ext cx="358688" cy="332637"/>
              </a:xfrm>
              <a:prstGeom prst="rect">
                <a:avLst/>
              </a:prstGeom>
            </p:spPr>
          </p:pic>
          <p:grpSp>
            <p:nvGrpSpPr>
              <p:cNvPr id="388" name="Group 59">
                <a:extLst>
                  <a:ext uri="{FF2B5EF4-FFF2-40B4-BE49-F238E27FC236}">
                    <a16:creationId xmlns:a16="http://schemas.microsoft.com/office/drawing/2014/main" id="{B6EEB498-C176-7B03-F1C2-8D509B026BE0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5556691" y="2914327"/>
                <a:ext cx="982262" cy="1040086"/>
                <a:chOff x="1369684" y="4535877"/>
                <a:chExt cx="972185" cy="1237783"/>
              </a:xfrm>
            </p:grpSpPr>
            <p:sp>
              <p:nvSpPr>
                <p:cNvPr id="391" name="object 16">
                  <a:extLst>
                    <a:ext uri="{FF2B5EF4-FFF2-40B4-BE49-F238E27FC236}">
                      <a16:creationId xmlns:a16="http://schemas.microsoft.com/office/drawing/2014/main" id="{5FCF3DC6-9BC1-33C6-14AD-78575BAFAD8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73061" y="4729285"/>
                  <a:ext cx="963930" cy="1040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929" h="1040764">
                      <a:moveTo>
                        <a:pt x="959266" y="0"/>
                      </a:moveTo>
                      <a:lnTo>
                        <a:pt x="4502" y="0"/>
                      </a:lnTo>
                      <a:lnTo>
                        <a:pt x="0" y="4498"/>
                      </a:lnTo>
                      <a:lnTo>
                        <a:pt x="0" y="1035979"/>
                      </a:lnTo>
                      <a:lnTo>
                        <a:pt x="4502" y="1040478"/>
                      </a:lnTo>
                      <a:lnTo>
                        <a:pt x="959266" y="1040478"/>
                      </a:lnTo>
                      <a:lnTo>
                        <a:pt x="963768" y="1035979"/>
                      </a:lnTo>
                      <a:lnTo>
                        <a:pt x="963768" y="1020235"/>
                      </a:lnTo>
                      <a:lnTo>
                        <a:pt x="20262" y="1020235"/>
                      </a:lnTo>
                      <a:lnTo>
                        <a:pt x="20262" y="20243"/>
                      </a:lnTo>
                      <a:lnTo>
                        <a:pt x="963768" y="20243"/>
                      </a:lnTo>
                      <a:lnTo>
                        <a:pt x="963768" y="4498"/>
                      </a:lnTo>
                      <a:lnTo>
                        <a:pt x="959266" y="0"/>
                      </a:lnTo>
                      <a:close/>
                    </a:path>
                    <a:path w="963929" h="1040764">
                      <a:moveTo>
                        <a:pt x="963768" y="20243"/>
                      </a:moveTo>
                      <a:lnTo>
                        <a:pt x="944616" y="20243"/>
                      </a:lnTo>
                      <a:lnTo>
                        <a:pt x="944616" y="1020235"/>
                      </a:lnTo>
                      <a:lnTo>
                        <a:pt x="963768" y="1020235"/>
                      </a:lnTo>
                      <a:lnTo>
                        <a:pt x="963768" y="20243"/>
                      </a:lnTo>
                      <a:close/>
                    </a:path>
                  </a:pathLst>
                </a:custGeom>
                <a:solidFill>
                  <a:srgbClr val="00010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2" name="object 17">
                  <a:extLst>
                    <a:ext uri="{FF2B5EF4-FFF2-40B4-BE49-F238E27FC236}">
                      <a16:creationId xmlns:a16="http://schemas.microsoft.com/office/drawing/2014/main" id="{4420FD93-800C-66B7-59D3-4C0FBAACFF0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69684" y="4725910"/>
                  <a:ext cx="972185" cy="104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2184" h="1047750">
                      <a:moveTo>
                        <a:pt x="964894" y="0"/>
                      </a:moveTo>
                      <a:lnTo>
                        <a:pt x="6754" y="0"/>
                      </a:lnTo>
                      <a:lnTo>
                        <a:pt x="0" y="5623"/>
                      </a:lnTo>
                      <a:lnTo>
                        <a:pt x="0" y="1041603"/>
                      </a:lnTo>
                      <a:lnTo>
                        <a:pt x="6754" y="1047226"/>
                      </a:lnTo>
                      <a:lnTo>
                        <a:pt x="956999" y="1047226"/>
                      </a:lnTo>
                      <a:lnTo>
                        <a:pt x="956999" y="1040478"/>
                      </a:lnTo>
                      <a:lnTo>
                        <a:pt x="10131" y="1040478"/>
                      </a:lnTo>
                      <a:lnTo>
                        <a:pt x="7879" y="1037104"/>
                      </a:lnTo>
                      <a:lnTo>
                        <a:pt x="7879" y="10121"/>
                      </a:lnTo>
                      <a:lnTo>
                        <a:pt x="10131" y="6747"/>
                      </a:lnTo>
                      <a:lnTo>
                        <a:pt x="970684" y="6747"/>
                      </a:lnTo>
                      <a:lnTo>
                        <a:pt x="970523" y="5623"/>
                      </a:lnTo>
                      <a:lnTo>
                        <a:pt x="964894" y="0"/>
                      </a:lnTo>
                      <a:close/>
                    </a:path>
                    <a:path w="972184" h="1047750">
                      <a:moveTo>
                        <a:pt x="970684" y="6747"/>
                      </a:moveTo>
                      <a:lnTo>
                        <a:pt x="960376" y="6747"/>
                      </a:lnTo>
                      <a:lnTo>
                        <a:pt x="963768" y="10121"/>
                      </a:lnTo>
                      <a:lnTo>
                        <a:pt x="963768" y="1037104"/>
                      </a:lnTo>
                      <a:lnTo>
                        <a:pt x="960376" y="1040478"/>
                      </a:lnTo>
                      <a:lnTo>
                        <a:pt x="956999" y="1040478"/>
                      </a:lnTo>
                      <a:lnTo>
                        <a:pt x="956999" y="1047226"/>
                      </a:lnTo>
                      <a:lnTo>
                        <a:pt x="964894" y="1047226"/>
                      </a:lnTo>
                      <a:lnTo>
                        <a:pt x="970523" y="1041603"/>
                      </a:lnTo>
                      <a:lnTo>
                        <a:pt x="971648" y="1033730"/>
                      </a:lnTo>
                      <a:lnTo>
                        <a:pt x="971648" y="13495"/>
                      </a:lnTo>
                      <a:lnTo>
                        <a:pt x="970684" y="6747"/>
                      </a:lnTo>
                      <a:close/>
                    </a:path>
                    <a:path w="972184" h="1047750">
                      <a:moveTo>
                        <a:pt x="951371" y="19118"/>
                      </a:moveTo>
                      <a:lnTo>
                        <a:pt x="20262" y="19118"/>
                      </a:lnTo>
                      <a:lnTo>
                        <a:pt x="20262" y="1028107"/>
                      </a:lnTo>
                      <a:lnTo>
                        <a:pt x="951371" y="1028107"/>
                      </a:lnTo>
                      <a:lnTo>
                        <a:pt x="951371" y="1020235"/>
                      </a:lnTo>
                      <a:lnTo>
                        <a:pt x="27016" y="1020235"/>
                      </a:lnTo>
                      <a:lnTo>
                        <a:pt x="27016" y="26991"/>
                      </a:lnTo>
                      <a:lnTo>
                        <a:pt x="23639" y="26991"/>
                      </a:lnTo>
                      <a:lnTo>
                        <a:pt x="23639" y="23617"/>
                      </a:lnTo>
                      <a:lnTo>
                        <a:pt x="951371" y="23617"/>
                      </a:lnTo>
                      <a:lnTo>
                        <a:pt x="951371" y="19118"/>
                      </a:lnTo>
                      <a:close/>
                    </a:path>
                    <a:path w="972184" h="1047750">
                      <a:moveTo>
                        <a:pt x="951371" y="23617"/>
                      </a:moveTo>
                      <a:lnTo>
                        <a:pt x="27016" y="23617"/>
                      </a:lnTo>
                      <a:lnTo>
                        <a:pt x="27016" y="26991"/>
                      </a:lnTo>
                      <a:lnTo>
                        <a:pt x="943491" y="26991"/>
                      </a:lnTo>
                      <a:lnTo>
                        <a:pt x="943491" y="1020235"/>
                      </a:lnTo>
                      <a:lnTo>
                        <a:pt x="951371" y="1020235"/>
                      </a:lnTo>
                      <a:lnTo>
                        <a:pt x="951371" y="23617"/>
                      </a:lnTo>
                      <a:close/>
                    </a:path>
                    <a:path w="972184" h="1047750">
                      <a:moveTo>
                        <a:pt x="27016" y="23617"/>
                      </a:moveTo>
                      <a:lnTo>
                        <a:pt x="23639" y="23617"/>
                      </a:lnTo>
                      <a:lnTo>
                        <a:pt x="23639" y="26991"/>
                      </a:lnTo>
                      <a:lnTo>
                        <a:pt x="27016" y="26991"/>
                      </a:lnTo>
                      <a:lnTo>
                        <a:pt x="27016" y="23617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3" name="object 18">
                  <a:extLst>
                    <a:ext uri="{FF2B5EF4-FFF2-40B4-BE49-F238E27FC236}">
                      <a16:creationId xmlns:a16="http://schemas.microsoft.com/office/drawing/2014/main" id="{C74323DF-3B6A-F3E2-ECF9-B5ED1651431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6146" y="4625788"/>
                  <a:ext cx="0" cy="1141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141729">
                      <a:moveTo>
                        <a:pt x="0" y="0"/>
                      </a:moveTo>
                      <a:lnTo>
                        <a:pt x="0" y="1141725"/>
                      </a:lnTo>
                    </a:path>
                  </a:pathLst>
                </a:custGeom>
                <a:ln w="20262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4" name="object 19">
                  <a:extLst>
                    <a:ext uri="{FF2B5EF4-FFF2-40B4-BE49-F238E27FC236}">
                      <a16:creationId xmlns:a16="http://schemas.microsoft.com/office/drawing/2014/main" id="{B6BB43F9-C4B5-566B-3234-9A94DE9A2F8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02639" y="5763678"/>
                  <a:ext cx="27305" cy="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4" h="7620">
                      <a:moveTo>
                        <a:pt x="0" y="7616"/>
                      </a:moveTo>
                      <a:lnTo>
                        <a:pt x="27016" y="7616"/>
                      </a:lnTo>
                      <a:lnTo>
                        <a:pt x="27016" y="0"/>
                      </a:lnTo>
                      <a:lnTo>
                        <a:pt x="0" y="0"/>
                      </a:lnTo>
                      <a:lnTo>
                        <a:pt x="0" y="7616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5" name="object 20">
                  <a:extLst>
                    <a:ext uri="{FF2B5EF4-FFF2-40B4-BE49-F238E27FC236}">
                      <a16:creationId xmlns:a16="http://schemas.microsoft.com/office/drawing/2014/main" id="{5D930021-004D-463C-FAEF-EAF66527B86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06578" y="4628841"/>
                  <a:ext cx="0" cy="1135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135379">
                      <a:moveTo>
                        <a:pt x="0" y="0"/>
                      </a:moveTo>
                      <a:lnTo>
                        <a:pt x="0" y="1134837"/>
                      </a:lnTo>
                    </a:path>
                  </a:pathLst>
                </a:custGeom>
                <a:ln w="7879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6" name="object 21">
                  <a:extLst>
                    <a:ext uri="{FF2B5EF4-FFF2-40B4-BE49-F238E27FC236}">
                      <a16:creationId xmlns:a16="http://schemas.microsoft.com/office/drawing/2014/main" id="{DD55F204-52EF-72E1-0B7E-23B8132E792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02639" y="4626302"/>
                  <a:ext cx="19685" cy="2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4" h="2539">
                      <a:moveTo>
                        <a:pt x="0" y="2538"/>
                      </a:moveTo>
                      <a:lnTo>
                        <a:pt x="19136" y="2538"/>
                      </a:lnTo>
                      <a:lnTo>
                        <a:pt x="19136" y="0"/>
                      </a:lnTo>
                      <a:lnTo>
                        <a:pt x="0" y="0"/>
                      </a:lnTo>
                      <a:lnTo>
                        <a:pt x="0" y="2538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7" name="object 22">
                  <a:extLst>
                    <a:ext uri="{FF2B5EF4-FFF2-40B4-BE49-F238E27FC236}">
                      <a16:creationId xmlns:a16="http://schemas.microsoft.com/office/drawing/2014/main" id="{1FB68EB7-E1CE-71DC-B92C-DC46DE2C9A3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02638" y="4621224"/>
                  <a:ext cx="24130" cy="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9" h="5080">
                      <a:moveTo>
                        <a:pt x="0" y="5077"/>
                      </a:moveTo>
                      <a:lnTo>
                        <a:pt x="23639" y="5077"/>
                      </a:lnTo>
                      <a:lnTo>
                        <a:pt x="23639" y="0"/>
                      </a:lnTo>
                      <a:lnTo>
                        <a:pt x="0" y="0"/>
                      </a:lnTo>
                      <a:lnTo>
                        <a:pt x="0" y="5077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8" name="object 23">
                  <a:extLst>
                    <a:ext uri="{FF2B5EF4-FFF2-40B4-BE49-F238E27FC236}">
                      <a16:creationId xmlns:a16="http://schemas.microsoft.com/office/drawing/2014/main" id="{FE991746-D402-CD8E-85C9-C43E27B2F84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25715" y="4628841"/>
                  <a:ext cx="0" cy="1135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135379">
                      <a:moveTo>
                        <a:pt x="0" y="0"/>
                      </a:moveTo>
                      <a:lnTo>
                        <a:pt x="0" y="1134837"/>
                      </a:lnTo>
                    </a:path>
                  </a:pathLst>
                </a:custGeom>
                <a:ln w="7879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9" name="object 24">
                  <a:extLst>
                    <a:ext uri="{FF2B5EF4-FFF2-40B4-BE49-F238E27FC236}">
                      <a16:creationId xmlns:a16="http://schemas.microsoft.com/office/drawing/2014/main" id="{DDAC754C-9B47-5DE3-452C-E187CC08403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21775" y="4626302"/>
                  <a:ext cx="5080" cy="2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9" h="2539">
                      <a:moveTo>
                        <a:pt x="0" y="2538"/>
                      </a:moveTo>
                      <a:lnTo>
                        <a:pt x="4502" y="2538"/>
                      </a:lnTo>
                      <a:lnTo>
                        <a:pt x="4502" y="0"/>
                      </a:lnTo>
                      <a:lnTo>
                        <a:pt x="0" y="0"/>
                      </a:lnTo>
                      <a:lnTo>
                        <a:pt x="0" y="2538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0" name="object 25">
                  <a:extLst>
                    <a:ext uri="{FF2B5EF4-FFF2-40B4-BE49-F238E27FC236}">
                      <a16:creationId xmlns:a16="http://schemas.microsoft.com/office/drawing/2014/main" id="{A72854BE-A1F6-AA13-1B7B-BBCD3811796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26277" y="4621290"/>
                  <a:ext cx="3810" cy="8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8255">
                      <a:moveTo>
                        <a:pt x="3377" y="0"/>
                      </a:moveTo>
                      <a:lnTo>
                        <a:pt x="0" y="0"/>
                      </a:lnTo>
                      <a:lnTo>
                        <a:pt x="0" y="7887"/>
                      </a:lnTo>
                      <a:lnTo>
                        <a:pt x="3377" y="7887"/>
                      </a:lnTo>
                      <a:lnTo>
                        <a:pt x="3377" y="0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1" name="object 26">
                  <a:extLst>
                    <a:ext uri="{FF2B5EF4-FFF2-40B4-BE49-F238E27FC236}">
                      <a16:creationId xmlns:a16="http://schemas.microsoft.com/office/drawing/2014/main" id="{8C27A435-763F-3002-490E-B07FEEF200E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3936" y="4548174"/>
                  <a:ext cx="0" cy="1219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9835">
                      <a:moveTo>
                        <a:pt x="0" y="0"/>
                      </a:moveTo>
                      <a:lnTo>
                        <a:pt x="0" y="1219339"/>
                      </a:lnTo>
                    </a:path>
                  </a:pathLst>
                </a:custGeom>
                <a:ln w="19152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2" name="object 27">
                  <a:extLst>
                    <a:ext uri="{FF2B5EF4-FFF2-40B4-BE49-F238E27FC236}">
                      <a16:creationId xmlns:a16="http://schemas.microsoft.com/office/drawing/2014/main" id="{A564C1AB-E77D-EB53-25E7-C531FDF71F1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29858" y="5763678"/>
                  <a:ext cx="28575" cy="7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" h="7620">
                      <a:moveTo>
                        <a:pt x="0" y="7616"/>
                      </a:moveTo>
                      <a:lnTo>
                        <a:pt x="28157" y="7616"/>
                      </a:lnTo>
                      <a:lnTo>
                        <a:pt x="28157" y="0"/>
                      </a:lnTo>
                      <a:lnTo>
                        <a:pt x="0" y="0"/>
                      </a:lnTo>
                      <a:lnTo>
                        <a:pt x="0" y="7616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3" name="object 28">
                  <a:extLst>
                    <a:ext uri="{FF2B5EF4-FFF2-40B4-BE49-F238E27FC236}">
                      <a16:creationId xmlns:a16="http://schemas.microsoft.com/office/drawing/2014/main" id="{F696F5CC-3A43-61F3-08D1-9773067BE93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33797" y="4551407"/>
                  <a:ext cx="0" cy="12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2850">
                      <a:moveTo>
                        <a:pt x="0" y="0"/>
                      </a:moveTo>
                      <a:lnTo>
                        <a:pt x="0" y="1212270"/>
                      </a:lnTo>
                    </a:path>
                  </a:pathLst>
                </a:custGeom>
                <a:ln w="7879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4" name="object 29">
                  <a:extLst>
                    <a:ext uri="{FF2B5EF4-FFF2-40B4-BE49-F238E27FC236}">
                      <a16:creationId xmlns:a16="http://schemas.microsoft.com/office/drawing/2014/main" id="{6BDF4D84-3660-6EE8-D13C-C2F23F73152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29857" y="4547599"/>
                  <a:ext cx="5080" cy="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9" h="3810">
                      <a:moveTo>
                        <a:pt x="0" y="3808"/>
                      </a:moveTo>
                      <a:lnTo>
                        <a:pt x="4502" y="3808"/>
                      </a:lnTo>
                      <a:lnTo>
                        <a:pt x="4502" y="0"/>
                      </a:lnTo>
                      <a:lnTo>
                        <a:pt x="0" y="0"/>
                      </a:lnTo>
                      <a:lnTo>
                        <a:pt x="0" y="3808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5" name="object 30">
                  <a:extLst>
                    <a:ext uri="{FF2B5EF4-FFF2-40B4-BE49-F238E27FC236}">
                      <a16:creationId xmlns:a16="http://schemas.microsoft.com/office/drawing/2014/main" id="{3769A4C8-671B-B4C3-D1B0-F2E8E363A8C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29858" y="4543791"/>
                  <a:ext cx="28575" cy="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" h="3810">
                      <a:moveTo>
                        <a:pt x="0" y="3808"/>
                      </a:moveTo>
                      <a:lnTo>
                        <a:pt x="28157" y="3808"/>
                      </a:lnTo>
                      <a:lnTo>
                        <a:pt x="28157" y="0"/>
                      </a:lnTo>
                      <a:lnTo>
                        <a:pt x="0" y="0"/>
                      </a:lnTo>
                      <a:lnTo>
                        <a:pt x="0" y="3808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6" name="object 31">
                  <a:extLst>
                    <a:ext uri="{FF2B5EF4-FFF2-40B4-BE49-F238E27FC236}">
                      <a16:creationId xmlns:a16="http://schemas.microsoft.com/office/drawing/2014/main" id="{F342000F-CBCD-F679-12B6-7931C4EA0DA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54075" y="4551407"/>
                  <a:ext cx="0" cy="12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212850">
                      <a:moveTo>
                        <a:pt x="0" y="0"/>
                      </a:moveTo>
                      <a:lnTo>
                        <a:pt x="0" y="1212270"/>
                      </a:lnTo>
                    </a:path>
                  </a:pathLst>
                </a:custGeom>
                <a:ln w="7879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7" name="object 32">
                  <a:extLst>
                    <a:ext uri="{FF2B5EF4-FFF2-40B4-BE49-F238E27FC236}">
                      <a16:creationId xmlns:a16="http://schemas.microsoft.com/office/drawing/2014/main" id="{64120878-20FE-1175-523C-52874C9F209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37737" y="4547599"/>
                  <a:ext cx="20320" cy="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0" h="3810">
                      <a:moveTo>
                        <a:pt x="0" y="3808"/>
                      </a:moveTo>
                      <a:lnTo>
                        <a:pt x="20277" y="3808"/>
                      </a:lnTo>
                      <a:lnTo>
                        <a:pt x="20277" y="0"/>
                      </a:lnTo>
                      <a:lnTo>
                        <a:pt x="0" y="0"/>
                      </a:lnTo>
                      <a:lnTo>
                        <a:pt x="0" y="3808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8" name="object 33">
                  <a:extLst>
                    <a:ext uri="{FF2B5EF4-FFF2-40B4-BE49-F238E27FC236}">
                      <a16:creationId xmlns:a16="http://schemas.microsoft.com/office/drawing/2014/main" id="{1657908F-EC1F-9BFE-31D3-447C7F030B4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34360" y="4548173"/>
                  <a:ext cx="3810" cy="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3810">
                      <a:moveTo>
                        <a:pt x="3377" y="0"/>
                      </a:moveTo>
                      <a:lnTo>
                        <a:pt x="0" y="0"/>
                      </a:lnTo>
                      <a:lnTo>
                        <a:pt x="0" y="3448"/>
                      </a:lnTo>
                      <a:lnTo>
                        <a:pt x="3377" y="3448"/>
                      </a:lnTo>
                      <a:lnTo>
                        <a:pt x="3377" y="0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9" name="object 34">
                  <a:extLst>
                    <a:ext uri="{FF2B5EF4-FFF2-40B4-BE49-F238E27FC236}">
                      <a16:creationId xmlns:a16="http://schemas.microsoft.com/office/drawing/2014/main" id="{64256E9B-30F4-D503-C3D3-00E5601C78B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6146" y="5026809"/>
                  <a:ext cx="133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0">
                      <a:moveTo>
                        <a:pt x="0" y="0"/>
                      </a:moveTo>
                      <a:lnTo>
                        <a:pt x="132863" y="0"/>
                      </a:lnTo>
                    </a:path>
                  </a:pathLst>
                </a:custGeom>
                <a:ln w="19118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0" name="object 35">
                  <a:extLst>
                    <a:ext uri="{FF2B5EF4-FFF2-40B4-BE49-F238E27FC236}">
                      <a16:creationId xmlns:a16="http://schemas.microsoft.com/office/drawing/2014/main" id="{BF28C520-CF24-0863-0F02-316560A8B7D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3" y="5036951"/>
                  <a:ext cx="14097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70">
                      <a:moveTo>
                        <a:pt x="0" y="0"/>
                      </a:moveTo>
                      <a:lnTo>
                        <a:pt x="140743" y="0"/>
                      </a:lnTo>
                    </a:path>
                  </a:pathLst>
                </a:custGeom>
                <a:ln w="8885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1" name="object 36">
                  <a:extLst>
                    <a:ext uri="{FF2B5EF4-FFF2-40B4-BE49-F238E27FC236}">
                      <a16:creationId xmlns:a16="http://schemas.microsoft.com/office/drawing/2014/main" id="{1F6AB92D-09F7-C529-852D-FA7BD22024E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4" y="5021083"/>
                  <a:ext cx="8255" cy="11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11429">
                      <a:moveTo>
                        <a:pt x="0" y="11424"/>
                      </a:moveTo>
                      <a:lnTo>
                        <a:pt x="7879" y="11424"/>
                      </a:lnTo>
                      <a:lnTo>
                        <a:pt x="7879" y="0"/>
                      </a:lnTo>
                      <a:lnTo>
                        <a:pt x="0" y="0"/>
                      </a:lnTo>
                      <a:lnTo>
                        <a:pt x="0" y="11424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2" name="object 37">
                  <a:extLst>
                    <a:ext uri="{FF2B5EF4-FFF2-40B4-BE49-F238E27FC236}">
                      <a16:creationId xmlns:a16="http://schemas.microsoft.com/office/drawing/2014/main" id="{94012B07-9BAB-CBF5-6B20-BE188A6B6D0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4" y="5019179"/>
                  <a:ext cx="1339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84">
                      <a:moveTo>
                        <a:pt x="0" y="0"/>
                      </a:moveTo>
                      <a:lnTo>
                        <a:pt x="133988" y="0"/>
                      </a:lnTo>
                    </a:path>
                  </a:pathLst>
                </a:custGeom>
                <a:ln w="3808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3" name="object 38">
                  <a:extLst>
                    <a:ext uri="{FF2B5EF4-FFF2-40B4-BE49-F238E27FC236}">
                      <a16:creationId xmlns:a16="http://schemas.microsoft.com/office/drawing/2014/main" id="{D78EC116-F163-E3DD-51B4-E67AC7F4AB2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4" y="5014736"/>
                  <a:ext cx="13779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95">
                      <a:moveTo>
                        <a:pt x="0" y="0"/>
                      </a:moveTo>
                      <a:lnTo>
                        <a:pt x="137366" y="0"/>
                      </a:lnTo>
                    </a:path>
                  </a:pathLst>
                </a:custGeom>
                <a:ln w="5077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4" name="object 39">
                  <a:extLst>
                    <a:ext uri="{FF2B5EF4-FFF2-40B4-BE49-F238E27FC236}">
                      <a16:creationId xmlns:a16="http://schemas.microsoft.com/office/drawing/2014/main" id="{65BC3D94-3D3E-F63C-51EF-DD3EC1D3AA7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5633" y="5021083"/>
                  <a:ext cx="6985" cy="11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4" h="11429">
                      <a:moveTo>
                        <a:pt x="0" y="11424"/>
                      </a:moveTo>
                      <a:lnTo>
                        <a:pt x="6754" y="11424"/>
                      </a:lnTo>
                      <a:lnTo>
                        <a:pt x="6754" y="0"/>
                      </a:lnTo>
                      <a:lnTo>
                        <a:pt x="0" y="0"/>
                      </a:lnTo>
                      <a:lnTo>
                        <a:pt x="0" y="11424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5" name="object 40">
                  <a:extLst>
                    <a:ext uri="{FF2B5EF4-FFF2-40B4-BE49-F238E27FC236}">
                      <a16:creationId xmlns:a16="http://schemas.microsoft.com/office/drawing/2014/main" id="{C0B166FC-AC0D-353F-795A-7746FE11AB7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5632" y="5017275"/>
                  <a:ext cx="3810" cy="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3810">
                      <a:moveTo>
                        <a:pt x="0" y="3808"/>
                      </a:moveTo>
                      <a:lnTo>
                        <a:pt x="3377" y="3808"/>
                      </a:lnTo>
                      <a:lnTo>
                        <a:pt x="3377" y="0"/>
                      </a:lnTo>
                      <a:lnTo>
                        <a:pt x="0" y="0"/>
                      </a:lnTo>
                      <a:lnTo>
                        <a:pt x="0" y="3808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6" name="object 41">
                  <a:extLst>
                    <a:ext uri="{FF2B5EF4-FFF2-40B4-BE49-F238E27FC236}">
                      <a16:creationId xmlns:a16="http://schemas.microsoft.com/office/drawing/2014/main" id="{45406B06-D882-449E-A5EE-AE848F2A75E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9009" y="5012737"/>
                  <a:ext cx="3810" cy="8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8254">
                      <a:moveTo>
                        <a:pt x="3377" y="0"/>
                      </a:moveTo>
                      <a:lnTo>
                        <a:pt x="0" y="0"/>
                      </a:lnTo>
                      <a:lnTo>
                        <a:pt x="0" y="7887"/>
                      </a:lnTo>
                      <a:lnTo>
                        <a:pt x="3377" y="7887"/>
                      </a:lnTo>
                      <a:lnTo>
                        <a:pt x="3377" y="0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7" name="object 42">
                  <a:extLst>
                    <a:ext uri="{FF2B5EF4-FFF2-40B4-BE49-F238E27FC236}">
                      <a16:creationId xmlns:a16="http://schemas.microsoft.com/office/drawing/2014/main" id="{7420A7B0-5C9E-64C7-91A4-A5DFA62A26B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6146" y="5151095"/>
                  <a:ext cx="133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0">
                      <a:moveTo>
                        <a:pt x="0" y="0"/>
                      </a:moveTo>
                      <a:lnTo>
                        <a:pt x="132863" y="0"/>
                      </a:lnTo>
                    </a:path>
                  </a:pathLst>
                </a:custGeom>
                <a:ln w="20243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8" name="object 43">
                  <a:extLst>
                    <a:ext uri="{FF2B5EF4-FFF2-40B4-BE49-F238E27FC236}">
                      <a16:creationId xmlns:a16="http://schemas.microsoft.com/office/drawing/2014/main" id="{FB11AA3D-F46E-091C-C5A1-C990DAD71B2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3" y="5160716"/>
                  <a:ext cx="14097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70">
                      <a:moveTo>
                        <a:pt x="0" y="0"/>
                      </a:moveTo>
                      <a:lnTo>
                        <a:pt x="140743" y="0"/>
                      </a:lnTo>
                    </a:path>
                  </a:pathLst>
                </a:custGeom>
                <a:ln w="7616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9" name="object 44">
                  <a:extLst>
                    <a:ext uri="{FF2B5EF4-FFF2-40B4-BE49-F238E27FC236}">
                      <a16:creationId xmlns:a16="http://schemas.microsoft.com/office/drawing/2014/main" id="{3CC78109-D278-CE7F-DE01-F71136F0AAB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4" y="5144214"/>
                  <a:ext cx="825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12700">
                      <a:moveTo>
                        <a:pt x="0" y="12693"/>
                      </a:moveTo>
                      <a:lnTo>
                        <a:pt x="7879" y="12693"/>
                      </a:lnTo>
                      <a:lnTo>
                        <a:pt x="7879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0" name="object 45">
                  <a:extLst>
                    <a:ext uri="{FF2B5EF4-FFF2-40B4-BE49-F238E27FC236}">
                      <a16:creationId xmlns:a16="http://schemas.microsoft.com/office/drawing/2014/main" id="{E80ABB78-5E56-A84C-9A08-4CF5298E629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4" y="5142310"/>
                  <a:ext cx="1339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84">
                      <a:moveTo>
                        <a:pt x="0" y="0"/>
                      </a:moveTo>
                      <a:lnTo>
                        <a:pt x="133988" y="0"/>
                      </a:lnTo>
                    </a:path>
                  </a:pathLst>
                </a:custGeom>
                <a:ln w="3808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1" name="object 46">
                  <a:extLst>
                    <a:ext uri="{FF2B5EF4-FFF2-40B4-BE49-F238E27FC236}">
                      <a16:creationId xmlns:a16="http://schemas.microsoft.com/office/drawing/2014/main" id="{EEC73BA7-9E2C-7B79-9813-F527153719D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4" y="5139137"/>
                  <a:ext cx="13779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95">
                      <a:moveTo>
                        <a:pt x="0" y="0"/>
                      </a:moveTo>
                      <a:lnTo>
                        <a:pt x="137366" y="0"/>
                      </a:lnTo>
                    </a:path>
                  </a:pathLst>
                </a:custGeom>
                <a:ln w="3175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2" name="object 47">
                  <a:extLst>
                    <a:ext uri="{FF2B5EF4-FFF2-40B4-BE49-F238E27FC236}">
                      <a16:creationId xmlns:a16="http://schemas.microsoft.com/office/drawing/2014/main" id="{F0850385-0072-2B27-CB22-43E9BF5D343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5633" y="5144214"/>
                  <a:ext cx="698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4" h="12700">
                      <a:moveTo>
                        <a:pt x="0" y="12693"/>
                      </a:moveTo>
                      <a:lnTo>
                        <a:pt x="6754" y="12693"/>
                      </a:lnTo>
                      <a:lnTo>
                        <a:pt x="6754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3" name="object 48">
                  <a:extLst>
                    <a:ext uri="{FF2B5EF4-FFF2-40B4-BE49-F238E27FC236}">
                      <a16:creationId xmlns:a16="http://schemas.microsoft.com/office/drawing/2014/main" id="{028D1118-E569-1774-E3E4-76CDF6B3079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5632" y="5140406"/>
                  <a:ext cx="3810" cy="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3810">
                      <a:moveTo>
                        <a:pt x="0" y="3808"/>
                      </a:moveTo>
                      <a:lnTo>
                        <a:pt x="3377" y="3808"/>
                      </a:lnTo>
                      <a:lnTo>
                        <a:pt x="3377" y="0"/>
                      </a:lnTo>
                      <a:lnTo>
                        <a:pt x="0" y="0"/>
                      </a:lnTo>
                      <a:lnTo>
                        <a:pt x="0" y="3808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4" name="object 49">
                  <a:extLst>
                    <a:ext uri="{FF2B5EF4-FFF2-40B4-BE49-F238E27FC236}">
                      <a16:creationId xmlns:a16="http://schemas.microsoft.com/office/drawing/2014/main" id="{2C2C6C44-E5B4-37F5-D0C5-AB348E082E7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9009" y="5137601"/>
                  <a:ext cx="3810" cy="6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6985">
                      <a:moveTo>
                        <a:pt x="3377" y="0"/>
                      </a:moveTo>
                      <a:lnTo>
                        <a:pt x="0" y="0"/>
                      </a:lnTo>
                      <a:lnTo>
                        <a:pt x="0" y="6747"/>
                      </a:lnTo>
                      <a:lnTo>
                        <a:pt x="3377" y="6747"/>
                      </a:lnTo>
                      <a:lnTo>
                        <a:pt x="3377" y="0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5" name="object 50">
                  <a:extLst>
                    <a:ext uri="{FF2B5EF4-FFF2-40B4-BE49-F238E27FC236}">
                      <a16:creationId xmlns:a16="http://schemas.microsoft.com/office/drawing/2014/main" id="{14FED790-7B78-AE59-FF25-A75AEF7FAA7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6146" y="4902507"/>
                  <a:ext cx="133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0">
                      <a:moveTo>
                        <a:pt x="0" y="0"/>
                      </a:moveTo>
                      <a:lnTo>
                        <a:pt x="132863" y="0"/>
                      </a:lnTo>
                    </a:path>
                  </a:pathLst>
                </a:custGeom>
                <a:ln w="20243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6" name="object 51">
                  <a:extLst>
                    <a:ext uri="{FF2B5EF4-FFF2-40B4-BE49-F238E27FC236}">
                      <a16:creationId xmlns:a16="http://schemas.microsoft.com/office/drawing/2014/main" id="{48CFD6D1-94DE-9C4B-E99E-CB5C8B375A9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3" y="4912550"/>
                  <a:ext cx="14097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70">
                      <a:moveTo>
                        <a:pt x="0" y="0"/>
                      </a:moveTo>
                      <a:lnTo>
                        <a:pt x="140743" y="0"/>
                      </a:lnTo>
                    </a:path>
                  </a:pathLst>
                </a:custGeom>
                <a:ln w="6346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7" name="object 52">
                  <a:extLst>
                    <a:ext uri="{FF2B5EF4-FFF2-40B4-BE49-F238E27FC236}">
                      <a16:creationId xmlns:a16="http://schemas.microsoft.com/office/drawing/2014/main" id="{7F6881FA-599B-C122-1A01-BD8DEB5E6AC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4" y="4896682"/>
                  <a:ext cx="825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12700">
                      <a:moveTo>
                        <a:pt x="0" y="12693"/>
                      </a:moveTo>
                      <a:lnTo>
                        <a:pt x="7879" y="12693"/>
                      </a:lnTo>
                      <a:lnTo>
                        <a:pt x="7879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8" name="object 53">
                  <a:extLst>
                    <a:ext uri="{FF2B5EF4-FFF2-40B4-BE49-F238E27FC236}">
                      <a16:creationId xmlns:a16="http://schemas.microsoft.com/office/drawing/2014/main" id="{73DB1B38-F279-50AB-364A-1D9AA04C10C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4" y="4894778"/>
                  <a:ext cx="1339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84">
                      <a:moveTo>
                        <a:pt x="0" y="0"/>
                      </a:moveTo>
                      <a:lnTo>
                        <a:pt x="133988" y="0"/>
                      </a:lnTo>
                    </a:path>
                  </a:pathLst>
                </a:custGeom>
                <a:ln w="3808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9" name="object 54">
                  <a:extLst>
                    <a:ext uri="{FF2B5EF4-FFF2-40B4-BE49-F238E27FC236}">
                      <a16:creationId xmlns:a16="http://schemas.microsoft.com/office/drawing/2014/main" id="{9899B4A7-A059-8748-2EB9-554C5C00748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4" y="4890970"/>
                  <a:ext cx="13779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95">
                      <a:moveTo>
                        <a:pt x="0" y="0"/>
                      </a:moveTo>
                      <a:lnTo>
                        <a:pt x="137366" y="0"/>
                      </a:lnTo>
                    </a:path>
                  </a:pathLst>
                </a:custGeom>
                <a:ln w="3808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0" name="object 55">
                  <a:extLst>
                    <a:ext uri="{FF2B5EF4-FFF2-40B4-BE49-F238E27FC236}">
                      <a16:creationId xmlns:a16="http://schemas.microsoft.com/office/drawing/2014/main" id="{0866CDF8-B8F3-6A18-D35C-7C4EB7DAF40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5633" y="4896682"/>
                  <a:ext cx="698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4" h="12700">
                      <a:moveTo>
                        <a:pt x="0" y="12693"/>
                      </a:moveTo>
                      <a:lnTo>
                        <a:pt x="6754" y="12693"/>
                      </a:lnTo>
                      <a:lnTo>
                        <a:pt x="6754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1" name="object 56">
                  <a:extLst>
                    <a:ext uri="{FF2B5EF4-FFF2-40B4-BE49-F238E27FC236}">
                      <a16:creationId xmlns:a16="http://schemas.microsoft.com/office/drawing/2014/main" id="{5345C1B8-3957-775D-4ED2-784109168AF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5632" y="4892874"/>
                  <a:ext cx="3810" cy="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3810">
                      <a:moveTo>
                        <a:pt x="0" y="3808"/>
                      </a:moveTo>
                      <a:lnTo>
                        <a:pt x="3377" y="3808"/>
                      </a:lnTo>
                      <a:lnTo>
                        <a:pt x="3377" y="0"/>
                      </a:lnTo>
                      <a:lnTo>
                        <a:pt x="0" y="0"/>
                      </a:lnTo>
                      <a:lnTo>
                        <a:pt x="0" y="3808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2" name="object 57">
                  <a:extLst>
                    <a:ext uri="{FF2B5EF4-FFF2-40B4-BE49-F238E27FC236}">
                      <a16:creationId xmlns:a16="http://schemas.microsoft.com/office/drawing/2014/main" id="{8A9A23A0-B058-1FF2-48C4-344EBBB3CBD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9009" y="4889012"/>
                  <a:ext cx="3810" cy="8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8255">
                      <a:moveTo>
                        <a:pt x="3377" y="0"/>
                      </a:moveTo>
                      <a:lnTo>
                        <a:pt x="0" y="0"/>
                      </a:lnTo>
                      <a:lnTo>
                        <a:pt x="0" y="7872"/>
                      </a:lnTo>
                      <a:lnTo>
                        <a:pt x="3377" y="7872"/>
                      </a:lnTo>
                      <a:lnTo>
                        <a:pt x="3377" y="0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5" name="object 60">
                  <a:extLst>
                    <a:ext uri="{FF2B5EF4-FFF2-40B4-BE49-F238E27FC236}">
                      <a16:creationId xmlns:a16="http://schemas.microsoft.com/office/drawing/2014/main" id="{41B8B8BE-8118-5E6E-D21B-21DBC191CD2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4" y="5268615"/>
                  <a:ext cx="825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12700">
                      <a:moveTo>
                        <a:pt x="0" y="12693"/>
                      </a:moveTo>
                      <a:lnTo>
                        <a:pt x="7879" y="12693"/>
                      </a:lnTo>
                      <a:lnTo>
                        <a:pt x="7879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6" name="object 61">
                  <a:extLst>
                    <a:ext uri="{FF2B5EF4-FFF2-40B4-BE49-F238E27FC236}">
                      <a16:creationId xmlns:a16="http://schemas.microsoft.com/office/drawing/2014/main" id="{0D634401-97C7-2C8D-8B44-48802E5C4D2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4" y="5267346"/>
                  <a:ext cx="1339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84">
                      <a:moveTo>
                        <a:pt x="0" y="0"/>
                      </a:moveTo>
                      <a:lnTo>
                        <a:pt x="133988" y="0"/>
                      </a:lnTo>
                    </a:path>
                  </a:pathLst>
                </a:custGeom>
                <a:ln w="3175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8" name="object 63">
                  <a:extLst>
                    <a:ext uri="{FF2B5EF4-FFF2-40B4-BE49-F238E27FC236}">
                      <a16:creationId xmlns:a16="http://schemas.microsoft.com/office/drawing/2014/main" id="{194A43F0-D086-F5FA-DA21-A5F7476ECE3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5633" y="5268615"/>
                  <a:ext cx="698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4" h="12700">
                      <a:moveTo>
                        <a:pt x="0" y="12693"/>
                      </a:moveTo>
                      <a:lnTo>
                        <a:pt x="6754" y="12693"/>
                      </a:lnTo>
                      <a:lnTo>
                        <a:pt x="6754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9" name="object 64">
                  <a:extLst>
                    <a:ext uri="{FF2B5EF4-FFF2-40B4-BE49-F238E27FC236}">
                      <a16:creationId xmlns:a16="http://schemas.microsoft.com/office/drawing/2014/main" id="{9AE52868-B23B-2FA2-108A-2F0AEB1468B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5632" y="5266076"/>
                  <a:ext cx="3810" cy="2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2539">
                      <a:moveTo>
                        <a:pt x="0" y="2538"/>
                      </a:moveTo>
                      <a:lnTo>
                        <a:pt x="3377" y="2538"/>
                      </a:lnTo>
                      <a:lnTo>
                        <a:pt x="3377" y="0"/>
                      </a:lnTo>
                      <a:lnTo>
                        <a:pt x="0" y="0"/>
                      </a:lnTo>
                      <a:lnTo>
                        <a:pt x="0" y="2538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0" name="object 65">
                  <a:extLst>
                    <a:ext uri="{FF2B5EF4-FFF2-40B4-BE49-F238E27FC236}">
                      <a16:creationId xmlns:a16="http://schemas.microsoft.com/office/drawing/2014/main" id="{7EA8F36B-303B-6E27-AFA2-114DCE4ACE9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9009" y="5261340"/>
                  <a:ext cx="3810" cy="8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8254">
                      <a:moveTo>
                        <a:pt x="3377" y="0"/>
                      </a:moveTo>
                      <a:lnTo>
                        <a:pt x="0" y="0"/>
                      </a:lnTo>
                      <a:lnTo>
                        <a:pt x="0" y="7872"/>
                      </a:lnTo>
                      <a:lnTo>
                        <a:pt x="3377" y="7872"/>
                      </a:lnTo>
                      <a:lnTo>
                        <a:pt x="3377" y="0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1" name="object 66">
                  <a:extLst>
                    <a:ext uri="{FF2B5EF4-FFF2-40B4-BE49-F238E27FC236}">
                      <a16:creationId xmlns:a16="http://schemas.microsoft.com/office/drawing/2014/main" id="{4E9CED43-EF65-47D0-2E68-00DE46C26F6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6146" y="5399129"/>
                  <a:ext cx="133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0">
                      <a:moveTo>
                        <a:pt x="0" y="0"/>
                      </a:moveTo>
                      <a:lnTo>
                        <a:pt x="132863" y="0"/>
                      </a:lnTo>
                    </a:path>
                  </a:pathLst>
                </a:custGeom>
                <a:ln w="19133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3" name="object 68">
                  <a:extLst>
                    <a:ext uri="{FF2B5EF4-FFF2-40B4-BE49-F238E27FC236}">
                      <a16:creationId xmlns:a16="http://schemas.microsoft.com/office/drawing/2014/main" id="{DC5963F2-3B50-D7CA-8638-51C9B3E078B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4" y="5393015"/>
                  <a:ext cx="825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12700">
                      <a:moveTo>
                        <a:pt x="0" y="12693"/>
                      </a:moveTo>
                      <a:lnTo>
                        <a:pt x="7879" y="12693"/>
                      </a:lnTo>
                      <a:lnTo>
                        <a:pt x="7879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4" name="object 69">
                  <a:extLst>
                    <a:ext uri="{FF2B5EF4-FFF2-40B4-BE49-F238E27FC236}">
                      <a16:creationId xmlns:a16="http://schemas.microsoft.com/office/drawing/2014/main" id="{09236CEC-B5B6-D0D3-DD9C-85D8BE4B3C8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4" y="5391111"/>
                  <a:ext cx="1339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84">
                      <a:moveTo>
                        <a:pt x="0" y="0"/>
                      </a:moveTo>
                      <a:lnTo>
                        <a:pt x="133988" y="0"/>
                      </a:lnTo>
                    </a:path>
                  </a:pathLst>
                </a:custGeom>
                <a:ln w="3808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6" name="object 71">
                  <a:extLst>
                    <a:ext uri="{FF2B5EF4-FFF2-40B4-BE49-F238E27FC236}">
                      <a16:creationId xmlns:a16="http://schemas.microsoft.com/office/drawing/2014/main" id="{05A51A25-BF81-0833-E2F2-76E6CB58A02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5633" y="5393015"/>
                  <a:ext cx="698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4" h="12700">
                      <a:moveTo>
                        <a:pt x="0" y="12693"/>
                      </a:moveTo>
                      <a:lnTo>
                        <a:pt x="6754" y="12693"/>
                      </a:lnTo>
                      <a:lnTo>
                        <a:pt x="6754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7" name="object 72">
                  <a:extLst>
                    <a:ext uri="{FF2B5EF4-FFF2-40B4-BE49-F238E27FC236}">
                      <a16:creationId xmlns:a16="http://schemas.microsoft.com/office/drawing/2014/main" id="{67766EB1-607E-5BE5-80D1-037842B39BB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5632" y="5389207"/>
                  <a:ext cx="3810" cy="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3810">
                      <a:moveTo>
                        <a:pt x="0" y="3808"/>
                      </a:moveTo>
                      <a:lnTo>
                        <a:pt x="3377" y="3808"/>
                      </a:lnTo>
                      <a:lnTo>
                        <a:pt x="3377" y="0"/>
                      </a:lnTo>
                      <a:lnTo>
                        <a:pt x="0" y="0"/>
                      </a:lnTo>
                      <a:lnTo>
                        <a:pt x="0" y="3808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8" name="object 73">
                  <a:extLst>
                    <a:ext uri="{FF2B5EF4-FFF2-40B4-BE49-F238E27FC236}">
                      <a16:creationId xmlns:a16="http://schemas.microsoft.com/office/drawing/2014/main" id="{86A9E56C-6687-4E08-298A-A7758FF6032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9009" y="5386189"/>
                  <a:ext cx="3810" cy="6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6985">
                      <a:moveTo>
                        <a:pt x="3377" y="0"/>
                      </a:moveTo>
                      <a:lnTo>
                        <a:pt x="0" y="0"/>
                      </a:lnTo>
                      <a:lnTo>
                        <a:pt x="0" y="6747"/>
                      </a:lnTo>
                      <a:lnTo>
                        <a:pt x="3377" y="6747"/>
                      </a:lnTo>
                      <a:lnTo>
                        <a:pt x="3377" y="0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9" name="object 74">
                  <a:extLst>
                    <a:ext uri="{FF2B5EF4-FFF2-40B4-BE49-F238E27FC236}">
                      <a16:creationId xmlns:a16="http://schemas.microsoft.com/office/drawing/2014/main" id="{9BB543F3-65C4-6051-D58D-58B009B9340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6146" y="5523423"/>
                  <a:ext cx="133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0">
                      <a:moveTo>
                        <a:pt x="0" y="0"/>
                      </a:moveTo>
                      <a:lnTo>
                        <a:pt x="132863" y="0"/>
                      </a:lnTo>
                    </a:path>
                  </a:pathLst>
                </a:custGeom>
                <a:ln w="20243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0" name="object 75">
                  <a:extLst>
                    <a:ext uri="{FF2B5EF4-FFF2-40B4-BE49-F238E27FC236}">
                      <a16:creationId xmlns:a16="http://schemas.microsoft.com/office/drawing/2014/main" id="{EAEC732A-69C0-3421-160A-071B24A6540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3" y="5532649"/>
                  <a:ext cx="14097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70">
                      <a:moveTo>
                        <a:pt x="0" y="0"/>
                      </a:moveTo>
                      <a:lnTo>
                        <a:pt x="140743" y="0"/>
                      </a:lnTo>
                    </a:path>
                  </a:pathLst>
                </a:custGeom>
                <a:ln w="7616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1" name="object 76">
                  <a:extLst>
                    <a:ext uri="{FF2B5EF4-FFF2-40B4-BE49-F238E27FC236}">
                      <a16:creationId xmlns:a16="http://schemas.microsoft.com/office/drawing/2014/main" id="{E02AE8F0-0044-74D4-F7ED-67245F25EEC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4" y="5517416"/>
                  <a:ext cx="8255" cy="11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11429">
                      <a:moveTo>
                        <a:pt x="0" y="11424"/>
                      </a:moveTo>
                      <a:lnTo>
                        <a:pt x="7879" y="11424"/>
                      </a:lnTo>
                      <a:lnTo>
                        <a:pt x="7879" y="0"/>
                      </a:lnTo>
                      <a:lnTo>
                        <a:pt x="0" y="0"/>
                      </a:lnTo>
                      <a:lnTo>
                        <a:pt x="0" y="11424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2" name="object 77">
                  <a:extLst>
                    <a:ext uri="{FF2B5EF4-FFF2-40B4-BE49-F238E27FC236}">
                      <a16:creationId xmlns:a16="http://schemas.microsoft.com/office/drawing/2014/main" id="{4D849D16-B985-9A21-64CE-68FFA196D3B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4" y="5515512"/>
                  <a:ext cx="1339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84">
                      <a:moveTo>
                        <a:pt x="0" y="0"/>
                      </a:moveTo>
                      <a:lnTo>
                        <a:pt x="133988" y="0"/>
                      </a:lnTo>
                    </a:path>
                  </a:pathLst>
                </a:custGeom>
                <a:ln w="3808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3" name="object 78">
                  <a:extLst>
                    <a:ext uri="{FF2B5EF4-FFF2-40B4-BE49-F238E27FC236}">
                      <a16:creationId xmlns:a16="http://schemas.microsoft.com/office/drawing/2014/main" id="{C85C0134-665C-9E9B-3E06-E412F8F1028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4" y="5511703"/>
                  <a:ext cx="13779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95">
                      <a:moveTo>
                        <a:pt x="0" y="0"/>
                      </a:moveTo>
                      <a:lnTo>
                        <a:pt x="137366" y="0"/>
                      </a:lnTo>
                    </a:path>
                  </a:pathLst>
                </a:custGeom>
                <a:ln w="3808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4" name="object 79">
                  <a:extLst>
                    <a:ext uri="{FF2B5EF4-FFF2-40B4-BE49-F238E27FC236}">
                      <a16:creationId xmlns:a16="http://schemas.microsoft.com/office/drawing/2014/main" id="{7FBD33FB-1F5C-908D-6C4B-5F8A01BCFF6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5633" y="5517416"/>
                  <a:ext cx="6985" cy="11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4" h="11429">
                      <a:moveTo>
                        <a:pt x="0" y="11424"/>
                      </a:moveTo>
                      <a:lnTo>
                        <a:pt x="6754" y="11424"/>
                      </a:lnTo>
                      <a:lnTo>
                        <a:pt x="6754" y="0"/>
                      </a:lnTo>
                      <a:lnTo>
                        <a:pt x="0" y="0"/>
                      </a:lnTo>
                      <a:lnTo>
                        <a:pt x="0" y="11424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5" name="object 80">
                  <a:extLst>
                    <a:ext uri="{FF2B5EF4-FFF2-40B4-BE49-F238E27FC236}">
                      <a16:creationId xmlns:a16="http://schemas.microsoft.com/office/drawing/2014/main" id="{1BE2296F-71FA-2375-FD9A-31F475C23FF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5632" y="5513608"/>
                  <a:ext cx="3810" cy="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3810">
                      <a:moveTo>
                        <a:pt x="0" y="3808"/>
                      </a:moveTo>
                      <a:lnTo>
                        <a:pt x="3377" y="3808"/>
                      </a:lnTo>
                      <a:lnTo>
                        <a:pt x="3377" y="0"/>
                      </a:lnTo>
                      <a:lnTo>
                        <a:pt x="0" y="0"/>
                      </a:lnTo>
                      <a:lnTo>
                        <a:pt x="0" y="3808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6" name="object 81">
                  <a:extLst>
                    <a:ext uri="{FF2B5EF4-FFF2-40B4-BE49-F238E27FC236}">
                      <a16:creationId xmlns:a16="http://schemas.microsoft.com/office/drawing/2014/main" id="{B37FFBBE-F692-FBBC-124D-B7F2E5A6302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9009" y="5509929"/>
                  <a:ext cx="3810" cy="8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8254">
                      <a:moveTo>
                        <a:pt x="3377" y="0"/>
                      </a:moveTo>
                      <a:lnTo>
                        <a:pt x="0" y="0"/>
                      </a:lnTo>
                      <a:lnTo>
                        <a:pt x="0" y="7872"/>
                      </a:lnTo>
                      <a:lnTo>
                        <a:pt x="3377" y="7872"/>
                      </a:lnTo>
                      <a:lnTo>
                        <a:pt x="3377" y="0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7" name="object 82">
                  <a:extLst>
                    <a:ext uri="{FF2B5EF4-FFF2-40B4-BE49-F238E27FC236}">
                      <a16:creationId xmlns:a16="http://schemas.microsoft.com/office/drawing/2014/main" id="{26E7A24D-35D1-F796-539F-389766AC105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6146" y="5647717"/>
                  <a:ext cx="13335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0">
                      <a:moveTo>
                        <a:pt x="0" y="0"/>
                      </a:moveTo>
                      <a:lnTo>
                        <a:pt x="132863" y="0"/>
                      </a:lnTo>
                    </a:path>
                  </a:pathLst>
                </a:custGeom>
                <a:ln w="19133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8" name="object 83">
                  <a:extLst>
                    <a:ext uri="{FF2B5EF4-FFF2-40B4-BE49-F238E27FC236}">
                      <a16:creationId xmlns:a16="http://schemas.microsoft.com/office/drawing/2014/main" id="{68023A47-8536-ACAD-8979-75028409823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3" y="5658319"/>
                  <a:ext cx="14097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70">
                      <a:moveTo>
                        <a:pt x="0" y="0"/>
                      </a:moveTo>
                      <a:lnTo>
                        <a:pt x="140743" y="0"/>
                      </a:lnTo>
                    </a:path>
                  </a:pathLst>
                </a:custGeom>
                <a:ln w="7616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9" name="object 84">
                  <a:extLst>
                    <a:ext uri="{FF2B5EF4-FFF2-40B4-BE49-F238E27FC236}">
                      <a16:creationId xmlns:a16="http://schemas.microsoft.com/office/drawing/2014/main" id="{F026C337-8894-AC73-B65A-6EE3C4B335D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4" y="5641816"/>
                  <a:ext cx="825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12700">
                      <a:moveTo>
                        <a:pt x="0" y="12693"/>
                      </a:moveTo>
                      <a:lnTo>
                        <a:pt x="7879" y="12693"/>
                      </a:lnTo>
                      <a:lnTo>
                        <a:pt x="7879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0" name="object 85">
                  <a:extLst>
                    <a:ext uri="{FF2B5EF4-FFF2-40B4-BE49-F238E27FC236}">
                      <a16:creationId xmlns:a16="http://schemas.microsoft.com/office/drawing/2014/main" id="{6D53B214-8BF1-A39C-6645-12149CEA4BE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4" y="5639912"/>
                  <a:ext cx="1339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84">
                      <a:moveTo>
                        <a:pt x="0" y="0"/>
                      </a:moveTo>
                      <a:lnTo>
                        <a:pt x="133988" y="0"/>
                      </a:lnTo>
                    </a:path>
                  </a:pathLst>
                </a:custGeom>
                <a:ln w="3808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1" name="object 86">
                  <a:extLst>
                    <a:ext uri="{FF2B5EF4-FFF2-40B4-BE49-F238E27FC236}">
                      <a16:creationId xmlns:a16="http://schemas.microsoft.com/office/drawing/2014/main" id="{E68E262F-4304-D566-7BA3-FA2CFE123DF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11644" y="5636104"/>
                  <a:ext cx="13779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95">
                      <a:moveTo>
                        <a:pt x="0" y="0"/>
                      </a:moveTo>
                      <a:lnTo>
                        <a:pt x="137366" y="0"/>
                      </a:lnTo>
                    </a:path>
                  </a:pathLst>
                </a:custGeom>
                <a:ln w="3808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2" name="object 87">
                  <a:extLst>
                    <a:ext uri="{FF2B5EF4-FFF2-40B4-BE49-F238E27FC236}">
                      <a16:creationId xmlns:a16="http://schemas.microsoft.com/office/drawing/2014/main" id="{618FC945-E0D7-F33D-5923-DF104BDC1DF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5633" y="5641816"/>
                  <a:ext cx="698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4" h="12700">
                      <a:moveTo>
                        <a:pt x="0" y="12693"/>
                      </a:moveTo>
                      <a:lnTo>
                        <a:pt x="6754" y="12693"/>
                      </a:lnTo>
                      <a:lnTo>
                        <a:pt x="6754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3" name="object 88">
                  <a:extLst>
                    <a:ext uri="{FF2B5EF4-FFF2-40B4-BE49-F238E27FC236}">
                      <a16:creationId xmlns:a16="http://schemas.microsoft.com/office/drawing/2014/main" id="{0E49B9AD-5A3B-7696-9414-BF7D43A2AC4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5632" y="5638008"/>
                  <a:ext cx="3810" cy="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3810">
                      <a:moveTo>
                        <a:pt x="0" y="3808"/>
                      </a:moveTo>
                      <a:lnTo>
                        <a:pt x="3377" y="3808"/>
                      </a:lnTo>
                      <a:lnTo>
                        <a:pt x="3377" y="0"/>
                      </a:lnTo>
                      <a:lnTo>
                        <a:pt x="0" y="0"/>
                      </a:lnTo>
                      <a:lnTo>
                        <a:pt x="0" y="3808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4" name="object 89">
                  <a:extLst>
                    <a:ext uri="{FF2B5EF4-FFF2-40B4-BE49-F238E27FC236}">
                      <a16:creationId xmlns:a16="http://schemas.microsoft.com/office/drawing/2014/main" id="{A2B12014-9B38-785F-DEFE-B6C7DD24B88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49009" y="5633653"/>
                  <a:ext cx="3810" cy="8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8254">
                      <a:moveTo>
                        <a:pt x="3377" y="0"/>
                      </a:moveTo>
                      <a:lnTo>
                        <a:pt x="0" y="0"/>
                      </a:lnTo>
                      <a:lnTo>
                        <a:pt x="0" y="7887"/>
                      </a:lnTo>
                      <a:lnTo>
                        <a:pt x="3377" y="7887"/>
                      </a:lnTo>
                      <a:lnTo>
                        <a:pt x="3377" y="0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5" name="object 90">
                  <a:extLst>
                    <a:ext uri="{FF2B5EF4-FFF2-40B4-BE49-F238E27FC236}">
                      <a16:creationId xmlns:a16="http://schemas.microsoft.com/office/drawing/2014/main" id="{BF85AE62-F3F0-C386-5B6D-EF0408E32F1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009190" y="4632543"/>
                  <a:ext cx="123189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90">
                      <a:moveTo>
                        <a:pt x="0" y="0"/>
                      </a:moveTo>
                      <a:lnTo>
                        <a:pt x="122716" y="0"/>
                      </a:lnTo>
                    </a:path>
                  </a:pathLst>
                </a:custGeom>
                <a:ln w="20258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6" name="object 91">
                  <a:extLst>
                    <a:ext uri="{FF2B5EF4-FFF2-40B4-BE49-F238E27FC236}">
                      <a16:creationId xmlns:a16="http://schemas.microsoft.com/office/drawing/2014/main" id="{F3897199-2FF9-1D48-4E06-64C0FC78D14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005812" y="4642804"/>
                  <a:ext cx="13081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09">
                      <a:moveTo>
                        <a:pt x="0" y="0"/>
                      </a:moveTo>
                      <a:lnTo>
                        <a:pt x="130596" y="0"/>
                      </a:lnTo>
                    </a:path>
                  </a:pathLst>
                </a:custGeom>
                <a:ln w="7616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7" name="object 92">
                  <a:extLst>
                    <a:ext uri="{FF2B5EF4-FFF2-40B4-BE49-F238E27FC236}">
                      <a16:creationId xmlns:a16="http://schemas.microsoft.com/office/drawing/2014/main" id="{646620D3-00F0-DA19-D27A-726133784AF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005813" y="4626302"/>
                  <a:ext cx="825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12700">
                      <a:moveTo>
                        <a:pt x="0" y="12693"/>
                      </a:moveTo>
                      <a:lnTo>
                        <a:pt x="7879" y="12693"/>
                      </a:lnTo>
                      <a:lnTo>
                        <a:pt x="7879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8" name="object 93">
                  <a:extLst>
                    <a:ext uri="{FF2B5EF4-FFF2-40B4-BE49-F238E27FC236}">
                      <a16:creationId xmlns:a16="http://schemas.microsoft.com/office/drawing/2014/main" id="{197CEE3D-7FE8-F530-07D4-62C1B22B7A4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005813" y="4624398"/>
                  <a:ext cx="123189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90">
                      <a:moveTo>
                        <a:pt x="0" y="0"/>
                      </a:moveTo>
                      <a:lnTo>
                        <a:pt x="122716" y="0"/>
                      </a:lnTo>
                    </a:path>
                  </a:pathLst>
                </a:custGeom>
                <a:ln w="3808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9" name="object 94">
                  <a:extLst>
                    <a:ext uri="{FF2B5EF4-FFF2-40B4-BE49-F238E27FC236}">
                      <a16:creationId xmlns:a16="http://schemas.microsoft.com/office/drawing/2014/main" id="{E573EC13-9E27-968F-C3C9-2ADB3C0615B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005812" y="4620589"/>
                  <a:ext cx="126364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65">
                      <a:moveTo>
                        <a:pt x="0" y="0"/>
                      </a:moveTo>
                      <a:lnTo>
                        <a:pt x="126094" y="0"/>
                      </a:lnTo>
                    </a:path>
                  </a:pathLst>
                </a:custGeom>
                <a:ln w="3808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0" name="object 95">
                  <a:extLst>
                    <a:ext uri="{FF2B5EF4-FFF2-40B4-BE49-F238E27FC236}">
                      <a16:creationId xmlns:a16="http://schemas.microsoft.com/office/drawing/2014/main" id="{A0DCD4D7-5A32-A524-D0BA-92366FDFAFA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28529" y="4626302"/>
                  <a:ext cx="825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12700">
                      <a:moveTo>
                        <a:pt x="0" y="12693"/>
                      </a:moveTo>
                      <a:lnTo>
                        <a:pt x="7879" y="12693"/>
                      </a:lnTo>
                      <a:lnTo>
                        <a:pt x="7879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1" name="object 96">
                  <a:extLst>
                    <a:ext uri="{FF2B5EF4-FFF2-40B4-BE49-F238E27FC236}">
                      <a16:creationId xmlns:a16="http://schemas.microsoft.com/office/drawing/2014/main" id="{A428BBD4-2D27-2C32-B58E-58FBB5ABEEA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28528" y="4622494"/>
                  <a:ext cx="3810" cy="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3810">
                      <a:moveTo>
                        <a:pt x="0" y="3808"/>
                      </a:moveTo>
                      <a:lnTo>
                        <a:pt x="3377" y="3808"/>
                      </a:lnTo>
                      <a:lnTo>
                        <a:pt x="3377" y="0"/>
                      </a:lnTo>
                      <a:lnTo>
                        <a:pt x="0" y="0"/>
                      </a:lnTo>
                      <a:lnTo>
                        <a:pt x="0" y="3808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2" name="object 97">
                  <a:extLst>
                    <a:ext uri="{FF2B5EF4-FFF2-40B4-BE49-F238E27FC236}">
                      <a16:creationId xmlns:a16="http://schemas.microsoft.com/office/drawing/2014/main" id="{0E0E9D24-D7C3-50D3-08BE-58255D8D8A0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131906" y="4619041"/>
                  <a:ext cx="5080" cy="8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9" h="8255">
                      <a:moveTo>
                        <a:pt x="4502" y="0"/>
                      </a:moveTo>
                      <a:lnTo>
                        <a:pt x="0" y="0"/>
                      </a:lnTo>
                      <a:lnTo>
                        <a:pt x="0" y="7872"/>
                      </a:lnTo>
                      <a:lnTo>
                        <a:pt x="4502" y="7872"/>
                      </a:lnTo>
                      <a:lnTo>
                        <a:pt x="4502" y="0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3" name="object 98">
                  <a:extLst>
                    <a:ext uri="{FF2B5EF4-FFF2-40B4-BE49-F238E27FC236}">
                      <a16:creationId xmlns:a16="http://schemas.microsoft.com/office/drawing/2014/main" id="{F096ECDA-5B55-2CF1-3B51-75FD6B1A39B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026074" y="4632552"/>
                  <a:ext cx="0" cy="10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04775">
                      <a:moveTo>
                        <a:pt x="0" y="0"/>
                      </a:moveTo>
                      <a:lnTo>
                        <a:pt x="0" y="104605"/>
                      </a:lnTo>
                    </a:path>
                  </a:pathLst>
                </a:custGeom>
                <a:ln w="20262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4" name="object 99">
                  <a:extLst>
                    <a:ext uri="{FF2B5EF4-FFF2-40B4-BE49-F238E27FC236}">
                      <a16:creationId xmlns:a16="http://schemas.microsoft.com/office/drawing/2014/main" id="{11F3CBA7-0C00-20F4-663F-2C9F3C9B161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012567" y="4629177"/>
                  <a:ext cx="27305" cy="111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4" h="111760">
                      <a:moveTo>
                        <a:pt x="27016" y="0"/>
                      </a:moveTo>
                      <a:lnTo>
                        <a:pt x="0" y="0"/>
                      </a:lnTo>
                      <a:lnTo>
                        <a:pt x="0" y="111353"/>
                      </a:lnTo>
                      <a:lnTo>
                        <a:pt x="27016" y="111353"/>
                      </a:lnTo>
                      <a:lnTo>
                        <a:pt x="27016" y="103481"/>
                      </a:lnTo>
                      <a:lnTo>
                        <a:pt x="7879" y="103481"/>
                      </a:lnTo>
                      <a:lnTo>
                        <a:pt x="7879" y="6747"/>
                      </a:lnTo>
                      <a:lnTo>
                        <a:pt x="3377" y="6747"/>
                      </a:lnTo>
                      <a:lnTo>
                        <a:pt x="3377" y="3373"/>
                      </a:lnTo>
                      <a:lnTo>
                        <a:pt x="27016" y="3373"/>
                      </a:lnTo>
                      <a:lnTo>
                        <a:pt x="27016" y="0"/>
                      </a:lnTo>
                      <a:close/>
                    </a:path>
                    <a:path w="27304" h="111760">
                      <a:moveTo>
                        <a:pt x="27016" y="3373"/>
                      </a:moveTo>
                      <a:lnTo>
                        <a:pt x="7879" y="3373"/>
                      </a:lnTo>
                      <a:lnTo>
                        <a:pt x="7879" y="6747"/>
                      </a:lnTo>
                      <a:lnTo>
                        <a:pt x="20262" y="6747"/>
                      </a:lnTo>
                      <a:lnTo>
                        <a:pt x="20262" y="103481"/>
                      </a:lnTo>
                      <a:lnTo>
                        <a:pt x="27016" y="103481"/>
                      </a:lnTo>
                      <a:lnTo>
                        <a:pt x="27016" y="3373"/>
                      </a:lnTo>
                      <a:close/>
                    </a:path>
                    <a:path w="27304" h="111760">
                      <a:moveTo>
                        <a:pt x="7879" y="3373"/>
                      </a:moveTo>
                      <a:lnTo>
                        <a:pt x="3377" y="3373"/>
                      </a:lnTo>
                      <a:lnTo>
                        <a:pt x="3377" y="6747"/>
                      </a:lnTo>
                      <a:lnTo>
                        <a:pt x="7879" y="6747"/>
                      </a:lnTo>
                      <a:lnTo>
                        <a:pt x="7879" y="337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7" name="object 102">
                  <a:extLst>
                    <a:ext uri="{FF2B5EF4-FFF2-40B4-BE49-F238E27FC236}">
                      <a16:creationId xmlns:a16="http://schemas.microsoft.com/office/drawing/2014/main" id="{6D25D2FF-D986-ADF3-9DCA-DF94E06AA0C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066616" y="4548869"/>
                  <a:ext cx="698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4" h="12700">
                      <a:moveTo>
                        <a:pt x="0" y="12693"/>
                      </a:moveTo>
                      <a:lnTo>
                        <a:pt x="6754" y="12693"/>
                      </a:lnTo>
                      <a:lnTo>
                        <a:pt x="6754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8" name="object 103">
                  <a:extLst>
                    <a:ext uri="{FF2B5EF4-FFF2-40B4-BE49-F238E27FC236}">
                      <a16:creationId xmlns:a16="http://schemas.microsoft.com/office/drawing/2014/main" id="{837526F5-6373-7C4C-C093-3B2FE2961E8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066615" y="4547599"/>
                  <a:ext cx="18923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229">
                      <a:moveTo>
                        <a:pt x="0" y="0"/>
                      </a:moveTo>
                      <a:lnTo>
                        <a:pt x="189148" y="0"/>
                      </a:lnTo>
                    </a:path>
                  </a:pathLst>
                </a:custGeom>
                <a:ln w="3175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0" name="object 105">
                  <a:extLst>
                    <a:ext uri="{FF2B5EF4-FFF2-40B4-BE49-F238E27FC236}">
                      <a16:creationId xmlns:a16="http://schemas.microsoft.com/office/drawing/2014/main" id="{6E5BCB93-2601-1511-92CF-AFB7E7FEED21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55764" y="4548869"/>
                  <a:ext cx="825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12700">
                      <a:moveTo>
                        <a:pt x="0" y="12693"/>
                      </a:moveTo>
                      <a:lnTo>
                        <a:pt x="7879" y="12693"/>
                      </a:lnTo>
                      <a:lnTo>
                        <a:pt x="7879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1" name="object 106">
                  <a:extLst>
                    <a:ext uri="{FF2B5EF4-FFF2-40B4-BE49-F238E27FC236}">
                      <a16:creationId xmlns:a16="http://schemas.microsoft.com/office/drawing/2014/main" id="{A795C5AE-5373-F328-73AB-C87E5D78514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55763" y="4546330"/>
                  <a:ext cx="5080" cy="2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9" h="2539">
                      <a:moveTo>
                        <a:pt x="0" y="2538"/>
                      </a:moveTo>
                      <a:lnTo>
                        <a:pt x="4502" y="2538"/>
                      </a:lnTo>
                      <a:lnTo>
                        <a:pt x="4502" y="0"/>
                      </a:lnTo>
                      <a:lnTo>
                        <a:pt x="0" y="0"/>
                      </a:lnTo>
                      <a:lnTo>
                        <a:pt x="0" y="2538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2" name="object 107">
                  <a:extLst>
                    <a:ext uri="{FF2B5EF4-FFF2-40B4-BE49-F238E27FC236}">
                      <a16:creationId xmlns:a16="http://schemas.microsoft.com/office/drawing/2014/main" id="{D2A10861-7C3B-9932-3173-9827B38D0B9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260266" y="4542626"/>
                  <a:ext cx="3810" cy="6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6985">
                      <a:moveTo>
                        <a:pt x="3377" y="0"/>
                      </a:moveTo>
                      <a:lnTo>
                        <a:pt x="0" y="0"/>
                      </a:lnTo>
                      <a:lnTo>
                        <a:pt x="0" y="6747"/>
                      </a:lnTo>
                      <a:lnTo>
                        <a:pt x="3377" y="6747"/>
                      </a:lnTo>
                      <a:lnTo>
                        <a:pt x="3377" y="0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3" name="object 108">
                  <a:extLst>
                    <a:ext uri="{FF2B5EF4-FFF2-40B4-BE49-F238E27FC236}">
                      <a16:creationId xmlns:a16="http://schemas.microsoft.com/office/drawing/2014/main" id="{E70F9BBD-43CE-9DB9-7830-CCC0449D42D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059846" y="4539177"/>
                  <a:ext cx="20320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20" h="66675">
                      <a:moveTo>
                        <a:pt x="0" y="0"/>
                      </a:moveTo>
                      <a:lnTo>
                        <a:pt x="20277" y="0"/>
                      </a:lnTo>
                      <a:lnTo>
                        <a:pt x="20277" y="66368"/>
                      </a:lnTo>
                      <a:lnTo>
                        <a:pt x="0" y="66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10304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4" name="object 109">
                  <a:extLst>
                    <a:ext uri="{FF2B5EF4-FFF2-40B4-BE49-F238E27FC236}">
                      <a16:creationId xmlns:a16="http://schemas.microsoft.com/office/drawing/2014/main" id="{4DCC4233-5EEF-E6F9-B6DB-AA7AF4AD4AE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2056469" y="4535877"/>
                  <a:ext cx="27305" cy="73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4" h="73660">
                      <a:moveTo>
                        <a:pt x="27031" y="0"/>
                      </a:moveTo>
                      <a:lnTo>
                        <a:pt x="0" y="0"/>
                      </a:lnTo>
                      <a:lnTo>
                        <a:pt x="0" y="73041"/>
                      </a:lnTo>
                      <a:lnTo>
                        <a:pt x="27031" y="73041"/>
                      </a:lnTo>
                      <a:lnTo>
                        <a:pt x="27031" y="65168"/>
                      </a:lnTo>
                      <a:lnTo>
                        <a:pt x="7894" y="65168"/>
                      </a:lnTo>
                      <a:lnTo>
                        <a:pt x="7894" y="7797"/>
                      </a:lnTo>
                      <a:lnTo>
                        <a:pt x="3377" y="7797"/>
                      </a:lnTo>
                      <a:lnTo>
                        <a:pt x="3377" y="3298"/>
                      </a:lnTo>
                      <a:lnTo>
                        <a:pt x="27031" y="3298"/>
                      </a:lnTo>
                      <a:lnTo>
                        <a:pt x="27031" y="0"/>
                      </a:lnTo>
                      <a:close/>
                    </a:path>
                    <a:path w="27304" h="73660">
                      <a:moveTo>
                        <a:pt x="27031" y="3298"/>
                      </a:moveTo>
                      <a:lnTo>
                        <a:pt x="7894" y="3298"/>
                      </a:lnTo>
                      <a:lnTo>
                        <a:pt x="7894" y="7797"/>
                      </a:lnTo>
                      <a:lnTo>
                        <a:pt x="20277" y="7797"/>
                      </a:lnTo>
                      <a:lnTo>
                        <a:pt x="20277" y="65168"/>
                      </a:lnTo>
                      <a:lnTo>
                        <a:pt x="27031" y="65168"/>
                      </a:lnTo>
                      <a:lnTo>
                        <a:pt x="27031" y="3298"/>
                      </a:lnTo>
                      <a:close/>
                    </a:path>
                    <a:path w="27304" h="73660">
                      <a:moveTo>
                        <a:pt x="7894" y="3298"/>
                      </a:moveTo>
                      <a:lnTo>
                        <a:pt x="3377" y="3298"/>
                      </a:lnTo>
                      <a:lnTo>
                        <a:pt x="3377" y="7797"/>
                      </a:lnTo>
                      <a:lnTo>
                        <a:pt x="7894" y="7797"/>
                      </a:lnTo>
                      <a:lnTo>
                        <a:pt x="7894" y="3298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5" name="object 110">
                  <a:extLst>
                    <a:ext uri="{FF2B5EF4-FFF2-40B4-BE49-F238E27FC236}">
                      <a16:creationId xmlns:a16="http://schemas.microsoft.com/office/drawing/2014/main" id="{BA3A1992-5762-44C8-B042-C3CACAE00D9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8821" y="4881701"/>
                  <a:ext cx="1085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84">
                      <a:moveTo>
                        <a:pt x="0" y="0"/>
                      </a:moveTo>
                      <a:lnTo>
                        <a:pt x="108082" y="0"/>
                      </a:lnTo>
                    </a:path>
                  </a:pathLst>
                </a:custGeom>
                <a:ln w="19118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6" name="object 111">
                  <a:extLst>
                    <a:ext uri="{FF2B5EF4-FFF2-40B4-BE49-F238E27FC236}">
                      <a16:creationId xmlns:a16="http://schemas.microsoft.com/office/drawing/2014/main" id="{627041DD-8728-ED81-9FA8-C4E191795B2D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4" y="4891605"/>
                  <a:ext cx="11620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04">
                      <a:moveTo>
                        <a:pt x="0" y="0"/>
                      </a:moveTo>
                      <a:lnTo>
                        <a:pt x="115962" y="0"/>
                      </a:lnTo>
                    </a:path>
                  </a:pathLst>
                </a:custGeom>
                <a:ln w="7616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7" name="object 112">
                  <a:extLst>
                    <a:ext uri="{FF2B5EF4-FFF2-40B4-BE49-F238E27FC236}">
                      <a16:creationId xmlns:a16="http://schemas.microsoft.com/office/drawing/2014/main" id="{8F26B5D5-22ED-0AE4-DDBB-10F48E730D0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4" y="4875103"/>
                  <a:ext cx="698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4" h="12700">
                      <a:moveTo>
                        <a:pt x="0" y="12693"/>
                      </a:moveTo>
                      <a:lnTo>
                        <a:pt x="6754" y="12693"/>
                      </a:lnTo>
                      <a:lnTo>
                        <a:pt x="6754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8" name="object 113">
                  <a:extLst>
                    <a:ext uri="{FF2B5EF4-FFF2-40B4-BE49-F238E27FC236}">
                      <a16:creationId xmlns:a16="http://schemas.microsoft.com/office/drawing/2014/main" id="{68DC5736-582E-2ACF-C5B9-91ECCA8709D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3" y="4872564"/>
                  <a:ext cx="3810" cy="2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2539">
                      <a:moveTo>
                        <a:pt x="0" y="2538"/>
                      </a:moveTo>
                      <a:lnTo>
                        <a:pt x="3377" y="2538"/>
                      </a:lnTo>
                      <a:lnTo>
                        <a:pt x="3377" y="0"/>
                      </a:lnTo>
                      <a:lnTo>
                        <a:pt x="0" y="0"/>
                      </a:lnTo>
                      <a:lnTo>
                        <a:pt x="0" y="2538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9" name="object 114">
                  <a:extLst>
                    <a:ext uri="{FF2B5EF4-FFF2-40B4-BE49-F238E27FC236}">
                      <a16:creationId xmlns:a16="http://schemas.microsoft.com/office/drawing/2014/main" id="{83EB6C7E-2A31-263D-AA3B-0F6E1070F3A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4" y="4870025"/>
                  <a:ext cx="11620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04">
                      <a:moveTo>
                        <a:pt x="0" y="0"/>
                      </a:moveTo>
                      <a:lnTo>
                        <a:pt x="115962" y="0"/>
                      </a:lnTo>
                    </a:path>
                  </a:pathLst>
                </a:custGeom>
                <a:ln w="5077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90" name="object 115">
                  <a:extLst>
                    <a:ext uri="{FF2B5EF4-FFF2-40B4-BE49-F238E27FC236}">
                      <a16:creationId xmlns:a16="http://schemas.microsoft.com/office/drawing/2014/main" id="{3E4E638E-2620-8B18-35A1-A831CB8ED34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493527" y="4875103"/>
                  <a:ext cx="825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12700">
                      <a:moveTo>
                        <a:pt x="0" y="12693"/>
                      </a:moveTo>
                      <a:lnTo>
                        <a:pt x="7879" y="12693"/>
                      </a:lnTo>
                      <a:lnTo>
                        <a:pt x="7879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91" name="object 116">
                  <a:extLst>
                    <a:ext uri="{FF2B5EF4-FFF2-40B4-BE49-F238E27FC236}">
                      <a16:creationId xmlns:a16="http://schemas.microsoft.com/office/drawing/2014/main" id="{D860BB90-9C69-C77C-3226-7C0B3029873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92197" y="4873834"/>
                  <a:ext cx="10922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20">
                      <a:moveTo>
                        <a:pt x="0" y="0"/>
                      </a:moveTo>
                      <a:lnTo>
                        <a:pt x="109208" y="0"/>
                      </a:lnTo>
                    </a:path>
                  </a:pathLst>
                </a:custGeom>
                <a:ln w="3175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92" name="object 117">
                  <a:extLst>
                    <a:ext uri="{FF2B5EF4-FFF2-40B4-BE49-F238E27FC236}">
                      <a16:creationId xmlns:a16="http://schemas.microsoft.com/office/drawing/2014/main" id="{9437E7CD-0F17-E5F7-3E30-F02C45582EB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8820" y="4872142"/>
                  <a:ext cx="3810" cy="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3810">
                      <a:moveTo>
                        <a:pt x="3377" y="0"/>
                      </a:moveTo>
                      <a:lnTo>
                        <a:pt x="0" y="0"/>
                      </a:lnTo>
                      <a:lnTo>
                        <a:pt x="0" y="3373"/>
                      </a:lnTo>
                      <a:lnTo>
                        <a:pt x="3377" y="3373"/>
                      </a:lnTo>
                      <a:lnTo>
                        <a:pt x="3377" y="0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93" name="object 118">
                  <a:extLst>
                    <a:ext uri="{FF2B5EF4-FFF2-40B4-BE49-F238E27FC236}">
                      <a16:creationId xmlns:a16="http://schemas.microsoft.com/office/drawing/2014/main" id="{08F73F58-1EA5-240C-9BD3-06BFFFAEE84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8821" y="5044803"/>
                  <a:ext cx="1085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84">
                      <a:moveTo>
                        <a:pt x="0" y="0"/>
                      </a:moveTo>
                      <a:lnTo>
                        <a:pt x="108082" y="0"/>
                      </a:lnTo>
                    </a:path>
                  </a:pathLst>
                </a:custGeom>
                <a:ln w="19118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94" name="object 119">
                  <a:extLst>
                    <a:ext uri="{FF2B5EF4-FFF2-40B4-BE49-F238E27FC236}">
                      <a16:creationId xmlns:a16="http://schemas.microsoft.com/office/drawing/2014/main" id="{67107E6F-CC53-A27B-D750-593797FB7E9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4" y="5055357"/>
                  <a:ext cx="11620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04">
                      <a:moveTo>
                        <a:pt x="0" y="0"/>
                      </a:moveTo>
                      <a:lnTo>
                        <a:pt x="115962" y="0"/>
                      </a:lnTo>
                    </a:path>
                  </a:pathLst>
                </a:custGeom>
                <a:ln w="7616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95" name="object 120">
                  <a:extLst>
                    <a:ext uri="{FF2B5EF4-FFF2-40B4-BE49-F238E27FC236}">
                      <a16:creationId xmlns:a16="http://schemas.microsoft.com/office/drawing/2014/main" id="{36103160-9084-13C0-62E0-E8BB2A72471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4" y="5038854"/>
                  <a:ext cx="698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4" h="12700">
                      <a:moveTo>
                        <a:pt x="0" y="12693"/>
                      </a:moveTo>
                      <a:lnTo>
                        <a:pt x="6754" y="12693"/>
                      </a:lnTo>
                      <a:lnTo>
                        <a:pt x="6754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96" name="object 121">
                  <a:extLst>
                    <a:ext uri="{FF2B5EF4-FFF2-40B4-BE49-F238E27FC236}">
                      <a16:creationId xmlns:a16="http://schemas.microsoft.com/office/drawing/2014/main" id="{69F1ADEC-668B-F10F-4038-2C225E8A4E5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3" y="5035047"/>
                  <a:ext cx="3810" cy="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3810">
                      <a:moveTo>
                        <a:pt x="0" y="3808"/>
                      </a:moveTo>
                      <a:lnTo>
                        <a:pt x="3377" y="3808"/>
                      </a:lnTo>
                      <a:lnTo>
                        <a:pt x="3377" y="0"/>
                      </a:lnTo>
                      <a:lnTo>
                        <a:pt x="0" y="0"/>
                      </a:lnTo>
                      <a:lnTo>
                        <a:pt x="0" y="3808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97" name="object 122">
                  <a:extLst>
                    <a:ext uri="{FF2B5EF4-FFF2-40B4-BE49-F238E27FC236}">
                      <a16:creationId xmlns:a16="http://schemas.microsoft.com/office/drawing/2014/main" id="{56A82CAB-9B91-5CE7-525E-E59D205BB03E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4" y="5033142"/>
                  <a:ext cx="11620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04">
                      <a:moveTo>
                        <a:pt x="0" y="0"/>
                      </a:moveTo>
                      <a:lnTo>
                        <a:pt x="115962" y="0"/>
                      </a:lnTo>
                    </a:path>
                  </a:pathLst>
                </a:custGeom>
                <a:ln w="3808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98" name="object 123">
                  <a:extLst>
                    <a:ext uri="{FF2B5EF4-FFF2-40B4-BE49-F238E27FC236}">
                      <a16:creationId xmlns:a16="http://schemas.microsoft.com/office/drawing/2014/main" id="{59D293F1-99D4-FD04-E49A-84F43AC1C04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493527" y="5038854"/>
                  <a:ext cx="825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12700">
                      <a:moveTo>
                        <a:pt x="0" y="12693"/>
                      </a:moveTo>
                      <a:lnTo>
                        <a:pt x="7879" y="12693"/>
                      </a:lnTo>
                      <a:lnTo>
                        <a:pt x="7879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99" name="object 124">
                  <a:extLst>
                    <a:ext uri="{FF2B5EF4-FFF2-40B4-BE49-F238E27FC236}">
                      <a16:creationId xmlns:a16="http://schemas.microsoft.com/office/drawing/2014/main" id="{A67FB09D-D6D4-82F8-DED4-82740782EA9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92197" y="5036951"/>
                  <a:ext cx="10922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20">
                      <a:moveTo>
                        <a:pt x="0" y="0"/>
                      </a:moveTo>
                      <a:lnTo>
                        <a:pt x="109208" y="0"/>
                      </a:lnTo>
                    </a:path>
                  </a:pathLst>
                </a:custGeom>
                <a:ln w="3808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0" name="object 125">
                  <a:extLst>
                    <a:ext uri="{FF2B5EF4-FFF2-40B4-BE49-F238E27FC236}">
                      <a16:creationId xmlns:a16="http://schemas.microsoft.com/office/drawing/2014/main" id="{648193D1-F4F5-D0FD-FC48-F54262824A6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8820" y="5035243"/>
                  <a:ext cx="3810" cy="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3810">
                      <a:moveTo>
                        <a:pt x="3377" y="0"/>
                      </a:moveTo>
                      <a:lnTo>
                        <a:pt x="0" y="0"/>
                      </a:lnTo>
                      <a:lnTo>
                        <a:pt x="0" y="3373"/>
                      </a:lnTo>
                      <a:lnTo>
                        <a:pt x="3377" y="3373"/>
                      </a:lnTo>
                      <a:lnTo>
                        <a:pt x="3377" y="0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1" name="object 126">
                  <a:extLst>
                    <a:ext uri="{FF2B5EF4-FFF2-40B4-BE49-F238E27FC236}">
                      <a16:creationId xmlns:a16="http://schemas.microsoft.com/office/drawing/2014/main" id="{08241E9E-03D7-CD65-0587-7E5C1929989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8821" y="5207342"/>
                  <a:ext cx="1085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84">
                      <a:moveTo>
                        <a:pt x="0" y="0"/>
                      </a:moveTo>
                      <a:lnTo>
                        <a:pt x="108082" y="0"/>
                      </a:lnTo>
                    </a:path>
                  </a:pathLst>
                </a:custGeom>
                <a:ln w="20243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2" name="object 127">
                  <a:extLst>
                    <a:ext uri="{FF2B5EF4-FFF2-40B4-BE49-F238E27FC236}">
                      <a16:creationId xmlns:a16="http://schemas.microsoft.com/office/drawing/2014/main" id="{692FE44C-6A9D-0926-E6D7-1FB411DAF9D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4" y="5217204"/>
                  <a:ext cx="11620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04">
                      <a:moveTo>
                        <a:pt x="0" y="0"/>
                      </a:moveTo>
                      <a:lnTo>
                        <a:pt x="115962" y="0"/>
                      </a:lnTo>
                    </a:path>
                  </a:pathLst>
                </a:custGeom>
                <a:ln w="6346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3" name="object 128">
                  <a:extLst>
                    <a:ext uri="{FF2B5EF4-FFF2-40B4-BE49-F238E27FC236}">
                      <a16:creationId xmlns:a16="http://schemas.microsoft.com/office/drawing/2014/main" id="{72D273E8-59E5-EE4B-DA15-AAF3D16F29B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4" y="5201337"/>
                  <a:ext cx="698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4" h="12700">
                      <a:moveTo>
                        <a:pt x="0" y="12693"/>
                      </a:moveTo>
                      <a:lnTo>
                        <a:pt x="6754" y="12693"/>
                      </a:lnTo>
                      <a:lnTo>
                        <a:pt x="6754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4" name="object 129">
                  <a:extLst>
                    <a:ext uri="{FF2B5EF4-FFF2-40B4-BE49-F238E27FC236}">
                      <a16:creationId xmlns:a16="http://schemas.microsoft.com/office/drawing/2014/main" id="{1085FBCE-A4DC-28C3-2A65-1E0768AF9DD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3" y="5197529"/>
                  <a:ext cx="3810" cy="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3810">
                      <a:moveTo>
                        <a:pt x="0" y="3808"/>
                      </a:moveTo>
                      <a:lnTo>
                        <a:pt x="3377" y="3808"/>
                      </a:lnTo>
                      <a:lnTo>
                        <a:pt x="3377" y="0"/>
                      </a:lnTo>
                      <a:lnTo>
                        <a:pt x="0" y="0"/>
                      </a:lnTo>
                      <a:lnTo>
                        <a:pt x="0" y="3808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5" name="object 130">
                  <a:extLst>
                    <a:ext uri="{FF2B5EF4-FFF2-40B4-BE49-F238E27FC236}">
                      <a16:creationId xmlns:a16="http://schemas.microsoft.com/office/drawing/2014/main" id="{B7C74C10-67EF-5480-0F8C-74C94172722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4" y="5195625"/>
                  <a:ext cx="11620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04">
                      <a:moveTo>
                        <a:pt x="0" y="0"/>
                      </a:moveTo>
                      <a:lnTo>
                        <a:pt x="115962" y="0"/>
                      </a:lnTo>
                    </a:path>
                  </a:pathLst>
                </a:custGeom>
                <a:ln w="3808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6" name="object 131">
                  <a:extLst>
                    <a:ext uri="{FF2B5EF4-FFF2-40B4-BE49-F238E27FC236}">
                      <a16:creationId xmlns:a16="http://schemas.microsoft.com/office/drawing/2014/main" id="{5244321B-25CF-BDF4-BBBA-45BF017770C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493527" y="5201337"/>
                  <a:ext cx="825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12700">
                      <a:moveTo>
                        <a:pt x="0" y="12693"/>
                      </a:moveTo>
                      <a:lnTo>
                        <a:pt x="7879" y="12693"/>
                      </a:lnTo>
                      <a:lnTo>
                        <a:pt x="7879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7" name="object 132">
                  <a:extLst>
                    <a:ext uri="{FF2B5EF4-FFF2-40B4-BE49-F238E27FC236}">
                      <a16:creationId xmlns:a16="http://schemas.microsoft.com/office/drawing/2014/main" id="{E58D14EE-FC25-18CA-BDC3-AED965237783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92197" y="5199433"/>
                  <a:ext cx="10922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20">
                      <a:moveTo>
                        <a:pt x="0" y="0"/>
                      </a:moveTo>
                      <a:lnTo>
                        <a:pt x="109208" y="0"/>
                      </a:lnTo>
                    </a:path>
                  </a:pathLst>
                </a:custGeom>
                <a:ln w="3808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8" name="object 133">
                  <a:extLst>
                    <a:ext uri="{FF2B5EF4-FFF2-40B4-BE49-F238E27FC236}">
                      <a16:creationId xmlns:a16="http://schemas.microsoft.com/office/drawing/2014/main" id="{2CBFA80A-B48B-36AB-33AF-9E1C4668A57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8820" y="5197220"/>
                  <a:ext cx="3810" cy="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5079">
                      <a:moveTo>
                        <a:pt x="3377" y="0"/>
                      </a:moveTo>
                      <a:lnTo>
                        <a:pt x="0" y="0"/>
                      </a:lnTo>
                      <a:lnTo>
                        <a:pt x="0" y="4498"/>
                      </a:lnTo>
                      <a:lnTo>
                        <a:pt x="3377" y="4498"/>
                      </a:lnTo>
                      <a:lnTo>
                        <a:pt x="3377" y="0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9" name="object 134">
                  <a:extLst>
                    <a:ext uri="{FF2B5EF4-FFF2-40B4-BE49-F238E27FC236}">
                      <a16:creationId xmlns:a16="http://schemas.microsoft.com/office/drawing/2014/main" id="{722E0A36-7CBD-C08A-7C09-3E807E6BCFB8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8821" y="5370443"/>
                  <a:ext cx="1085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84">
                      <a:moveTo>
                        <a:pt x="0" y="0"/>
                      </a:moveTo>
                      <a:lnTo>
                        <a:pt x="108082" y="0"/>
                      </a:lnTo>
                    </a:path>
                  </a:pathLst>
                </a:custGeom>
                <a:ln w="20243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0" name="object 135">
                  <a:extLst>
                    <a:ext uri="{FF2B5EF4-FFF2-40B4-BE49-F238E27FC236}">
                      <a16:creationId xmlns:a16="http://schemas.microsoft.com/office/drawing/2014/main" id="{A5EE5690-80AC-1314-4538-E0203AB99EF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4" y="5380956"/>
                  <a:ext cx="11620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04">
                      <a:moveTo>
                        <a:pt x="0" y="0"/>
                      </a:moveTo>
                      <a:lnTo>
                        <a:pt x="115962" y="0"/>
                      </a:lnTo>
                    </a:path>
                  </a:pathLst>
                </a:custGeom>
                <a:ln w="6346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1" name="object 136">
                  <a:extLst>
                    <a:ext uri="{FF2B5EF4-FFF2-40B4-BE49-F238E27FC236}">
                      <a16:creationId xmlns:a16="http://schemas.microsoft.com/office/drawing/2014/main" id="{DD0D9462-BD34-DEC0-7DCF-69CA20837BA4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4" y="5365089"/>
                  <a:ext cx="698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4" h="12700">
                      <a:moveTo>
                        <a:pt x="0" y="12693"/>
                      </a:moveTo>
                      <a:lnTo>
                        <a:pt x="6754" y="12693"/>
                      </a:lnTo>
                      <a:lnTo>
                        <a:pt x="6754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2" name="object 137">
                  <a:extLst>
                    <a:ext uri="{FF2B5EF4-FFF2-40B4-BE49-F238E27FC236}">
                      <a16:creationId xmlns:a16="http://schemas.microsoft.com/office/drawing/2014/main" id="{6C4629FE-865B-69F0-6C02-2A51D9C830B6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3" y="5360011"/>
                  <a:ext cx="3810" cy="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5079">
                      <a:moveTo>
                        <a:pt x="0" y="5077"/>
                      </a:moveTo>
                      <a:lnTo>
                        <a:pt x="3377" y="5077"/>
                      </a:lnTo>
                      <a:lnTo>
                        <a:pt x="3377" y="0"/>
                      </a:lnTo>
                      <a:lnTo>
                        <a:pt x="0" y="0"/>
                      </a:lnTo>
                      <a:lnTo>
                        <a:pt x="0" y="5077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3" name="object 138">
                  <a:extLst>
                    <a:ext uri="{FF2B5EF4-FFF2-40B4-BE49-F238E27FC236}">
                      <a16:creationId xmlns:a16="http://schemas.microsoft.com/office/drawing/2014/main" id="{979807B2-F961-B3C3-2F64-C5307A8235E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4" y="5358742"/>
                  <a:ext cx="11620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04">
                      <a:moveTo>
                        <a:pt x="0" y="0"/>
                      </a:moveTo>
                      <a:lnTo>
                        <a:pt x="115962" y="0"/>
                      </a:lnTo>
                    </a:path>
                  </a:pathLst>
                </a:custGeom>
                <a:ln w="3175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4" name="object 139">
                  <a:extLst>
                    <a:ext uri="{FF2B5EF4-FFF2-40B4-BE49-F238E27FC236}">
                      <a16:creationId xmlns:a16="http://schemas.microsoft.com/office/drawing/2014/main" id="{BBACCDE6-4A67-39F8-139F-88E8B8CF4A7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493527" y="5365089"/>
                  <a:ext cx="825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12700">
                      <a:moveTo>
                        <a:pt x="0" y="12693"/>
                      </a:moveTo>
                      <a:lnTo>
                        <a:pt x="7879" y="12693"/>
                      </a:lnTo>
                      <a:lnTo>
                        <a:pt x="7879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5" name="object 140">
                  <a:extLst>
                    <a:ext uri="{FF2B5EF4-FFF2-40B4-BE49-F238E27FC236}">
                      <a16:creationId xmlns:a16="http://schemas.microsoft.com/office/drawing/2014/main" id="{58B33545-72AA-F05D-5E6A-2CBA8D387282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92197" y="5362550"/>
                  <a:ext cx="10922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20">
                      <a:moveTo>
                        <a:pt x="0" y="0"/>
                      </a:moveTo>
                      <a:lnTo>
                        <a:pt x="109208" y="0"/>
                      </a:lnTo>
                    </a:path>
                  </a:pathLst>
                </a:custGeom>
                <a:ln w="5077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6" name="object 141">
                  <a:extLst>
                    <a:ext uri="{FF2B5EF4-FFF2-40B4-BE49-F238E27FC236}">
                      <a16:creationId xmlns:a16="http://schemas.microsoft.com/office/drawing/2014/main" id="{1438C4B5-4F13-20D7-4B84-20427B7E7DBF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8820" y="5360322"/>
                  <a:ext cx="3810" cy="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5079">
                      <a:moveTo>
                        <a:pt x="3377" y="0"/>
                      </a:moveTo>
                      <a:lnTo>
                        <a:pt x="0" y="0"/>
                      </a:lnTo>
                      <a:lnTo>
                        <a:pt x="0" y="4498"/>
                      </a:lnTo>
                      <a:lnTo>
                        <a:pt x="3377" y="4498"/>
                      </a:lnTo>
                      <a:lnTo>
                        <a:pt x="3377" y="0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7" name="object 142">
                  <a:extLst>
                    <a:ext uri="{FF2B5EF4-FFF2-40B4-BE49-F238E27FC236}">
                      <a16:creationId xmlns:a16="http://schemas.microsoft.com/office/drawing/2014/main" id="{99963C59-DD53-49CE-ADAA-939550D1F4C5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8821" y="5533545"/>
                  <a:ext cx="10858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84">
                      <a:moveTo>
                        <a:pt x="0" y="0"/>
                      </a:moveTo>
                      <a:lnTo>
                        <a:pt x="108082" y="0"/>
                      </a:lnTo>
                    </a:path>
                  </a:pathLst>
                </a:custGeom>
                <a:ln w="20243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8" name="object 143">
                  <a:extLst>
                    <a:ext uri="{FF2B5EF4-FFF2-40B4-BE49-F238E27FC236}">
                      <a16:creationId xmlns:a16="http://schemas.microsoft.com/office/drawing/2014/main" id="{F30246EC-ECD9-3F08-1CBC-16D03BE8386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4" y="5543438"/>
                  <a:ext cx="11620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04">
                      <a:moveTo>
                        <a:pt x="0" y="0"/>
                      </a:moveTo>
                      <a:lnTo>
                        <a:pt x="115962" y="0"/>
                      </a:lnTo>
                    </a:path>
                  </a:pathLst>
                </a:custGeom>
                <a:ln w="6346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9" name="object 144">
                  <a:extLst>
                    <a:ext uri="{FF2B5EF4-FFF2-40B4-BE49-F238E27FC236}">
                      <a16:creationId xmlns:a16="http://schemas.microsoft.com/office/drawing/2014/main" id="{750FFE2C-BDFD-8572-3490-E611D6840C7A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4" y="5527571"/>
                  <a:ext cx="698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4" h="12700">
                      <a:moveTo>
                        <a:pt x="0" y="12693"/>
                      </a:moveTo>
                      <a:lnTo>
                        <a:pt x="6754" y="12693"/>
                      </a:lnTo>
                      <a:lnTo>
                        <a:pt x="6754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0" name="object 145">
                  <a:extLst>
                    <a:ext uri="{FF2B5EF4-FFF2-40B4-BE49-F238E27FC236}">
                      <a16:creationId xmlns:a16="http://schemas.microsoft.com/office/drawing/2014/main" id="{57F03F80-843A-6980-6C6C-6688C5AAA81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3" y="5523763"/>
                  <a:ext cx="3810" cy="3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3810">
                      <a:moveTo>
                        <a:pt x="0" y="3808"/>
                      </a:moveTo>
                      <a:lnTo>
                        <a:pt x="3377" y="3808"/>
                      </a:lnTo>
                      <a:lnTo>
                        <a:pt x="3377" y="0"/>
                      </a:lnTo>
                      <a:lnTo>
                        <a:pt x="0" y="0"/>
                      </a:lnTo>
                      <a:lnTo>
                        <a:pt x="0" y="3808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1" name="object 146">
                  <a:extLst>
                    <a:ext uri="{FF2B5EF4-FFF2-40B4-BE49-F238E27FC236}">
                      <a16:creationId xmlns:a16="http://schemas.microsoft.com/office/drawing/2014/main" id="{4B2155BD-A847-5318-9370-B4CE2125DD97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5444" y="5521859"/>
                  <a:ext cx="11620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04">
                      <a:moveTo>
                        <a:pt x="0" y="0"/>
                      </a:moveTo>
                      <a:lnTo>
                        <a:pt x="115962" y="0"/>
                      </a:lnTo>
                    </a:path>
                  </a:pathLst>
                </a:custGeom>
                <a:ln w="3808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2" name="object 147">
                  <a:extLst>
                    <a:ext uri="{FF2B5EF4-FFF2-40B4-BE49-F238E27FC236}">
                      <a16:creationId xmlns:a16="http://schemas.microsoft.com/office/drawing/2014/main" id="{E4A1CBE9-1240-F161-2B64-78CC4380FA2B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493527" y="5527571"/>
                  <a:ext cx="8255" cy="1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4" h="12700">
                      <a:moveTo>
                        <a:pt x="0" y="12693"/>
                      </a:moveTo>
                      <a:lnTo>
                        <a:pt x="7879" y="12693"/>
                      </a:lnTo>
                      <a:lnTo>
                        <a:pt x="7879" y="0"/>
                      </a:lnTo>
                      <a:lnTo>
                        <a:pt x="0" y="0"/>
                      </a:lnTo>
                      <a:lnTo>
                        <a:pt x="0" y="12693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3" name="object 148">
                  <a:extLst>
                    <a:ext uri="{FF2B5EF4-FFF2-40B4-BE49-F238E27FC236}">
                      <a16:creationId xmlns:a16="http://schemas.microsoft.com/office/drawing/2014/main" id="{9D7AD65B-5557-AD30-A673-02894A7604D0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92197" y="5525667"/>
                  <a:ext cx="10922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20">
                      <a:moveTo>
                        <a:pt x="0" y="0"/>
                      </a:moveTo>
                      <a:lnTo>
                        <a:pt x="109208" y="0"/>
                      </a:lnTo>
                    </a:path>
                  </a:pathLst>
                </a:custGeom>
                <a:ln w="3808">
                  <a:solidFill>
                    <a:srgbClr val="17181B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4" name="object 149">
                  <a:extLst>
                    <a:ext uri="{FF2B5EF4-FFF2-40B4-BE49-F238E27FC236}">
                      <a16:creationId xmlns:a16="http://schemas.microsoft.com/office/drawing/2014/main" id="{AB790B29-4031-B4D8-1842-B091EF3679BC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1388820" y="5523423"/>
                  <a:ext cx="3810" cy="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9" h="5079">
                      <a:moveTo>
                        <a:pt x="3377" y="0"/>
                      </a:moveTo>
                      <a:lnTo>
                        <a:pt x="0" y="0"/>
                      </a:lnTo>
                      <a:lnTo>
                        <a:pt x="0" y="4498"/>
                      </a:lnTo>
                      <a:lnTo>
                        <a:pt x="3377" y="4498"/>
                      </a:lnTo>
                      <a:lnTo>
                        <a:pt x="3377" y="0"/>
                      </a:lnTo>
                      <a:close/>
                    </a:path>
                  </a:pathLst>
                </a:custGeom>
                <a:solidFill>
                  <a:srgbClr val="17181B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pic>
            <p:nvPicPr>
              <p:cNvPr id="529" name="Graphique 8" descr="Flèche : courbe dans le sens des aiguilles d’une montre avec un remplissage uni">
                <a:extLst>
                  <a:ext uri="{FF2B5EF4-FFF2-40B4-BE49-F238E27FC236}">
                    <a16:creationId xmlns:a16="http://schemas.microsoft.com/office/drawing/2014/main" id="{BD694EB2-D155-6CE9-0E2D-E16E978B86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4480336">
                <a:off x="8127368" y="2785138"/>
                <a:ext cx="362802" cy="344350"/>
              </a:xfrm>
              <a:prstGeom prst="rect">
                <a:avLst/>
              </a:prstGeom>
            </p:spPr>
          </p:pic>
          <p:sp>
            <p:nvSpPr>
              <p:cNvPr id="535" name="Ellipse 534">
                <a:extLst>
                  <a:ext uri="{FF2B5EF4-FFF2-40B4-BE49-F238E27FC236}">
                    <a16:creationId xmlns:a16="http://schemas.microsoft.com/office/drawing/2014/main" id="{A1568E3C-EC4D-CD8A-B84C-33C61FEE95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34224" y="5156899"/>
                <a:ext cx="216000" cy="216000"/>
              </a:xfrm>
              <a:prstGeom prst="ellipse">
                <a:avLst/>
              </a:prstGeom>
              <a:solidFill>
                <a:srgbClr val="006CAA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6" name="Ellipse 535">
                <a:extLst>
                  <a:ext uri="{FF2B5EF4-FFF2-40B4-BE49-F238E27FC236}">
                    <a16:creationId xmlns:a16="http://schemas.microsoft.com/office/drawing/2014/main" id="{59AEBED1-1072-4220-3967-021FA43E30F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422075" y="3129162"/>
                <a:ext cx="216000" cy="216000"/>
              </a:xfrm>
              <a:prstGeom prst="ellipse">
                <a:avLst/>
              </a:prstGeom>
              <a:solidFill>
                <a:srgbClr val="006CAA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0" name="Ellipse 539">
                <a:extLst>
                  <a:ext uri="{FF2B5EF4-FFF2-40B4-BE49-F238E27FC236}">
                    <a16:creationId xmlns:a16="http://schemas.microsoft.com/office/drawing/2014/main" id="{A0B02187-D08B-2E15-4AB0-0083D0CB2F1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669777" y="3029166"/>
                <a:ext cx="216000" cy="216000"/>
              </a:xfrm>
              <a:prstGeom prst="ellipse">
                <a:avLst/>
              </a:prstGeom>
              <a:solidFill>
                <a:srgbClr val="006CAA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1" name="Ellipse 540">
                <a:extLst>
                  <a:ext uri="{FF2B5EF4-FFF2-40B4-BE49-F238E27FC236}">
                    <a16:creationId xmlns:a16="http://schemas.microsoft.com/office/drawing/2014/main" id="{A816B240-A389-3245-E4B2-BBDF37E8A0C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36063" y="2081351"/>
                <a:ext cx="216000" cy="216000"/>
              </a:xfrm>
              <a:prstGeom prst="ellipse">
                <a:avLst/>
              </a:prstGeom>
              <a:solidFill>
                <a:srgbClr val="006CAA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2" name="Ellipse 541">
                <a:extLst>
                  <a:ext uri="{FF2B5EF4-FFF2-40B4-BE49-F238E27FC236}">
                    <a16:creationId xmlns:a16="http://schemas.microsoft.com/office/drawing/2014/main" id="{B5EA32F5-E99E-5858-F96D-1737CC77F6D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74543" y="2332823"/>
                <a:ext cx="216000" cy="216000"/>
              </a:xfrm>
              <a:prstGeom prst="ellipse">
                <a:avLst/>
              </a:prstGeom>
              <a:solidFill>
                <a:srgbClr val="006CAA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9" name="ZoneTexte 268">
                <a:extLst>
                  <a:ext uri="{FF2B5EF4-FFF2-40B4-BE49-F238E27FC236}">
                    <a16:creationId xmlns:a16="http://schemas.microsoft.com/office/drawing/2014/main" id="{1889E8A6-02B6-45A2-476F-CD6EB6F35A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96568" y="3435412"/>
                <a:ext cx="1629733" cy="11387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>
                    <a:solidFill>
                      <a:schemeClr val="bg2">
                        <a:lumMod val="50000"/>
                      </a:schemeClr>
                    </a:solidFill>
                    <a:highlight>
                      <a:srgbClr val="008DD0"/>
                    </a:highlight>
                  </a:rPr>
                  <a:t> </a:t>
                </a:r>
                <a:r>
                  <a:rPr lang="fr-FR" sz="2000" b="1">
                    <a:solidFill>
                      <a:schemeClr val="bg1"/>
                    </a:solidFill>
                    <a:highlight>
                      <a:srgbClr val="008DD0"/>
                    </a:highlight>
                  </a:rPr>
                  <a:t>13 </a:t>
                </a:r>
                <a:r>
                  <a:rPr lang="fr-FR" sz="1600" b="1" cap="all">
                    <a:solidFill>
                      <a:schemeClr val="tx1">
                        <a:lumMod val="50000"/>
                      </a:schemeClr>
                    </a:solidFill>
                  </a:rPr>
                  <a:t> Ports</a:t>
                </a:r>
              </a:p>
              <a:p>
                <a:pPr algn="ctr"/>
                <a:r>
                  <a:rPr lang="fr-FR" sz="1600" b="1">
                    <a:solidFill>
                      <a:schemeClr val="tx1">
                        <a:lumMod val="50000"/>
                      </a:schemeClr>
                    </a:solidFill>
                  </a:rPr>
                  <a:t>d’importations de produits finis pétroliers</a:t>
                </a:r>
              </a:p>
            </p:txBody>
          </p:sp>
        </p:grpSp>
      </p:grpSp>
      <p:pic>
        <p:nvPicPr>
          <p:cNvPr id="528" name="Image 527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7DEC4DDB-1AD2-FCAC-0702-FFE73FCC571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10"/>
          <a:srcRect l="9140" t="12174" r="4668"/>
          <a:stretch/>
        </p:blipFill>
        <p:spPr>
          <a:xfrm flipH="1">
            <a:off x="8346287" y="2114220"/>
            <a:ext cx="660443" cy="395573"/>
          </a:xfrm>
          <a:prstGeom prst="rect">
            <a:avLst/>
          </a:prstGeom>
        </p:spPr>
      </p:pic>
      <p:sp>
        <p:nvSpPr>
          <p:cNvPr id="531" name="object 19">
            <a:extLst>
              <a:ext uri="{FF2B5EF4-FFF2-40B4-BE49-F238E27FC236}">
                <a16:creationId xmlns:a16="http://schemas.microsoft.com/office/drawing/2014/main" id="{A916F54F-EE38-6D5B-7207-B589FED1F24E}"/>
              </a:ext>
            </a:extLst>
          </p:cNvPr>
          <p:cNvSpPr txBox="1">
            <a:spLocks/>
          </p:cNvSpPr>
          <p:nvPr/>
        </p:nvSpPr>
        <p:spPr>
          <a:xfrm>
            <a:off x="7412866" y="6135138"/>
            <a:ext cx="3781061" cy="156453"/>
          </a:xfrm>
          <a:prstGeom prst="rect">
            <a:avLst/>
          </a:prstGeom>
        </p:spPr>
        <p:txBody>
          <a:bodyPr vert="horz" wrap="square" lIns="0" tIns="2540" rIns="18000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spcBef>
                <a:spcPts val="20"/>
              </a:spcBef>
            </a:pPr>
            <a:r>
              <a:rPr lang="fr-FR" sz="1000" i="1"/>
              <a:t>Données CPDP  / Eurostat /  Analyse </a:t>
            </a:r>
            <a:r>
              <a:rPr lang="fr-FR" sz="1000" i="1" err="1"/>
              <a:t>Ufip</a:t>
            </a:r>
            <a:r>
              <a:rPr lang="fr-FR" sz="1000" i="1"/>
              <a:t> EM</a:t>
            </a:r>
          </a:p>
        </p:txBody>
      </p:sp>
      <p:sp>
        <p:nvSpPr>
          <p:cNvPr id="532" name="Slide Number Placeholder 3">
            <a:extLst>
              <a:ext uri="{FF2B5EF4-FFF2-40B4-BE49-F238E27FC236}">
                <a16:creationId xmlns:a16="http://schemas.microsoft.com/office/drawing/2014/main" id="{A78A4167-EE72-722F-F602-837038D8C3B6}"/>
              </a:ext>
            </a:extLst>
          </p:cNvPr>
          <p:cNvSpPr txBox="1">
            <a:spLocks/>
          </p:cNvSpPr>
          <p:nvPr/>
        </p:nvSpPr>
        <p:spPr>
          <a:xfrm>
            <a:off x="11256100" y="6428920"/>
            <a:ext cx="7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lnSpc>
                <a:spcPct val="100000"/>
              </a:lnSpc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47EBBFAB-B1D2-3FD6-F63F-1ED0D008167A}"/>
              </a:ext>
            </a:extLst>
          </p:cNvPr>
          <p:cNvSpPr txBox="1">
            <a:spLocks/>
          </p:cNvSpPr>
          <p:nvPr/>
        </p:nvSpPr>
        <p:spPr>
          <a:xfrm>
            <a:off x="1941983" y="6146035"/>
            <a:ext cx="6299874" cy="156453"/>
          </a:xfrm>
          <a:prstGeom prst="rect">
            <a:avLst/>
          </a:prstGeom>
        </p:spPr>
        <p:txBody>
          <a:bodyPr vert="horz" wrap="square" lIns="0" tIns="2540" rIns="18000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spcBef>
                <a:spcPts val="20"/>
              </a:spcBef>
            </a:pPr>
            <a:r>
              <a:rPr lang="fr-FR" sz="1000" i="1">
                <a:solidFill>
                  <a:schemeClr val="tx2"/>
                </a:solidFill>
              </a:rPr>
              <a:t>*inclus le carburant diesel et le combustible fioul domestique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2300AC3-9D96-B82E-586E-C79ADAC1874B}"/>
              </a:ext>
            </a:extLst>
          </p:cNvPr>
          <p:cNvSpPr txBox="1">
            <a:spLocks/>
          </p:cNvSpPr>
          <p:nvPr/>
        </p:nvSpPr>
        <p:spPr>
          <a:xfrm>
            <a:off x="11113124" y="4485181"/>
            <a:ext cx="691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>
                <a:solidFill>
                  <a:srgbClr val="335A9F"/>
                </a:solidFill>
              </a:rPr>
              <a:t>Moyen</a:t>
            </a:r>
            <a:r>
              <a:rPr lang="fr-FR" sz="1400" b="1">
                <a:solidFill>
                  <a:srgbClr val="3D6BBD"/>
                </a:solidFill>
              </a:rPr>
              <a:t> Orient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CAC8E68-BC9D-7960-35A7-A3DE0D2F128D}"/>
              </a:ext>
            </a:extLst>
          </p:cNvPr>
          <p:cNvSpPr txBox="1">
            <a:spLocks/>
          </p:cNvSpPr>
          <p:nvPr/>
        </p:nvSpPr>
        <p:spPr>
          <a:xfrm>
            <a:off x="644174" y="2399942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>
                <a:solidFill>
                  <a:srgbClr val="84A2D8"/>
                </a:solidFill>
              </a:rPr>
              <a:t>Amériques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41B7CC7-F26C-64E0-5727-C5D81504609A}"/>
              </a:ext>
            </a:extLst>
          </p:cNvPr>
          <p:cNvSpPr txBox="1">
            <a:spLocks/>
          </p:cNvSpPr>
          <p:nvPr/>
        </p:nvSpPr>
        <p:spPr>
          <a:xfrm>
            <a:off x="105340" y="3785012"/>
            <a:ext cx="790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rgbClr val="3D6BBD"/>
                </a:solidFill>
              </a:rPr>
              <a:t>Europe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5CD419-5B53-517B-1396-A3D6892622C0}"/>
              </a:ext>
            </a:extLst>
          </p:cNvPr>
          <p:cNvSpPr txBox="1">
            <a:spLocks/>
          </p:cNvSpPr>
          <p:nvPr/>
        </p:nvSpPr>
        <p:spPr>
          <a:xfrm>
            <a:off x="307231" y="3004830"/>
            <a:ext cx="790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>
                <a:solidFill>
                  <a:schemeClr val="accent4">
                    <a:lumMod val="40000"/>
                    <a:lumOff val="60000"/>
                  </a:schemeClr>
                </a:solidFill>
              </a:rPr>
              <a:t>Russie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72F9A38-6F9E-EFA4-0A2E-6BA733F48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2756" y="6429600"/>
            <a:ext cx="5146489" cy="252000"/>
          </a:xfrm>
        </p:spPr>
        <p:txBody>
          <a:bodyPr/>
          <a:lstStyle/>
          <a:p>
            <a:r>
              <a:rPr lang="fr-FR"/>
              <a:t>APPROVISIONNEMENT DE LA FRANCE EN ÉNERGIES LIQUIDES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987726-AF75-A19F-8067-3F29AD96BEFE}"/>
              </a:ext>
            </a:extLst>
          </p:cNvPr>
          <p:cNvSpPr/>
          <p:nvPr/>
        </p:nvSpPr>
        <p:spPr>
          <a:xfrm>
            <a:off x="5739003" y="2558628"/>
            <a:ext cx="1223870" cy="64878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C4D7479-2A03-E9DB-BDD4-B5D6C762CE7D}"/>
              </a:ext>
            </a:extLst>
          </p:cNvPr>
          <p:cNvSpPr txBox="1"/>
          <p:nvPr/>
        </p:nvSpPr>
        <p:spPr>
          <a:xfrm>
            <a:off x="486529" y="5588484"/>
            <a:ext cx="4243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tx1">
                    <a:lumMod val="50000"/>
                  </a:schemeClr>
                </a:solidFill>
              </a:rPr>
              <a:t>En 2022, 40% des importations de Gazole de l’Union Européenne venaient de Russie.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94BB969-E827-A262-0640-477506573F92}"/>
              </a:ext>
            </a:extLst>
          </p:cNvPr>
          <p:cNvSpPr txBox="1"/>
          <p:nvPr/>
        </p:nvSpPr>
        <p:spPr>
          <a:xfrm>
            <a:off x="8619673" y="5477434"/>
            <a:ext cx="3461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tx1">
                    <a:lumMod val="50000"/>
                  </a:schemeClr>
                </a:solidFill>
              </a:rPr>
              <a:t>En 2022, 27% des importations de Gazole de la France venaient de Russie.</a:t>
            </a:r>
          </a:p>
        </p:txBody>
      </p:sp>
    </p:spTree>
    <p:extLst>
      <p:ext uri="{BB962C8B-B14F-4D97-AF65-F5344CB8AC3E}">
        <p14:creationId xmlns:p14="http://schemas.microsoft.com/office/powerpoint/2010/main" val="4095072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02847B00-D93F-AEC1-CD65-CFBCD90C6C72}"/>
              </a:ext>
            </a:extLst>
          </p:cNvPr>
          <p:cNvGraphicFramePr>
            <a:graphicFrameLocks/>
          </p:cNvGraphicFramePr>
          <p:nvPr/>
        </p:nvGraphicFramePr>
        <p:xfrm>
          <a:off x="-62653" y="2900202"/>
          <a:ext cx="4667916" cy="2973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DC0BA76C-63D1-6A0A-DC2C-C6506D9C57A7}"/>
              </a:ext>
            </a:extLst>
          </p:cNvPr>
          <p:cNvGraphicFramePr>
            <a:graphicFrameLocks/>
          </p:cNvGraphicFramePr>
          <p:nvPr/>
        </p:nvGraphicFramePr>
        <p:xfrm>
          <a:off x="8490745" y="3016025"/>
          <a:ext cx="3035793" cy="274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63E64868-53CB-63E7-B5B0-34393C6FD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369" y="79305"/>
            <a:ext cx="11160000" cy="684000"/>
          </a:xfrm>
        </p:spPr>
        <p:txBody>
          <a:bodyPr/>
          <a:lstStyle/>
          <a:p>
            <a:r>
              <a:rPr lang="fr-FR" dirty="0"/>
              <a:t>Les carburants liquides restent la principale énergie des transports routiers</a:t>
            </a:r>
          </a:p>
        </p:txBody>
      </p:sp>
      <p:sp>
        <p:nvSpPr>
          <p:cNvPr id="108" name="object 19">
            <a:extLst>
              <a:ext uri="{FF2B5EF4-FFF2-40B4-BE49-F238E27FC236}">
                <a16:creationId xmlns:a16="http://schemas.microsoft.com/office/drawing/2014/main" id="{FEB452B0-2544-6B23-71EB-BA2F19090E0E}"/>
              </a:ext>
            </a:extLst>
          </p:cNvPr>
          <p:cNvSpPr txBox="1">
            <a:spLocks/>
          </p:cNvSpPr>
          <p:nvPr/>
        </p:nvSpPr>
        <p:spPr>
          <a:xfrm>
            <a:off x="1683611" y="6128985"/>
            <a:ext cx="2404478" cy="164148"/>
          </a:xfrm>
          <a:prstGeom prst="rect">
            <a:avLst/>
          </a:prstGeom>
        </p:spPr>
        <p:txBody>
          <a:bodyPr vert="horz" wrap="square" lIns="0" tIns="2540" rIns="18000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spcBef>
                <a:spcPts val="20"/>
              </a:spcBef>
            </a:pPr>
            <a:r>
              <a:rPr lang="fr-FR" sz="1050" i="1"/>
              <a:t>données SDES / CPDP </a:t>
            </a:r>
          </a:p>
        </p:txBody>
      </p:sp>
      <p:sp>
        <p:nvSpPr>
          <p:cNvPr id="107" name="object 19">
            <a:extLst>
              <a:ext uri="{FF2B5EF4-FFF2-40B4-BE49-F238E27FC236}">
                <a16:creationId xmlns:a16="http://schemas.microsoft.com/office/drawing/2014/main" id="{CECC0A52-8A2C-45D4-5B98-73F000DCA3AE}"/>
              </a:ext>
            </a:extLst>
          </p:cNvPr>
          <p:cNvSpPr txBox="1">
            <a:spLocks/>
          </p:cNvSpPr>
          <p:nvPr/>
        </p:nvSpPr>
        <p:spPr>
          <a:xfrm>
            <a:off x="1" y="6134170"/>
            <a:ext cx="2251588" cy="156453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>
              <a:spcBef>
                <a:spcPts val="20"/>
              </a:spcBef>
            </a:pPr>
            <a:r>
              <a:rPr lang="fr-FR" sz="1000" i="1" spc="-5">
                <a:solidFill>
                  <a:schemeClr val="tx2"/>
                </a:solidFill>
              </a:rPr>
              <a:t>véhicules immatriculés au 1</a:t>
            </a:r>
            <a:r>
              <a:rPr lang="fr-FR" sz="1000" i="1" spc="-5" baseline="30000">
                <a:solidFill>
                  <a:schemeClr val="tx2"/>
                </a:solidFill>
              </a:rPr>
              <a:t>er</a:t>
            </a:r>
            <a:r>
              <a:rPr lang="fr-FR" sz="1000" i="1" spc="-5">
                <a:solidFill>
                  <a:schemeClr val="tx2"/>
                </a:solidFill>
              </a:rPr>
              <a:t> janvier 2023</a:t>
            </a:r>
          </a:p>
        </p:txBody>
      </p:sp>
      <p:sp>
        <p:nvSpPr>
          <p:cNvPr id="110" name="Slide Number Placeholder 3">
            <a:extLst>
              <a:ext uri="{FF2B5EF4-FFF2-40B4-BE49-F238E27FC236}">
                <a16:creationId xmlns:a16="http://schemas.microsoft.com/office/drawing/2014/main" id="{0E980A46-0AFF-EE7B-E58E-C0D6DAFB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6100" y="6428920"/>
            <a:ext cx="72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36655B3-00D2-CE12-09F3-CF786DB5B5C1}"/>
              </a:ext>
            </a:extLst>
          </p:cNvPr>
          <p:cNvGrpSpPr>
            <a:grpSpLocks/>
          </p:cNvGrpSpPr>
          <p:nvPr/>
        </p:nvGrpSpPr>
        <p:grpSpPr>
          <a:xfrm>
            <a:off x="47196" y="1388040"/>
            <a:ext cx="11998041" cy="4803158"/>
            <a:chOff x="11652" y="1363831"/>
            <a:chExt cx="11998041" cy="4646199"/>
          </a:xfrm>
        </p:grpSpPr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B527F57B-57BE-F9AC-F529-3E4AFFBC361A}"/>
                </a:ext>
              </a:extLst>
            </p:cNvPr>
            <p:cNvSpPr txBox="1">
              <a:spLocks/>
            </p:cNvSpPr>
            <p:nvPr/>
          </p:nvSpPr>
          <p:spPr>
            <a:xfrm>
              <a:off x="9019406" y="3629696"/>
              <a:ext cx="1910976" cy="1339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>
                  <a:solidFill>
                    <a:schemeClr val="tx1">
                      <a:lumMod val="50000"/>
                    </a:schemeClr>
                  </a:solidFill>
                </a:rPr>
                <a:t>48 Mm³</a:t>
              </a:r>
            </a:p>
            <a:p>
              <a:pPr algn="ctr"/>
              <a:r>
                <a:rPr lang="fr-FR" sz="1600" b="1">
                  <a:solidFill>
                    <a:schemeClr val="tx1">
                      <a:lumMod val="50000"/>
                    </a:schemeClr>
                  </a:solidFill>
                </a:rPr>
                <a:t>de carburants routiers </a:t>
              </a:r>
            </a:p>
            <a:p>
              <a:pPr algn="ctr"/>
              <a:r>
                <a:rPr lang="fr-FR" sz="1600" b="1">
                  <a:solidFill>
                    <a:schemeClr val="tx1">
                      <a:lumMod val="50000"/>
                    </a:schemeClr>
                  </a:solidFill>
                </a:rPr>
                <a:t> consommés </a:t>
              </a:r>
            </a:p>
            <a:p>
              <a:pPr algn="ctr"/>
              <a:r>
                <a:rPr lang="fr-FR" sz="1600" b="1">
                  <a:solidFill>
                    <a:schemeClr val="tx1">
                      <a:lumMod val="50000"/>
                    </a:schemeClr>
                  </a:solidFill>
                </a:rPr>
                <a:t>en 2023</a:t>
              </a:r>
            </a:p>
          </p:txBody>
        </p:sp>
        <p:sp>
          <p:nvSpPr>
            <p:cNvPr id="13" name="object 13"/>
            <p:cNvSpPr txBox="1">
              <a:spLocks/>
            </p:cNvSpPr>
            <p:nvPr/>
          </p:nvSpPr>
          <p:spPr>
            <a:xfrm>
              <a:off x="8009482" y="5087102"/>
              <a:ext cx="2021652" cy="92292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fr-FR" sz="1600" b="1" spc="45" dirty="0">
                  <a:solidFill>
                    <a:srgbClr val="7A7D87"/>
                  </a:solidFill>
                  <a:latin typeface="Arial Narrow" panose="020B0606020202030204" pitchFamily="34" charset="0"/>
                  <a:cs typeface="Arial"/>
                </a:rPr>
                <a:t>DIESEL</a:t>
              </a:r>
            </a:p>
            <a:p>
              <a:pPr marL="12700">
                <a:spcBef>
                  <a:spcPts val="100"/>
                </a:spcBef>
              </a:pPr>
              <a:r>
                <a:rPr lang="fr-FR" sz="1600" b="1" dirty="0">
                  <a:solidFill>
                    <a:schemeClr val="tx1">
                      <a:lumMod val="50000"/>
                    </a:schemeClr>
                  </a:solidFill>
                </a:rPr>
                <a:t>don</a:t>
              </a:r>
              <a:r>
                <a:rPr lang="fr-FR" sz="1600" b="1" dirty="0">
                  <a:solidFill>
                    <a:srgbClr val="1A1A1E"/>
                  </a:solidFill>
                </a:rPr>
                <a:t>t</a:t>
              </a:r>
              <a:r>
                <a:rPr lang="fr-FR" sz="1600" b="1" dirty="0">
                  <a:solidFill>
                    <a:schemeClr val="tx1">
                      <a:lumMod val="50000"/>
                    </a:schemeClr>
                  </a:solidFill>
                </a:rPr>
                <a:t> environ </a:t>
              </a:r>
              <a:r>
                <a:rPr lang="fr-FR" sz="1200" b="1" cap="all" dirty="0">
                  <a:solidFill>
                    <a:schemeClr val="tx1">
                      <a:lumMod val="50000"/>
                    </a:schemeClr>
                  </a:solidFill>
                  <a:highlight>
                    <a:srgbClr val="7A7D87"/>
                  </a:highlight>
                </a:rPr>
                <a:t> </a:t>
              </a:r>
              <a:r>
                <a:rPr lang="fr-FR" sz="1600" b="1" cap="all" dirty="0">
                  <a:solidFill>
                    <a:schemeClr val="bg1"/>
                  </a:solidFill>
                  <a:highlight>
                    <a:srgbClr val="7A7D87"/>
                  </a:highlight>
                </a:rPr>
                <a:t>8%; </a:t>
              </a:r>
              <a:r>
                <a:rPr lang="fr-FR" sz="1600" dirty="0">
                  <a:solidFill>
                    <a:schemeClr val="bg1"/>
                  </a:solidFill>
                  <a:highlight>
                    <a:srgbClr val="7A7D87"/>
                  </a:highlight>
                </a:rPr>
                <a:t> </a:t>
              </a:r>
              <a:r>
                <a:rPr lang="fr-FR" sz="1600" dirty="0">
                  <a:solidFill>
                    <a:schemeClr val="bg1"/>
                  </a:solidFill>
                </a:rPr>
                <a:t> </a:t>
              </a:r>
            </a:p>
            <a:p>
              <a:pPr marL="12700">
                <a:spcBef>
                  <a:spcPts val="100"/>
                </a:spcBef>
              </a:pPr>
              <a:r>
                <a:rPr lang="fr-FR" sz="1600" b="1" dirty="0">
                  <a:solidFill>
                    <a:schemeClr val="tx1">
                      <a:lumMod val="50000"/>
                    </a:schemeClr>
                  </a:solidFill>
                </a:rPr>
                <a:t>estimé de</a:t>
              </a:r>
              <a:r>
                <a:rPr lang="fr-FR" sz="1600" b="1" dirty="0">
                  <a:solidFill>
                    <a:srgbClr val="7A7D87"/>
                  </a:solidFill>
                </a:rPr>
                <a:t> </a:t>
              </a:r>
              <a:r>
                <a:rPr lang="fr-FR" sz="1600" b="1" cap="all" dirty="0">
                  <a:solidFill>
                    <a:srgbClr val="7A7D87"/>
                  </a:solidFill>
                </a:rPr>
                <a:t>bio DIESEL</a:t>
              </a:r>
              <a:r>
                <a:rPr lang="fr-FR" sz="1600" b="1" spc="45" dirty="0">
                  <a:solidFill>
                    <a:srgbClr val="7A7D87"/>
                  </a:solidFill>
                  <a:latin typeface="Arial Narrow" panose="020B0606020202030204" pitchFamily="34" charset="0"/>
                  <a:cs typeface="Arial"/>
                </a:rPr>
                <a:t>*</a:t>
              </a:r>
              <a:r>
                <a:rPr lang="fr-FR" sz="1600" b="1" cap="all" dirty="0">
                  <a:solidFill>
                    <a:srgbClr val="7A7D87"/>
                  </a:solidFill>
                </a:rPr>
                <a:t> </a:t>
              </a:r>
              <a:r>
                <a:rPr lang="fr-FR" sz="1600" cap="all" dirty="0">
                  <a:solidFill>
                    <a:srgbClr val="7A7D87"/>
                  </a:solidFill>
                </a:rPr>
                <a:t> </a:t>
              </a:r>
            </a:p>
            <a:p>
              <a:pPr marL="12700">
                <a:spcBef>
                  <a:spcPts val="100"/>
                </a:spcBef>
              </a:pPr>
              <a:endParaRPr sz="1600" baseline="24305" dirty="0">
                <a:solidFill>
                  <a:srgbClr val="7A7D87"/>
                </a:solidFill>
                <a:latin typeface="Arial Narrow" panose="020B0606020202030204" pitchFamily="34" charset="0"/>
                <a:cs typeface="Arial"/>
              </a:endParaRPr>
            </a:p>
          </p:txBody>
        </p:sp>
        <p:sp>
          <p:nvSpPr>
            <p:cNvPr id="14" name="object 14"/>
            <p:cNvSpPr txBox="1">
              <a:spLocks/>
            </p:cNvSpPr>
            <p:nvPr/>
          </p:nvSpPr>
          <p:spPr>
            <a:xfrm>
              <a:off x="9930196" y="2405771"/>
              <a:ext cx="2079497" cy="1101560"/>
            </a:xfrm>
            <a:prstGeom prst="rect">
              <a:avLst/>
            </a:prstGeom>
            <a:noFill/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r">
                <a:spcBef>
                  <a:spcPts val="100"/>
                </a:spcBef>
              </a:pPr>
              <a:r>
                <a:rPr sz="1600" b="1" spc="35" dirty="0">
                  <a:solidFill>
                    <a:srgbClr val="2D3F88"/>
                  </a:solidFill>
                  <a:latin typeface="+mj-lt"/>
                  <a:cs typeface="Arial"/>
                </a:rPr>
                <a:t>ESSENCE</a:t>
              </a:r>
              <a:r>
                <a:rPr lang="fr-FR" sz="1600" b="1" cap="all" dirty="0">
                  <a:solidFill>
                    <a:srgbClr val="2D3F88"/>
                  </a:solidFill>
                </a:rPr>
                <a:t>** </a:t>
              </a:r>
              <a:endParaRPr lang="fr-FR" sz="1600" b="1" spc="35" dirty="0">
                <a:solidFill>
                  <a:srgbClr val="2D3F88"/>
                </a:solidFill>
                <a:latin typeface="+mj-lt"/>
                <a:cs typeface="Arial"/>
              </a:endParaRPr>
            </a:p>
            <a:p>
              <a:pPr marL="12700" algn="r">
                <a:spcBef>
                  <a:spcPts val="100"/>
                </a:spcBef>
              </a:pPr>
              <a:r>
                <a:rPr lang="fr-FR" sz="1600" b="1" dirty="0">
                  <a:solidFill>
                    <a:schemeClr val="tx1">
                      <a:lumMod val="50000"/>
                    </a:schemeClr>
                  </a:solidFill>
                </a:rPr>
                <a:t>dont environ</a:t>
              </a:r>
              <a:r>
                <a:rPr lang="fr-FR" sz="1600" dirty="0"/>
                <a:t> </a:t>
              </a:r>
              <a:r>
                <a:rPr lang="fr-FR" sz="1600" dirty="0">
                  <a:highlight>
                    <a:srgbClr val="2D3F88"/>
                  </a:highlight>
                </a:rPr>
                <a:t> </a:t>
              </a:r>
              <a:r>
                <a:rPr lang="fr-FR" sz="1600" b="1" cap="all" dirty="0">
                  <a:solidFill>
                    <a:schemeClr val="bg1"/>
                  </a:solidFill>
                  <a:highlight>
                    <a:srgbClr val="2D3F88"/>
                  </a:highlight>
                </a:rPr>
                <a:t>9 % </a:t>
              </a:r>
            </a:p>
            <a:p>
              <a:pPr marL="12700" algn="r">
                <a:spcBef>
                  <a:spcPts val="100"/>
                </a:spcBef>
              </a:pPr>
              <a:r>
                <a:rPr lang="fr-FR" sz="1600" b="1" dirty="0">
                  <a:solidFill>
                    <a:schemeClr val="tx1">
                      <a:lumMod val="50000"/>
                    </a:schemeClr>
                  </a:solidFill>
                </a:rPr>
                <a:t>estimé de</a:t>
              </a:r>
              <a:r>
                <a:rPr lang="fr-FR" sz="1600" b="1" dirty="0">
                  <a:solidFill>
                    <a:srgbClr val="7A7D87"/>
                  </a:solidFill>
                </a:rPr>
                <a:t> </a:t>
              </a:r>
              <a:r>
                <a:rPr lang="fr-FR" sz="1600" b="1" cap="all" dirty="0">
                  <a:solidFill>
                    <a:srgbClr val="2D3F88"/>
                  </a:solidFill>
                </a:rPr>
                <a:t>bio essence* </a:t>
              </a:r>
              <a:r>
                <a:rPr lang="fr-FR" sz="1200" b="1" dirty="0">
                  <a:solidFill>
                    <a:srgbClr val="2D3F88"/>
                  </a:solidFill>
                </a:rPr>
                <a:t>(y compris ETBE)</a:t>
              </a:r>
              <a:endParaRPr lang="fr-FR" sz="1200" dirty="0">
                <a:solidFill>
                  <a:srgbClr val="2D3F88"/>
                </a:solidFill>
              </a:endParaRPr>
            </a:p>
            <a:p>
              <a:pPr marL="12700">
                <a:spcBef>
                  <a:spcPts val="100"/>
                </a:spcBef>
              </a:pPr>
              <a:endParaRPr sz="1600" baseline="24305" dirty="0">
                <a:solidFill>
                  <a:srgbClr val="2D3F88"/>
                </a:solidFill>
                <a:latin typeface="+mj-lt"/>
                <a:cs typeface="Arial"/>
              </a:endParaRPr>
            </a:p>
          </p:txBody>
        </p:sp>
        <p:grpSp>
          <p:nvGrpSpPr>
            <p:cNvPr id="1045" name="Groupe 1044">
              <a:extLst>
                <a:ext uri="{FF2B5EF4-FFF2-40B4-BE49-F238E27FC236}">
                  <a16:creationId xmlns:a16="http://schemas.microsoft.com/office/drawing/2014/main" id="{501B6EC1-A970-7577-5471-CB1EA811B7A7}"/>
                </a:ext>
              </a:extLst>
            </p:cNvPr>
            <p:cNvGrpSpPr>
              <a:grpSpLocks/>
            </p:cNvGrpSpPr>
            <p:nvPr/>
          </p:nvGrpSpPr>
          <p:grpSpPr>
            <a:xfrm>
              <a:off x="3922871" y="1524841"/>
              <a:ext cx="4230215" cy="4172425"/>
              <a:chOff x="3922871" y="1296239"/>
              <a:chExt cx="4230215" cy="4172425"/>
            </a:xfrm>
          </p:grpSpPr>
          <p:sp>
            <p:nvSpPr>
              <p:cNvPr id="323" name="object 2">
                <a:extLst>
                  <a:ext uri="{FF2B5EF4-FFF2-40B4-BE49-F238E27FC236}">
                    <a16:creationId xmlns:a16="http://schemas.microsoft.com/office/drawing/2014/main" id="{1016B9C5-05E2-986E-5076-1249DF855F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922871" y="1296239"/>
                <a:ext cx="4230215" cy="417242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1027" name="Groupe 1026">
                <a:extLst>
                  <a:ext uri="{FF2B5EF4-FFF2-40B4-BE49-F238E27FC236}">
                    <a16:creationId xmlns:a16="http://schemas.microsoft.com/office/drawing/2014/main" id="{48B6B532-FB1D-6796-A76C-CB42491293A8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5217403" y="2805612"/>
                <a:ext cx="2312035" cy="1246776"/>
                <a:chOff x="4625292" y="3260368"/>
                <a:chExt cx="2312035" cy="1246776"/>
              </a:xfrm>
            </p:grpSpPr>
            <p:pic>
              <p:nvPicPr>
                <p:cNvPr id="36" name="Image 35">
                  <a:extLst>
                    <a:ext uri="{FF2B5EF4-FFF2-40B4-BE49-F238E27FC236}">
                      <a16:creationId xmlns:a16="http://schemas.microsoft.com/office/drawing/2014/main" id="{E05AC6B2-87ED-C082-F1C7-F5B3139D70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7074" t="7146" r="2673" b="623"/>
                <a:stretch/>
              </p:blipFill>
              <p:spPr>
                <a:xfrm>
                  <a:off x="5078969" y="4057551"/>
                  <a:ext cx="741907" cy="444710"/>
                </a:xfrm>
                <a:prstGeom prst="rect">
                  <a:avLst/>
                </a:prstGeom>
              </p:spPr>
            </p:pic>
            <p:sp>
              <p:nvSpPr>
                <p:cNvPr id="58" name="object 2">
                  <a:extLst>
                    <a:ext uri="{FF2B5EF4-FFF2-40B4-BE49-F238E27FC236}">
                      <a16:creationId xmlns:a16="http://schemas.microsoft.com/office/drawing/2014/main" id="{E3947903-80A1-DB5F-D841-93D7360139F8}"/>
                    </a:ext>
                  </a:extLst>
                </p:cNvPr>
                <p:cNvSpPr>
                  <a:spLocks/>
                </p:cNvSpPr>
                <p:nvPr/>
              </p:nvSpPr>
              <p:spPr>
                <a:xfrm flipV="1">
                  <a:off x="4625292" y="4430496"/>
                  <a:ext cx="2214879" cy="69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7550">
                      <a:moveTo>
                        <a:pt x="0" y="0"/>
                      </a:moveTo>
                      <a:lnTo>
                        <a:pt x="3257373" y="0"/>
                      </a:lnTo>
                    </a:path>
                  </a:pathLst>
                </a:custGeom>
                <a:ln w="28182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59" name="object 3">
                  <a:extLst>
                    <a:ext uri="{FF2B5EF4-FFF2-40B4-BE49-F238E27FC236}">
                      <a16:creationId xmlns:a16="http://schemas.microsoft.com/office/drawing/2014/main" id="{0B2ABA97-C806-2081-4C0E-2BE174125CB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937332" y="3981364"/>
                  <a:ext cx="346710" cy="525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709" h="525779">
                      <a:moveTo>
                        <a:pt x="340233" y="0"/>
                      </a:moveTo>
                      <a:lnTo>
                        <a:pt x="6307" y="0"/>
                      </a:lnTo>
                      <a:lnTo>
                        <a:pt x="0" y="5453"/>
                      </a:lnTo>
                      <a:lnTo>
                        <a:pt x="0" y="519105"/>
                      </a:lnTo>
                      <a:lnTo>
                        <a:pt x="6307" y="525469"/>
                      </a:lnTo>
                      <a:lnTo>
                        <a:pt x="340233" y="525469"/>
                      </a:lnTo>
                      <a:lnTo>
                        <a:pt x="346662" y="519105"/>
                      </a:lnTo>
                      <a:lnTo>
                        <a:pt x="346662" y="498195"/>
                      </a:lnTo>
                      <a:lnTo>
                        <a:pt x="28140" y="498195"/>
                      </a:lnTo>
                      <a:lnTo>
                        <a:pt x="28140" y="27267"/>
                      </a:lnTo>
                      <a:lnTo>
                        <a:pt x="346662" y="27267"/>
                      </a:lnTo>
                      <a:lnTo>
                        <a:pt x="346662" y="5453"/>
                      </a:lnTo>
                      <a:lnTo>
                        <a:pt x="340233" y="0"/>
                      </a:lnTo>
                      <a:close/>
                    </a:path>
                    <a:path w="346709" h="525779">
                      <a:moveTo>
                        <a:pt x="346662" y="27267"/>
                      </a:moveTo>
                      <a:lnTo>
                        <a:pt x="319370" y="27267"/>
                      </a:lnTo>
                      <a:lnTo>
                        <a:pt x="319370" y="498195"/>
                      </a:lnTo>
                      <a:lnTo>
                        <a:pt x="346662" y="498195"/>
                      </a:lnTo>
                      <a:lnTo>
                        <a:pt x="346662" y="27267"/>
                      </a:lnTo>
                      <a:close/>
                    </a:path>
                  </a:pathLst>
                </a:custGeom>
                <a:solidFill>
                  <a:srgbClr val="000103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60" name="object 4">
                  <a:extLst>
                    <a:ext uri="{FF2B5EF4-FFF2-40B4-BE49-F238E27FC236}">
                      <a16:creationId xmlns:a16="http://schemas.microsoft.com/office/drawing/2014/main" id="{35097637-0D6D-3482-ECD4-AB6B423A3E5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902762" y="4237730"/>
                  <a:ext cx="64135" cy="2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4" h="255904">
                      <a:moveTo>
                        <a:pt x="0" y="0"/>
                      </a:moveTo>
                      <a:lnTo>
                        <a:pt x="0" y="255466"/>
                      </a:lnTo>
                      <a:lnTo>
                        <a:pt x="63680" y="255466"/>
                      </a:lnTo>
                      <a:lnTo>
                        <a:pt x="63680" y="1009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62" name="object 5">
                  <a:extLst>
                    <a:ext uri="{FF2B5EF4-FFF2-40B4-BE49-F238E27FC236}">
                      <a16:creationId xmlns:a16="http://schemas.microsoft.com/office/drawing/2014/main" id="{E1565A8E-0CF8-8549-2D39-AD484B18934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889055" y="4223187"/>
                  <a:ext cx="91440" cy="283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" h="283845">
                      <a:moveTo>
                        <a:pt x="16374" y="0"/>
                      </a:moveTo>
                      <a:lnTo>
                        <a:pt x="10067" y="1817"/>
                      </a:lnTo>
                      <a:lnTo>
                        <a:pt x="4609" y="3635"/>
                      </a:lnTo>
                      <a:lnTo>
                        <a:pt x="0" y="9089"/>
                      </a:lnTo>
                      <a:lnTo>
                        <a:pt x="0" y="277282"/>
                      </a:lnTo>
                      <a:lnTo>
                        <a:pt x="6428" y="283646"/>
                      </a:lnTo>
                      <a:lnTo>
                        <a:pt x="85513" y="283646"/>
                      </a:lnTo>
                      <a:lnTo>
                        <a:pt x="90971" y="277282"/>
                      </a:lnTo>
                      <a:lnTo>
                        <a:pt x="90971" y="256372"/>
                      </a:lnTo>
                      <a:lnTo>
                        <a:pt x="28261" y="256372"/>
                      </a:lnTo>
                      <a:lnTo>
                        <a:pt x="28261" y="62728"/>
                      </a:lnTo>
                      <a:lnTo>
                        <a:pt x="60466" y="62728"/>
                      </a:lnTo>
                      <a:lnTo>
                        <a:pt x="25472" y="7271"/>
                      </a:lnTo>
                      <a:lnTo>
                        <a:pt x="22803" y="2726"/>
                      </a:lnTo>
                      <a:lnTo>
                        <a:pt x="16374" y="0"/>
                      </a:lnTo>
                      <a:close/>
                    </a:path>
                    <a:path w="91440" h="283845">
                      <a:moveTo>
                        <a:pt x="60466" y="62728"/>
                      </a:moveTo>
                      <a:lnTo>
                        <a:pt x="28261" y="62728"/>
                      </a:lnTo>
                      <a:lnTo>
                        <a:pt x="63680" y="119093"/>
                      </a:lnTo>
                      <a:lnTo>
                        <a:pt x="63680" y="256372"/>
                      </a:lnTo>
                      <a:lnTo>
                        <a:pt x="90971" y="256372"/>
                      </a:lnTo>
                      <a:lnTo>
                        <a:pt x="90971" y="110004"/>
                      </a:lnTo>
                      <a:lnTo>
                        <a:pt x="89152" y="108186"/>
                      </a:lnTo>
                      <a:lnTo>
                        <a:pt x="60466" y="62728"/>
                      </a:lnTo>
                      <a:close/>
                    </a:path>
                  </a:pathLst>
                </a:custGeom>
                <a:solidFill>
                  <a:srgbClr val="010304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63" name="object 6">
                  <a:extLst>
                    <a:ext uri="{FF2B5EF4-FFF2-40B4-BE49-F238E27FC236}">
                      <a16:creationId xmlns:a16="http://schemas.microsoft.com/office/drawing/2014/main" id="{943D242A-E2FE-F440-D90E-DC758544627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255732" y="4237730"/>
                  <a:ext cx="64135" cy="2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34" h="255904">
                      <a:moveTo>
                        <a:pt x="63680" y="0"/>
                      </a:moveTo>
                      <a:lnTo>
                        <a:pt x="0" y="100915"/>
                      </a:lnTo>
                      <a:lnTo>
                        <a:pt x="0" y="255466"/>
                      </a:lnTo>
                      <a:lnTo>
                        <a:pt x="63680" y="255466"/>
                      </a:lnTo>
                      <a:lnTo>
                        <a:pt x="63680" y="0"/>
                      </a:lnTo>
                      <a:close/>
                    </a:path>
                  </a:pathLst>
                </a:custGeom>
                <a:solidFill>
                  <a:srgbClr val="2D3F88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64" name="object 7">
                  <a:extLst>
                    <a:ext uri="{FF2B5EF4-FFF2-40B4-BE49-F238E27FC236}">
                      <a16:creationId xmlns:a16="http://schemas.microsoft.com/office/drawing/2014/main" id="{6C656524-14FF-6514-9FAD-9339AD55FAF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242146" y="4223187"/>
                  <a:ext cx="91440" cy="283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0" h="283845">
                      <a:moveTo>
                        <a:pt x="74596" y="0"/>
                      </a:moveTo>
                      <a:lnTo>
                        <a:pt x="68167" y="2726"/>
                      </a:lnTo>
                      <a:lnTo>
                        <a:pt x="65499" y="7271"/>
                      </a:lnTo>
                      <a:lnTo>
                        <a:pt x="1819" y="108186"/>
                      </a:lnTo>
                      <a:lnTo>
                        <a:pt x="849" y="110004"/>
                      </a:lnTo>
                      <a:lnTo>
                        <a:pt x="0" y="112731"/>
                      </a:lnTo>
                      <a:lnTo>
                        <a:pt x="0" y="277282"/>
                      </a:lnTo>
                      <a:lnTo>
                        <a:pt x="6307" y="283646"/>
                      </a:lnTo>
                      <a:lnTo>
                        <a:pt x="84542" y="283646"/>
                      </a:lnTo>
                      <a:lnTo>
                        <a:pt x="90971" y="277282"/>
                      </a:lnTo>
                      <a:lnTo>
                        <a:pt x="90971" y="256372"/>
                      </a:lnTo>
                      <a:lnTo>
                        <a:pt x="27291" y="256372"/>
                      </a:lnTo>
                      <a:lnTo>
                        <a:pt x="27291" y="119093"/>
                      </a:lnTo>
                      <a:lnTo>
                        <a:pt x="63680" y="62728"/>
                      </a:lnTo>
                      <a:lnTo>
                        <a:pt x="90971" y="62728"/>
                      </a:lnTo>
                      <a:lnTo>
                        <a:pt x="90971" y="9089"/>
                      </a:lnTo>
                      <a:lnTo>
                        <a:pt x="86362" y="3635"/>
                      </a:lnTo>
                      <a:lnTo>
                        <a:pt x="80903" y="1817"/>
                      </a:lnTo>
                      <a:lnTo>
                        <a:pt x="74596" y="0"/>
                      </a:lnTo>
                      <a:close/>
                    </a:path>
                    <a:path w="91440" h="283845">
                      <a:moveTo>
                        <a:pt x="90971" y="62728"/>
                      </a:moveTo>
                      <a:lnTo>
                        <a:pt x="63680" y="62728"/>
                      </a:lnTo>
                      <a:lnTo>
                        <a:pt x="63680" y="256372"/>
                      </a:lnTo>
                      <a:lnTo>
                        <a:pt x="90971" y="256372"/>
                      </a:lnTo>
                      <a:lnTo>
                        <a:pt x="90971" y="62728"/>
                      </a:lnTo>
                      <a:close/>
                    </a:path>
                  </a:pathLst>
                </a:custGeom>
                <a:solidFill>
                  <a:srgbClr val="010304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65" name="object 8">
                  <a:extLst>
                    <a:ext uri="{FF2B5EF4-FFF2-40B4-BE49-F238E27FC236}">
                      <a16:creationId xmlns:a16="http://schemas.microsoft.com/office/drawing/2014/main" id="{5353A8D3-F69A-AEB1-B414-40B86529CF0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878139" y="3724987"/>
                  <a:ext cx="461645" cy="286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645" h="286385">
                      <a:moveTo>
                        <a:pt x="0" y="0"/>
                      </a:moveTo>
                      <a:lnTo>
                        <a:pt x="461286" y="0"/>
                      </a:lnTo>
                      <a:lnTo>
                        <a:pt x="461286" y="286372"/>
                      </a:lnTo>
                      <a:lnTo>
                        <a:pt x="0" y="2863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66" name="object 9">
                  <a:extLst>
                    <a:ext uri="{FF2B5EF4-FFF2-40B4-BE49-F238E27FC236}">
                      <a16:creationId xmlns:a16="http://schemas.microsoft.com/office/drawing/2014/main" id="{8AAC5891-A362-6DA1-25F1-7A15B441F3A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926414" y="3995475"/>
                  <a:ext cx="69215" cy="1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15" h="1270">
                      <a:moveTo>
                        <a:pt x="0" y="1269"/>
                      </a:moveTo>
                      <a:lnTo>
                        <a:pt x="69138" y="1269"/>
                      </a:lnTo>
                      <a:lnTo>
                        <a:pt x="69138" y="0"/>
                      </a:lnTo>
                      <a:lnTo>
                        <a:pt x="0" y="0"/>
                      </a:lnTo>
                      <a:lnTo>
                        <a:pt x="0" y="1269"/>
                      </a:lnTo>
                      <a:close/>
                    </a:path>
                  </a:pathLst>
                </a:custGeom>
                <a:solidFill>
                  <a:srgbClr val="EB242C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67" name="object 10">
                  <a:extLst>
                    <a:ext uri="{FF2B5EF4-FFF2-40B4-BE49-F238E27FC236}">
                      <a16:creationId xmlns:a16="http://schemas.microsoft.com/office/drawing/2014/main" id="{E6B70337-4FCA-FCFA-1159-EC6CD8E4873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926414" y="3763165"/>
                  <a:ext cx="399917" cy="233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0" h="232410">
                      <a:moveTo>
                        <a:pt x="0" y="232309"/>
                      </a:moveTo>
                      <a:lnTo>
                        <a:pt x="399425" y="232309"/>
                      </a:lnTo>
                      <a:lnTo>
                        <a:pt x="399425" y="0"/>
                      </a:lnTo>
                      <a:lnTo>
                        <a:pt x="0" y="0"/>
                      </a:lnTo>
                      <a:lnTo>
                        <a:pt x="0" y="232309"/>
                      </a:lnTo>
                      <a:close/>
                    </a:path>
                  </a:pathLst>
                </a:custGeom>
                <a:solidFill>
                  <a:srgbClr val="2D3F88"/>
                </a:solidFill>
                <a:ln>
                  <a:solidFill>
                    <a:srgbClr val="2D3F88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69" name="object 12">
                  <a:extLst>
                    <a:ext uri="{FF2B5EF4-FFF2-40B4-BE49-F238E27FC236}">
                      <a16:creationId xmlns:a16="http://schemas.microsoft.com/office/drawing/2014/main" id="{BA6C5EF5-FFA0-1A31-3D87-B1E3D3950A5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863271" y="3710970"/>
                  <a:ext cx="488950" cy="31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50" h="313689">
                      <a:moveTo>
                        <a:pt x="482148" y="0"/>
                      </a:moveTo>
                      <a:lnTo>
                        <a:pt x="5458" y="0"/>
                      </a:lnTo>
                      <a:lnTo>
                        <a:pt x="0" y="5453"/>
                      </a:lnTo>
                      <a:lnTo>
                        <a:pt x="0" y="307277"/>
                      </a:lnTo>
                      <a:lnTo>
                        <a:pt x="5458" y="313652"/>
                      </a:lnTo>
                      <a:lnTo>
                        <a:pt x="482148" y="313652"/>
                      </a:lnTo>
                      <a:lnTo>
                        <a:pt x="488577" y="307277"/>
                      </a:lnTo>
                      <a:lnTo>
                        <a:pt x="488577" y="285463"/>
                      </a:lnTo>
                      <a:lnTo>
                        <a:pt x="27291" y="285463"/>
                      </a:lnTo>
                      <a:lnTo>
                        <a:pt x="27291" y="27267"/>
                      </a:lnTo>
                      <a:lnTo>
                        <a:pt x="488577" y="27267"/>
                      </a:lnTo>
                      <a:lnTo>
                        <a:pt x="488577" y="5453"/>
                      </a:lnTo>
                      <a:lnTo>
                        <a:pt x="482148" y="0"/>
                      </a:lnTo>
                      <a:close/>
                    </a:path>
                    <a:path w="488950" h="313689">
                      <a:moveTo>
                        <a:pt x="488577" y="27267"/>
                      </a:moveTo>
                      <a:lnTo>
                        <a:pt x="461286" y="27267"/>
                      </a:lnTo>
                      <a:lnTo>
                        <a:pt x="461286" y="285463"/>
                      </a:lnTo>
                      <a:lnTo>
                        <a:pt x="488577" y="285463"/>
                      </a:lnTo>
                      <a:lnTo>
                        <a:pt x="488577" y="27267"/>
                      </a:lnTo>
                      <a:close/>
                    </a:path>
                  </a:pathLst>
                </a:custGeom>
                <a:solidFill>
                  <a:srgbClr val="010304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70" name="object 13">
                  <a:extLst>
                    <a:ext uri="{FF2B5EF4-FFF2-40B4-BE49-F238E27FC236}">
                      <a16:creationId xmlns:a16="http://schemas.microsoft.com/office/drawing/2014/main" id="{9C2847D9-1DE9-BFF7-87C2-23A78702127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956375" y="3784988"/>
                  <a:ext cx="306070" cy="1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070" h="142875">
                      <a:moveTo>
                        <a:pt x="152953" y="0"/>
                      </a:moveTo>
                      <a:lnTo>
                        <a:pt x="106549" y="7163"/>
                      </a:lnTo>
                      <a:lnTo>
                        <a:pt x="65962" y="27200"/>
                      </a:lnTo>
                      <a:lnTo>
                        <a:pt x="33281" y="57929"/>
                      </a:lnTo>
                      <a:lnTo>
                        <a:pt x="10597" y="97169"/>
                      </a:lnTo>
                      <a:lnTo>
                        <a:pt x="0" y="142737"/>
                      </a:lnTo>
                      <a:lnTo>
                        <a:pt x="305785" y="142737"/>
                      </a:lnTo>
                      <a:lnTo>
                        <a:pt x="295189" y="97169"/>
                      </a:lnTo>
                      <a:lnTo>
                        <a:pt x="272511" y="57929"/>
                      </a:lnTo>
                      <a:lnTo>
                        <a:pt x="239849" y="27200"/>
                      </a:lnTo>
                      <a:lnTo>
                        <a:pt x="199297" y="7163"/>
                      </a:lnTo>
                      <a:lnTo>
                        <a:pt x="152953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71" name="object 14">
                  <a:extLst>
                    <a:ext uri="{FF2B5EF4-FFF2-40B4-BE49-F238E27FC236}">
                      <a16:creationId xmlns:a16="http://schemas.microsoft.com/office/drawing/2014/main" id="{11B6DFF1-261D-3DE2-27AF-645E16C9B00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942789" y="3771354"/>
                  <a:ext cx="333375" cy="170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75" h="170179">
                      <a:moveTo>
                        <a:pt x="166538" y="0"/>
                      </a:moveTo>
                      <a:lnTo>
                        <a:pt x="116241" y="7781"/>
                      </a:lnTo>
                      <a:lnTo>
                        <a:pt x="71953" y="29527"/>
                      </a:lnTo>
                      <a:lnTo>
                        <a:pt x="36159" y="62838"/>
                      </a:lnTo>
                      <a:lnTo>
                        <a:pt x="11346" y="105313"/>
                      </a:lnTo>
                      <a:lnTo>
                        <a:pt x="0" y="154553"/>
                      </a:lnTo>
                      <a:lnTo>
                        <a:pt x="0" y="159098"/>
                      </a:lnTo>
                      <a:lnTo>
                        <a:pt x="849" y="162734"/>
                      </a:lnTo>
                      <a:lnTo>
                        <a:pt x="3638" y="165460"/>
                      </a:lnTo>
                      <a:lnTo>
                        <a:pt x="6307" y="168187"/>
                      </a:lnTo>
                      <a:lnTo>
                        <a:pt x="9946" y="170005"/>
                      </a:lnTo>
                      <a:lnTo>
                        <a:pt x="323009" y="170005"/>
                      </a:lnTo>
                      <a:lnTo>
                        <a:pt x="326648" y="168187"/>
                      </a:lnTo>
                      <a:lnTo>
                        <a:pt x="329316" y="165460"/>
                      </a:lnTo>
                      <a:lnTo>
                        <a:pt x="332106" y="162734"/>
                      </a:lnTo>
                      <a:lnTo>
                        <a:pt x="332955" y="159098"/>
                      </a:lnTo>
                      <a:lnTo>
                        <a:pt x="332955" y="154553"/>
                      </a:lnTo>
                      <a:lnTo>
                        <a:pt x="330023" y="141828"/>
                      </a:lnTo>
                      <a:lnTo>
                        <a:pt x="29110" y="141828"/>
                      </a:lnTo>
                      <a:lnTo>
                        <a:pt x="46080" y="96837"/>
                      </a:lnTo>
                      <a:lnTo>
                        <a:pt x="76992" y="60799"/>
                      </a:lnTo>
                      <a:lnTo>
                        <a:pt x="118319" y="36866"/>
                      </a:lnTo>
                      <a:lnTo>
                        <a:pt x="166538" y="28188"/>
                      </a:lnTo>
                      <a:lnTo>
                        <a:pt x="258303" y="28188"/>
                      </a:lnTo>
                      <a:lnTo>
                        <a:pt x="216776" y="7781"/>
                      </a:lnTo>
                      <a:lnTo>
                        <a:pt x="166538" y="0"/>
                      </a:lnTo>
                      <a:close/>
                    </a:path>
                    <a:path w="333375" h="170179">
                      <a:moveTo>
                        <a:pt x="258303" y="28188"/>
                      </a:moveTo>
                      <a:lnTo>
                        <a:pt x="166538" y="28188"/>
                      </a:lnTo>
                      <a:lnTo>
                        <a:pt x="214738" y="36866"/>
                      </a:lnTo>
                      <a:lnTo>
                        <a:pt x="256024" y="60799"/>
                      </a:lnTo>
                      <a:lnTo>
                        <a:pt x="286893" y="96837"/>
                      </a:lnTo>
                      <a:lnTo>
                        <a:pt x="303844" y="141828"/>
                      </a:lnTo>
                      <a:lnTo>
                        <a:pt x="330023" y="141828"/>
                      </a:lnTo>
                      <a:lnTo>
                        <a:pt x="321610" y="105313"/>
                      </a:lnTo>
                      <a:lnTo>
                        <a:pt x="296803" y="62838"/>
                      </a:lnTo>
                      <a:lnTo>
                        <a:pt x="261028" y="29527"/>
                      </a:lnTo>
                      <a:lnTo>
                        <a:pt x="258303" y="28188"/>
                      </a:lnTo>
                      <a:close/>
                    </a:path>
                  </a:pathLst>
                </a:custGeom>
                <a:solidFill>
                  <a:srgbClr val="010304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72" name="object 15">
                  <a:extLst>
                    <a:ext uri="{FF2B5EF4-FFF2-40B4-BE49-F238E27FC236}">
                      <a16:creationId xmlns:a16="http://schemas.microsoft.com/office/drawing/2014/main" id="{EDAD5168-1B97-FCFD-1AA3-0B015032C4C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094772" y="3840445"/>
                  <a:ext cx="27305" cy="93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4" h="93345">
                      <a:moveTo>
                        <a:pt x="21833" y="0"/>
                      </a:moveTo>
                      <a:lnTo>
                        <a:pt x="6307" y="0"/>
                      </a:lnTo>
                      <a:lnTo>
                        <a:pt x="0" y="5453"/>
                      </a:lnTo>
                      <a:lnTo>
                        <a:pt x="0" y="87281"/>
                      </a:lnTo>
                      <a:lnTo>
                        <a:pt x="6307" y="92734"/>
                      </a:lnTo>
                      <a:lnTo>
                        <a:pt x="21833" y="92734"/>
                      </a:lnTo>
                      <a:lnTo>
                        <a:pt x="27291" y="87281"/>
                      </a:lnTo>
                      <a:lnTo>
                        <a:pt x="27291" y="5453"/>
                      </a:lnTo>
                      <a:lnTo>
                        <a:pt x="21833" y="0"/>
                      </a:lnTo>
                      <a:close/>
                    </a:path>
                  </a:pathLst>
                </a:custGeom>
                <a:solidFill>
                  <a:srgbClr val="010304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73" name="object 16">
                  <a:extLst>
                    <a:ext uri="{FF2B5EF4-FFF2-40B4-BE49-F238E27FC236}">
                      <a16:creationId xmlns:a16="http://schemas.microsoft.com/office/drawing/2014/main" id="{1644808D-12E6-39F7-2C1C-42C49B78E2F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095622" y="3775898"/>
                  <a:ext cx="27305" cy="54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4" h="54610">
                      <a:moveTo>
                        <a:pt x="20984" y="0"/>
                      </a:moveTo>
                      <a:lnTo>
                        <a:pt x="6428" y="0"/>
                      </a:lnTo>
                      <a:lnTo>
                        <a:pt x="0" y="5453"/>
                      </a:lnTo>
                      <a:lnTo>
                        <a:pt x="0" y="48185"/>
                      </a:lnTo>
                      <a:lnTo>
                        <a:pt x="6428" y="54547"/>
                      </a:lnTo>
                      <a:lnTo>
                        <a:pt x="20984" y="54547"/>
                      </a:lnTo>
                      <a:lnTo>
                        <a:pt x="27291" y="48185"/>
                      </a:lnTo>
                      <a:lnTo>
                        <a:pt x="27291" y="5453"/>
                      </a:lnTo>
                      <a:lnTo>
                        <a:pt x="20984" y="0"/>
                      </a:lnTo>
                      <a:close/>
                    </a:path>
                  </a:pathLst>
                </a:custGeom>
                <a:solidFill>
                  <a:srgbClr val="010304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74" name="object 17">
                  <a:extLst>
                    <a:ext uri="{FF2B5EF4-FFF2-40B4-BE49-F238E27FC236}">
                      <a16:creationId xmlns:a16="http://schemas.microsoft.com/office/drawing/2014/main" id="{6FF0AF0A-38E1-CFE9-4ED2-0E6BD5B2502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007319" y="3804087"/>
                  <a:ext cx="53975" cy="53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75" h="53339">
                      <a:moveTo>
                        <a:pt x="19164" y="0"/>
                      </a:moveTo>
                      <a:lnTo>
                        <a:pt x="10067" y="0"/>
                      </a:lnTo>
                      <a:lnTo>
                        <a:pt x="4609" y="5453"/>
                      </a:lnTo>
                      <a:lnTo>
                        <a:pt x="0" y="10907"/>
                      </a:lnTo>
                      <a:lnTo>
                        <a:pt x="0" y="19996"/>
                      </a:lnTo>
                      <a:lnTo>
                        <a:pt x="4609" y="24541"/>
                      </a:lnTo>
                      <a:lnTo>
                        <a:pt x="28261" y="48173"/>
                      </a:lnTo>
                      <a:lnTo>
                        <a:pt x="31051" y="50911"/>
                      </a:lnTo>
                      <a:lnTo>
                        <a:pt x="34690" y="52729"/>
                      </a:lnTo>
                      <a:lnTo>
                        <a:pt x="41968" y="52729"/>
                      </a:lnTo>
                      <a:lnTo>
                        <a:pt x="45607" y="50911"/>
                      </a:lnTo>
                      <a:lnTo>
                        <a:pt x="48275" y="48173"/>
                      </a:lnTo>
                      <a:lnTo>
                        <a:pt x="53733" y="43628"/>
                      </a:lnTo>
                      <a:lnTo>
                        <a:pt x="53733" y="34539"/>
                      </a:lnTo>
                      <a:lnTo>
                        <a:pt x="19164" y="0"/>
                      </a:lnTo>
                      <a:close/>
                    </a:path>
                  </a:pathLst>
                </a:custGeom>
                <a:solidFill>
                  <a:srgbClr val="010304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75" name="object 18">
                  <a:extLst>
                    <a:ext uri="{FF2B5EF4-FFF2-40B4-BE49-F238E27FC236}">
                      <a16:creationId xmlns:a16="http://schemas.microsoft.com/office/drawing/2014/main" id="{22B9EFAA-5201-8DF4-4295-18A2DB27D6C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157482" y="3804087"/>
                  <a:ext cx="53975" cy="53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75" h="53339">
                      <a:moveTo>
                        <a:pt x="43666" y="0"/>
                      </a:moveTo>
                      <a:lnTo>
                        <a:pt x="34569" y="0"/>
                      </a:lnTo>
                      <a:lnTo>
                        <a:pt x="0" y="34539"/>
                      </a:lnTo>
                      <a:lnTo>
                        <a:pt x="0" y="43628"/>
                      </a:lnTo>
                      <a:lnTo>
                        <a:pt x="5458" y="48173"/>
                      </a:lnTo>
                      <a:lnTo>
                        <a:pt x="8248" y="50911"/>
                      </a:lnTo>
                      <a:lnTo>
                        <a:pt x="11886" y="52729"/>
                      </a:lnTo>
                      <a:lnTo>
                        <a:pt x="19164" y="52729"/>
                      </a:lnTo>
                      <a:lnTo>
                        <a:pt x="22803" y="50911"/>
                      </a:lnTo>
                      <a:lnTo>
                        <a:pt x="24622" y="48173"/>
                      </a:lnTo>
                      <a:lnTo>
                        <a:pt x="49124" y="24541"/>
                      </a:lnTo>
                      <a:lnTo>
                        <a:pt x="53733" y="19996"/>
                      </a:lnTo>
                      <a:lnTo>
                        <a:pt x="53733" y="10907"/>
                      </a:lnTo>
                      <a:lnTo>
                        <a:pt x="49124" y="5453"/>
                      </a:lnTo>
                      <a:lnTo>
                        <a:pt x="43666" y="0"/>
                      </a:lnTo>
                      <a:close/>
                    </a:path>
                  </a:pathLst>
                </a:custGeom>
                <a:solidFill>
                  <a:srgbClr val="010304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76" name="object 19">
                  <a:extLst>
                    <a:ext uri="{FF2B5EF4-FFF2-40B4-BE49-F238E27FC236}">
                      <a16:creationId xmlns:a16="http://schemas.microsoft.com/office/drawing/2014/main" id="{A855E414-BAA0-B7FF-7509-C5B0A39FFAB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963652" y="3877722"/>
                  <a:ext cx="52069" cy="2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70" h="27304">
                      <a:moveTo>
                        <a:pt x="46456" y="0"/>
                      </a:moveTo>
                      <a:lnTo>
                        <a:pt x="5458" y="0"/>
                      </a:lnTo>
                      <a:lnTo>
                        <a:pt x="0" y="6362"/>
                      </a:lnTo>
                      <a:lnTo>
                        <a:pt x="0" y="21814"/>
                      </a:lnTo>
                      <a:lnTo>
                        <a:pt x="5458" y="27267"/>
                      </a:lnTo>
                      <a:lnTo>
                        <a:pt x="46456" y="27267"/>
                      </a:lnTo>
                      <a:lnTo>
                        <a:pt x="51914" y="21814"/>
                      </a:lnTo>
                      <a:lnTo>
                        <a:pt x="51914" y="6362"/>
                      </a:lnTo>
                      <a:lnTo>
                        <a:pt x="46456" y="0"/>
                      </a:lnTo>
                      <a:close/>
                    </a:path>
                  </a:pathLst>
                </a:custGeom>
                <a:solidFill>
                  <a:srgbClr val="010304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77" name="object 20">
                  <a:extLst>
                    <a:ext uri="{FF2B5EF4-FFF2-40B4-BE49-F238E27FC236}">
                      <a16:creationId xmlns:a16="http://schemas.microsoft.com/office/drawing/2014/main" id="{7F7188E9-477C-F99C-2C39-EEFBDBE66A3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200299" y="3877722"/>
                  <a:ext cx="54610" cy="2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09" h="27304">
                      <a:moveTo>
                        <a:pt x="48154" y="0"/>
                      </a:moveTo>
                      <a:lnTo>
                        <a:pt x="6307" y="0"/>
                      </a:lnTo>
                      <a:lnTo>
                        <a:pt x="0" y="6362"/>
                      </a:lnTo>
                      <a:lnTo>
                        <a:pt x="0" y="21814"/>
                      </a:lnTo>
                      <a:lnTo>
                        <a:pt x="6307" y="27267"/>
                      </a:lnTo>
                      <a:lnTo>
                        <a:pt x="48154" y="27267"/>
                      </a:lnTo>
                      <a:lnTo>
                        <a:pt x="54582" y="21814"/>
                      </a:lnTo>
                      <a:lnTo>
                        <a:pt x="54582" y="6362"/>
                      </a:lnTo>
                      <a:lnTo>
                        <a:pt x="48154" y="0"/>
                      </a:lnTo>
                      <a:close/>
                    </a:path>
                  </a:pathLst>
                </a:custGeom>
                <a:solidFill>
                  <a:srgbClr val="010304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78" name="object 21">
                  <a:extLst>
                    <a:ext uri="{FF2B5EF4-FFF2-40B4-BE49-F238E27FC236}">
                      <a16:creationId xmlns:a16="http://schemas.microsoft.com/office/drawing/2014/main" id="{9639F530-13E3-FDE1-D26A-0022EAB2AE9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273077" y="3903172"/>
                  <a:ext cx="158750" cy="4229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50" h="422910">
                      <a:moveTo>
                        <a:pt x="48154" y="190922"/>
                      </a:moveTo>
                      <a:lnTo>
                        <a:pt x="0" y="190922"/>
                      </a:lnTo>
                      <a:lnTo>
                        <a:pt x="0" y="218190"/>
                      </a:lnTo>
                      <a:lnTo>
                        <a:pt x="57251" y="218190"/>
                      </a:lnTo>
                      <a:lnTo>
                        <a:pt x="64529" y="225462"/>
                      </a:lnTo>
                      <a:lnTo>
                        <a:pt x="64529" y="379106"/>
                      </a:lnTo>
                      <a:lnTo>
                        <a:pt x="67893" y="395895"/>
                      </a:lnTo>
                      <a:lnTo>
                        <a:pt x="77068" y="409789"/>
                      </a:lnTo>
                      <a:lnTo>
                        <a:pt x="90677" y="419251"/>
                      </a:lnTo>
                      <a:lnTo>
                        <a:pt x="107346" y="422747"/>
                      </a:lnTo>
                      <a:lnTo>
                        <a:pt x="115473" y="422747"/>
                      </a:lnTo>
                      <a:lnTo>
                        <a:pt x="132192" y="419251"/>
                      </a:lnTo>
                      <a:lnTo>
                        <a:pt x="145796" y="409789"/>
                      </a:lnTo>
                      <a:lnTo>
                        <a:pt x="154943" y="395895"/>
                      </a:lnTo>
                      <a:lnTo>
                        <a:pt x="155028" y="395467"/>
                      </a:lnTo>
                      <a:lnTo>
                        <a:pt x="99098" y="395467"/>
                      </a:lnTo>
                      <a:lnTo>
                        <a:pt x="91820" y="388196"/>
                      </a:lnTo>
                      <a:lnTo>
                        <a:pt x="91820" y="234563"/>
                      </a:lnTo>
                      <a:lnTo>
                        <a:pt x="88323" y="217386"/>
                      </a:lnTo>
                      <a:lnTo>
                        <a:pt x="78857" y="203535"/>
                      </a:lnTo>
                      <a:lnTo>
                        <a:pt x="64955" y="194289"/>
                      </a:lnTo>
                      <a:lnTo>
                        <a:pt x="48154" y="190922"/>
                      </a:lnTo>
                      <a:close/>
                    </a:path>
                    <a:path w="158750" h="422910">
                      <a:moveTo>
                        <a:pt x="158290" y="0"/>
                      </a:moveTo>
                      <a:lnTo>
                        <a:pt x="130998" y="0"/>
                      </a:lnTo>
                      <a:lnTo>
                        <a:pt x="130998" y="388196"/>
                      </a:lnTo>
                      <a:lnTo>
                        <a:pt x="123721" y="395467"/>
                      </a:lnTo>
                      <a:lnTo>
                        <a:pt x="155028" y="395467"/>
                      </a:lnTo>
                      <a:lnTo>
                        <a:pt x="158290" y="379106"/>
                      </a:lnTo>
                      <a:lnTo>
                        <a:pt x="158290" y="0"/>
                      </a:lnTo>
                      <a:close/>
                    </a:path>
                  </a:pathLst>
                </a:custGeom>
                <a:solidFill>
                  <a:srgbClr val="010304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79" name="object 22">
                  <a:extLst>
                    <a:ext uri="{FF2B5EF4-FFF2-40B4-BE49-F238E27FC236}">
                      <a16:creationId xmlns:a16="http://schemas.microsoft.com/office/drawing/2014/main" id="{EED247CD-814B-0375-82E6-9524004BCB3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62229" y="3770445"/>
                  <a:ext cx="95580" cy="167278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80" name="object 23">
                  <a:extLst>
                    <a:ext uri="{FF2B5EF4-FFF2-40B4-BE49-F238E27FC236}">
                      <a16:creationId xmlns:a16="http://schemas.microsoft.com/office/drawing/2014/main" id="{1F0BCE34-626E-6B19-2130-858AFDCFA7B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995553" y="4025005"/>
                  <a:ext cx="261620" cy="454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620" h="454660">
                      <a:moveTo>
                        <a:pt x="261148" y="0"/>
                      </a:moveTo>
                      <a:lnTo>
                        <a:pt x="0" y="0"/>
                      </a:lnTo>
                      <a:lnTo>
                        <a:pt x="0" y="454555"/>
                      </a:lnTo>
                      <a:lnTo>
                        <a:pt x="246593" y="454555"/>
                      </a:lnTo>
                      <a:lnTo>
                        <a:pt x="246593" y="310913"/>
                      </a:lnTo>
                      <a:lnTo>
                        <a:pt x="247442" y="308186"/>
                      </a:lnTo>
                      <a:lnTo>
                        <a:pt x="248412" y="306368"/>
                      </a:lnTo>
                      <a:lnTo>
                        <a:pt x="261148" y="286372"/>
                      </a:lnTo>
                      <a:lnTo>
                        <a:pt x="261148" y="206362"/>
                      </a:lnTo>
                      <a:lnTo>
                        <a:pt x="119233" y="206362"/>
                      </a:lnTo>
                      <a:lnTo>
                        <a:pt x="98133" y="202215"/>
                      </a:lnTo>
                      <a:lnTo>
                        <a:pt x="80979" y="190909"/>
                      </a:lnTo>
                      <a:lnTo>
                        <a:pt x="69307" y="174147"/>
                      </a:lnTo>
                      <a:lnTo>
                        <a:pt x="64650" y="153632"/>
                      </a:lnTo>
                      <a:lnTo>
                        <a:pt x="64957" y="135283"/>
                      </a:lnTo>
                      <a:lnTo>
                        <a:pt x="70745" y="119319"/>
                      </a:lnTo>
                      <a:lnTo>
                        <a:pt x="87131" y="96876"/>
                      </a:lnTo>
                      <a:lnTo>
                        <a:pt x="119233" y="59092"/>
                      </a:lnTo>
                      <a:lnTo>
                        <a:pt x="261148" y="59092"/>
                      </a:lnTo>
                      <a:lnTo>
                        <a:pt x="261148" y="0"/>
                      </a:lnTo>
                      <a:close/>
                    </a:path>
                    <a:path w="261620" h="454660">
                      <a:moveTo>
                        <a:pt x="261148" y="59092"/>
                      </a:moveTo>
                      <a:lnTo>
                        <a:pt x="119233" y="59092"/>
                      </a:lnTo>
                      <a:lnTo>
                        <a:pt x="127761" y="68879"/>
                      </a:lnTo>
                      <a:lnTo>
                        <a:pt x="146524" y="93069"/>
                      </a:lnTo>
                      <a:lnTo>
                        <a:pt x="165287" y="123906"/>
                      </a:lnTo>
                      <a:lnTo>
                        <a:pt x="173816" y="153632"/>
                      </a:lnTo>
                      <a:lnTo>
                        <a:pt x="169091" y="174147"/>
                      </a:lnTo>
                      <a:lnTo>
                        <a:pt x="157395" y="190909"/>
                      </a:lnTo>
                      <a:lnTo>
                        <a:pt x="140264" y="202215"/>
                      </a:lnTo>
                      <a:lnTo>
                        <a:pt x="119233" y="206362"/>
                      </a:lnTo>
                      <a:lnTo>
                        <a:pt x="261148" y="206362"/>
                      </a:lnTo>
                      <a:lnTo>
                        <a:pt x="261148" y="59092"/>
                      </a:lnTo>
                      <a:close/>
                    </a:path>
                  </a:pathLst>
                </a:custGeom>
                <a:solidFill>
                  <a:srgbClr val="2D3F88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81" name="object 24">
                  <a:extLst>
                    <a:ext uri="{FF2B5EF4-FFF2-40B4-BE49-F238E27FC236}">
                      <a16:creationId xmlns:a16="http://schemas.microsoft.com/office/drawing/2014/main" id="{86970955-E677-5E51-BA61-071FADE56F3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995553" y="4025005"/>
                  <a:ext cx="279400" cy="468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400" h="468629">
                      <a:moveTo>
                        <a:pt x="246593" y="454555"/>
                      </a:moveTo>
                      <a:lnTo>
                        <a:pt x="0" y="454555"/>
                      </a:lnTo>
                      <a:lnTo>
                        <a:pt x="0" y="468191"/>
                      </a:lnTo>
                      <a:lnTo>
                        <a:pt x="246593" y="468191"/>
                      </a:lnTo>
                      <a:lnTo>
                        <a:pt x="246593" y="454555"/>
                      </a:lnTo>
                      <a:close/>
                    </a:path>
                    <a:path w="279400" h="468629">
                      <a:moveTo>
                        <a:pt x="279343" y="0"/>
                      </a:moveTo>
                      <a:lnTo>
                        <a:pt x="261148" y="0"/>
                      </a:lnTo>
                      <a:lnTo>
                        <a:pt x="261148" y="286372"/>
                      </a:lnTo>
                      <a:lnTo>
                        <a:pt x="279343" y="257274"/>
                      </a:lnTo>
                      <a:lnTo>
                        <a:pt x="279343" y="96358"/>
                      </a:lnTo>
                      <a:lnTo>
                        <a:pt x="277523" y="96358"/>
                      </a:lnTo>
                      <a:lnTo>
                        <a:pt x="277523" y="69090"/>
                      </a:lnTo>
                      <a:lnTo>
                        <a:pt x="279343" y="69090"/>
                      </a:lnTo>
                      <a:lnTo>
                        <a:pt x="279343" y="0"/>
                      </a:lnTo>
                      <a:close/>
                    </a:path>
                  </a:pathLst>
                </a:custGeom>
                <a:solidFill>
                  <a:srgbClr val="000103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82" name="object 25">
                  <a:extLst>
                    <a:ext uri="{FF2B5EF4-FFF2-40B4-BE49-F238E27FC236}">
                      <a16:creationId xmlns:a16="http://schemas.microsoft.com/office/drawing/2014/main" id="{CDCB5422-13BC-F6F5-5B64-DB06421C656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272167" y="4334100"/>
                  <a:ext cx="0" cy="1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46050">
                      <a:moveTo>
                        <a:pt x="0" y="0"/>
                      </a:moveTo>
                      <a:lnTo>
                        <a:pt x="0" y="145459"/>
                      </a:lnTo>
                    </a:path>
                  </a:pathLst>
                </a:custGeom>
                <a:ln w="5458">
                  <a:solidFill>
                    <a:srgbClr val="2D3F88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83" name="object 26">
                  <a:extLst>
                    <a:ext uri="{FF2B5EF4-FFF2-40B4-BE49-F238E27FC236}">
                      <a16:creationId xmlns:a16="http://schemas.microsoft.com/office/drawing/2014/main" id="{F9CEA808-C6A7-3833-9F59-85E9072CB86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242146" y="4282280"/>
                  <a:ext cx="33020" cy="2114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20" h="211454">
                      <a:moveTo>
                        <a:pt x="32749" y="0"/>
                      </a:moveTo>
                      <a:lnTo>
                        <a:pt x="14555" y="29097"/>
                      </a:lnTo>
                      <a:lnTo>
                        <a:pt x="1819" y="49094"/>
                      </a:lnTo>
                      <a:lnTo>
                        <a:pt x="849" y="50911"/>
                      </a:lnTo>
                      <a:lnTo>
                        <a:pt x="0" y="53638"/>
                      </a:lnTo>
                      <a:lnTo>
                        <a:pt x="0" y="210916"/>
                      </a:lnTo>
                      <a:lnTo>
                        <a:pt x="32749" y="210916"/>
                      </a:lnTo>
                      <a:lnTo>
                        <a:pt x="32749" y="197280"/>
                      </a:lnTo>
                      <a:lnTo>
                        <a:pt x="27291" y="197280"/>
                      </a:lnTo>
                      <a:lnTo>
                        <a:pt x="27291" y="60001"/>
                      </a:lnTo>
                      <a:lnTo>
                        <a:pt x="32749" y="51820"/>
                      </a:lnTo>
                      <a:lnTo>
                        <a:pt x="32749" y="0"/>
                      </a:lnTo>
                      <a:close/>
                    </a:path>
                  </a:pathLst>
                </a:custGeom>
                <a:solidFill>
                  <a:srgbClr val="010103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84" name="object 27">
                  <a:extLst>
                    <a:ext uri="{FF2B5EF4-FFF2-40B4-BE49-F238E27FC236}">
                      <a16:creationId xmlns:a16="http://schemas.microsoft.com/office/drawing/2014/main" id="{14903E88-AFA2-F4ED-E9C0-8CB77455BC6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995553" y="3995907"/>
                  <a:ext cx="2794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400">
                      <a:moveTo>
                        <a:pt x="0" y="0"/>
                      </a:moveTo>
                      <a:lnTo>
                        <a:pt x="279343" y="0"/>
                      </a:lnTo>
                    </a:path>
                  </a:pathLst>
                </a:custGeom>
                <a:ln w="3175">
                  <a:solidFill>
                    <a:srgbClr val="2D3F88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85" name="object 28">
                  <a:extLst>
                    <a:ext uri="{FF2B5EF4-FFF2-40B4-BE49-F238E27FC236}">
                      <a16:creationId xmlns:a16="http://schemas.microsoft.com/office/drawing/2014/main" id="{F6247654-AE9A-6A08-1642-A3BD20E217E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995553" y="4010910"/>
                  <a:ext cx="2794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400">
                      <a:moveTo>
                        <a:pt x="0" y="0"/>
                      </a:moveTo>
                      <a:lnTo>
                        <a:pt x="279343" y="0"/>
                      </a:lnTo>
                    </a:path>
                  </a:pathLst>
                </a:custGeom>
                <a:ln w="28188">
                  <a:solidFill>
                    <a:srgbClr val="010103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86" name="object 29">
                  <a:extLst>
                    <a:ext uri="{FF2B5EF4-FFF2-40B4-BE49-F238E27FC236}">
                      <a16:creationId xmlns:a16="http://schemas.microsoft.com/office/drawing/2014/main" id="{5D204B02-98BA-BEB6-E6AA-6285719B2B0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273077" y="4094095"/>
                  <a:ext cx="1905" cy="2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" h="27304">
                      <a:moveTo>
                        <a:pt x="0" y="0"/>
                      </a:moveTo>
                      <a:lnTo>
                        <a:pt x="1819" y="0"/>
                      </a:lnTo>
                      <a:lnTo>
                        <a:pt x="1819" y="27267"/>
                      </a:lnTo>
                      <a:lnTo>
                        <a:pt x="0" y="272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10103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87" name="object 30">
                  <a:extLst>
                    <a:ext uri="{FF2B5EF4-FFF2-40B4-BE49-F238E27FC236}">
                      <a16:creationId xmlns:a16="http://schemas.microsoft.com/office/drawing/2014/main" id="{37B8BC3A-7FC8-4556-22E2-CDE5718DDAF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042009" y="4070451"/>
                  <a:ext cx="136457" cy="174550"/>
                </a:xfrm>
                <a:prstGeom prst="rect">
                  <a:avLst/>
                </a:prstGeom>
                <a:blipFill>
                  <a:blip r:embed="rId8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88" name="object 31">
                  <a:extLst>
                    <a:ext uri="{FF2B5EF4-FFF2-40B4-BE49-F238E27FC236}">
                      <a16:creationId xmlns:a16="http://schemas.microsoft.com/office/drawing/2014/main" id="{29D13FA1-9316-25F9-6A17-C78C8EC4CDA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033761" y="4278644"/>
                  <a:ext cx="158290" cy="64545"/>
                </a:xfrm>
                <a:prstGeom prst="rect">
                  <a:avLst/>
                </a:prstGeom>
                <a:blipFill>
                  <a:blip r:embed="rId9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89" name="object 32">
                  <a:extLst>
                    <a:ext uri="{FF2B5EF4-FFF2-40B4-BE49-F238E27FC236}">
                      <a16:creationId xmlns:a16="http://schemas.microsoft.com/office/drawing/2014/main" id="{6A926FF7-FA5C-2975-33FE-404CCCC933F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8938" y="3274062"/>
                  <a:ext cx="2284730" cy="19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729" h="193675">
                      <a:moveTo>
                        <a:pt x="0" y="0"/>
                      </a:moveTo>
                      <a:lnTo>
                        <a:pt x="2284645" y="0"/>
                      </a:lnTo>
                      <a:lnTo>
                        <a:pt x="2284645" y="193649"/>
                      </a:lnTo>
                      <a:lnTo>
                        <a:pt x="0" y="1936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DFDFD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90" name="object 33">
                  <a:extLst>
                    <a:ext uri="{FF2B5EF4-FFF2-40B4-BE49-F238E27FC236}">
                      <a16:creationId xmlns:a16="http://schemas.microsoft.com/office/drawing/2014/main" id="{5E9CFE1C-1068-2B9F-F26D-2214913C1C7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25292" y="3468019"/>
                  <a:ext cx="231203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034">
                      <a:moveTo>
                        <a:pt x="0" y="0"/>
                      </a:moveTo>
                      <a:lnTo>
                        <a:pt x="2311997" y="0"/>
                      </a:lnTo>
                    </a:path>
                  </a:pathLst>
                </a:custGeom>
                <a:ln w="26658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91" name="object 34">
                  <a:extLst>
                    <a:ext uri="{FF2B5EF4-FFF2-40B4-BE49-F238E27FC236}">
                      <a16:creationId xmlns:a16="http://schemas.microsoft.com/office/drawing/2014/main" id="{BD5E3B47-C63B-DE22-95D9-B5507F2A667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39393" y="3287122"/>
                  <a:ext cx="0" cy="167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67639">
                      <a:moveTo>
                        <a:pt x="0" y="0"/>
                      </a:moveTo>
                      <a:lnTo>
                        <a:pt x="0" y="167567"/>
                      </a:lnTo>
                    </a:path>
                  </a:pathLst>
                </a:custGeom>
                <a:ln w="28201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92" name="object 35">
                  <a:extLst>
                    <a:ext uri="{FF2B5EF4-FFF2-40B4-BE49-F238E27FC236}">
                      <a16:creationId xmlns:a16="http://schemas.microsoft.com/office/drawing/2014/main" id="{C2CB5E5A-3039-F081-1A35-2713E0903EA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25292" y="3273793"/>
                  <a:ext cx="231203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2034">
                      <a:moveTo>
                        <a:pt x="0" y="0"/>
                      </a:moveTo>
                      <a:lnTo>
                        <a:pt x="2311997" y="0"/>
                      </a:lnTo>
                    </a:path>
                  </a:pathLst>
                </a:custGeom>
                <a:ln w="26658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93" name="object 36">
                  <a:extLst>
                    <a:ext uri="{FF2B5EF4-FFF2-40B4-BE49-F238E27FC236}">
                      <a16:creationId xmlns:a16="http://schemas.microsoft.com/office/drawing/2014/main" id="{FABA1384-B065-12C0-A387-0507D94AA77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23644" y="3287757"/>
                  <a:ext cx="0" cy="166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66369">
                      <a:moveTo>
                        <a:pt x="0" y="0"/>
                      </a:moveTo>
                      <a:lnTo>
                        <a:pt x="0" y="166309"/>
                      </a:lnTo>
                    </a:path>
                  </a:pathLst>
                </a:custGeom>
                <a:ln w="27291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94" name="object 37">
                  <a:extLst>
                    <a:ext uri="{FF2B5EF4-FFF2-40B4-BE49-F238E27FC236}">
                      <a16:creationId xmlns:a16="http://schemas.microsoft.com/office/drawing/2014/main" id="{DF00FF60-42C9-30BD-622C-1D62DC32692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88075" y="3260368"/>
                  <a:ext cx="494969" cy="220978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95" name="object 38">
                  <a:extLst>
                    <a:ext uri="{FF2B5EF4-FFF2-40B4-BE49-F238E27FC236}">
                      <a16:creationId xmlns:a16="http://schemas.microsoft.com/office/drawing/2014/main" id="{1777907B-E276-B5DE-FD51-6F4E62797CE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381272" y="3260368"/>
                  <a:ext cx="495976" cy="220978"/>
                </a:xfrm>
                <a:prstGeom prst="rect">
                  <a:avLst/>
                </a:prstGeom>
                <a:blipFill>
                  <a:blip r:embed="rId11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96" name="object 39">
                  <a:extLst>
                    <a:ext uri="{FF2B5EF4-FFF2-40B4-BE49-F238E27FC236}">
                      <a16:creationId xmlns:a16="http://schemas.microsoft.com/office/drawing/2014/main" id="{FA554FD7-7BB8-4EC2-F8EA-81A0AB6EA70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8870" y="3468621"/>
                  <a:ext cx="0" cy="77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74064">
                      <a:moveTo>
                        <a:pt x="0" y="0"/>
                      </a:moveTo>
                      <a:lnTo>
                        <a:pt x="0" y="773653"/>
                      </a:lnTo>
                    </a:path>
                  </a:pathLst>
                </a:custGeom>
                <a:ln w="27291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99" name="object 42">
                  <a:extLst>
                    <a:ext uri="{FF2B5EF4-FFF2-40B4-BE49-F238E27FC236}">
                      <a16:creationId xmlns:a16="http://schemas.microsoft.com/office/drawing/2014/main" id="{7400AD99-6C16-837C-A822-B7CCB1AA749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869138" y="3458611"/>
                  <a:ext cx="0" cy="75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752475">
                      <a:moveTo>
                        <a:pt x="0" y="0"/>
                      </a:moveTo>
                      <a:lnTo>
                        <a:pt x="0" y="751851"/>
                      </a:lnTo>
                    </a:path>
                  </a:pathLst>
                </a:custGeom>
                <a:ln w="27303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100" name="object 43">
                  <a:extLst>
                    <a:ext uri="{FF2B5EF4-FFF2-40B4-BE49-F238E27FC236}">
                      <a16:creationId xmlns:a16="http://schemas.microsoft.com/office/drawing/2014/main" id="{BC307675-2701-4DF8-F13E-70B779F1EFE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030188" y="3580443"/>
                  <a:ext cx="1421765" cy="478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765" h="478789">
                      <a:moveTo>
                        <a:pt x="1414885" y="0"/>
                      </a:moveTo>
                      <a:lnTo>
                        <a:pt x="6368" y="0"/>
                      </a:lnTo>
                      <a:lnTo>
                        <a:pt x="0" y="5453"/>
                      </a:lnTo>
                      <a:lnTo>
                        <a:pt x="0" y="472738"/>
                      </a:lnTo>
                      <a:lnTo>
                        <a:pt x="6368" y="478192"/>
                      </a:lnTo>
                      <a:lnTo>
                        <a:pt x="20923" y="478192"/>
                      </a:lnTo>
                      <a:lnTo>
                        <a:pt x="27291" y="472738"/>
                      </a:lnTo>
                      <a:lnTo>
                        <a:pt x="27291" y="27267"/>
                      </a:lnTo>
                      <a:lnTo>
                        <a:pt x="1421193" y="27267"/>
                      </a:lnTo>
                      <a:lnTo>
                        <a:pt x="1421193" y="5453"/>
                      </a:lnTo>
                      <a:lnTo>
                        <a:pt x="1414885" y="0"/>
                      </a:lnTo>
                      <a:close/>
                    </a:path>
                    <a:path w="1421765" h="478789">
                      <a:moveTo>
                        <a:pt x="1421193" y="27267"/>
                      </a:moveTo>
                      <a:lnTo>
                        <a:pt x="1393901" y="27267"/>
                      </a:lnTo>
                      <a:lnTo>
                        <a:pt x="1393901" y="146361"/>
                      </a:lnTo>
                      <a:lnTo>
                        <a:pt x="1399359" y="152723"/>
                      </a:lnTo>
                      <a:lnTo>
                        <a:pt x="1414885" y="152723"/>
                      </a:lnTo>
                      <a:lnTo>
                        <a:pt x="1421193" y="146361"/>
                      </a:lnTo>
                      <a:lnTo>
                        <a:pt x="1421193" y="27267"/>
                      </a:lnTo>
                      <a:close/>
                    </a:path>
                  </a:pathLst>
                </a:custGeom>
                <a:solidFill>
                  <a:srgbClr val="010304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101" name="object 44">
                  <a:extLst>
                    <a:ext uri="{FF2B5EF4-FFF2-40B4-BE49-F238E27FC236}">
                      <a16:creationId xmlns:a16="http://schemas.microsoft.com/office/drawing/2014/main" id="{097C266E-1BC7-62B6-0CF5-F8A39AE5CA3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106616" y="3632264"/>
                  <a:ext cx="241098" cy="239096"/>
                </a:xfrm>
                <a:prstGeom prst="rect">
                  <a:avLst/>
                </a:prstGeom>
                <a:blipFill>
                  <a:blip r:embed="rId1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102" name="object 45">
                  <a:extLst>
                    <a:ext uri="{FF2B5EF4-FFF2-40B4-BE49-F238E27FC236}">
                      <a16:creationId xmlns:a16="http://schemas.microsoft.com/office/drawing/2014/main" id="{A6E0CD9D-69AC-7185-2DC1-A881ACF2458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122081" y="3643171"/>
                  <a:ext cx="313055" cy="31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054" h="312420">
                      <a:moveTo>
                        <a:pt x="302049" y="0"/>
                      </a:moveTo>
                      <a:lnTo>
                        <a:pt x="292952" y="0"/>
                      </a:lnTo>
                      <a:lnTo>
                        <a:pt x="0" y="293643"/>
                      </a:lnTo>
                      <a:lnTo>
                        <a:pt x="0" y="301824"/>
                      </a:lnTo>
                      <a:lnTo>
                        <a:pt x="5458" y="307277"/>
                      </a:lnTo>
                      <a:lnTo>
                        <a:pt x="7277" y="310004"/>
                      </a:lnTo>
                      <a:lnTo>
                        <a:pt x="10916" y="311822"/>
                      </a:lnTo>
                      <a:lnTo>
                        <a:pt x="18194" y="311822"/>
                      </a:lnTo>
                      <a:lnTo>
                        <a:pt x="21833" y="310004"/>
                      </a:lnTo>
                      <a:lnTo>
                        <a:pt x="312966" y="19087"/>
                      </a:lnTo>
                      <a:lnTo>
                        <a:pt x="312966" y="10907"/>
                      </a:lnTo>
                      <a:lnTo>
                        <a:pt x="302049" y="0"/>
                      </a:lnTo>
                      <a:close/>
                    </a:path>
                  </a:pathLst>
                </a:custGeom>
                <a:solidFill>
                  <a:srgbClr val="010304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103" name="object 46">
                  <a:extLst>
                    <a:ext uri="{FF2B5EF4-FFF2-40B4-BE49-F238E27FC236}">
                      <a16:creationId xmlns:a16="http://schemas.microsoft.com/office/drawing/2014/main" id="{457AB8CE-7293-9BF2-E8D9-F7BB955FB72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712147" y="3654078"/>
                  <a:ext cx="0" cy="44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45135">
                      <a:moveTo>
                        <a:pt x="0" y="0"/>
                      </a:moveTo>
                      <a:lnTo>
                        <a:pt x="0" y="444561"/>
                      </a:lnTo>
                    </a:path>
                  </a:pathLst>
                </a:custGeom>
                <a:ln w="28261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104" name="object 47">
                  <a:extLst>
                    <a:ext uri="{FF2B5EF4-FFF2-40B4-BE49-F238E27FC236}">
                      <a16:creationId xmlns:a16="http://schemas.microsoft.com/office/drawing/2014/main" id="{A03AE05E-3124-72CE-B2B8-E0783509056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5769034" y="3654078"/>
                  <a:ext cx="0" cy="44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45135">
                      <a:moveTo>
                        <a:pt x="0" y="0"/>
                      </a:moveTo>
                      <a:lnTo>
                        <a:pt x="0" y="444561"/>
                      </a:lnTo>
                    </a:path>
                  </a:pathLst>
                </a:custGeom>
                <a:ln w="27291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105" name="object 48">
                  <a:extLst>
                    <a:ext uri="{FF2B5EF4-FFF2-40B4-BE49-F238E27FC236}">
                      <a16:creationId xmlns:a16="http://schemas.microsoft.com/office/drawing/2014/main" id="{B4018F7B-579A-7A73-968A-D054BA64BB9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53493" y="3319521"/>
                  <a:ext cx="2169795" cy="134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795" h="134619">
                      <a:moveTo>
                        <a:pt x="2169172" y="40004"/>
                      </a:moveTo>
                      <a:lnTo>
                        <a:pt x="2108161" y="134545"/>
                      </a:lnTo>
                      <a:lnTo>
                        <a:pt x="2169172" y="134545"/>
                      </a:lnTo>
                      <a:lnTo>
                        <a:pt x="2169172" y="40004"/>
                      </a:lnTo>
                      <a:close/>
                    </a:path>
                    <a:path w="2169795" h="134619">
                      <a:moveTo>
                        <a:pt x="2099913" y="0"/>
                      </a:moveTo>
                      <a:lnTo>
                        <a:pt x="2057217" y="0"/>
                      </a:lnTo>
                      <a:lnTo>
                        <a:pt x="1968914" y="134545"/>
                      </a:lnTo>
                      <a:lnTo>
                        <a:pt x="2012580" y="134545"/>
                      </a:lnTo>
                      <a:lnTo>
                        <a:pt x="2099913" y="0"/>
                      </a:lnTo>
                      <a:close/>
                    </a:path>
                    <a:path w="2169795" h="134619">
                      <a:moveTo>
                        <a:pt x="1961636" y="0"/>
                      </a:moveTo>
                      <a:lnTo>
                        <a:pt x="1917970" y="0"/>
                      </a:lnTo>
                      <a:lnTo>
                        <a:pt x="1830637" y="134545"/>
                      </a:lnTo>
                      <a:lnTo>
                        <a:pt x="1873454" y="134545"/>
                      </a:lnTo>
                      <a:lnTo>
                        <a:pt x="1961636" y="0"/>
                      </a:lnTo>
                      <a:close/>
                    </a:path>
                    <a:path w="2169795" h="134619">
                      <a:moveTo>
                        <a:pt x="1822510" y="0"/>
                      </a:moveTo>
                      <a:lnTo>
                        <a:pt x="502247" y="0"/>
                      </a:lnTo>
                      <a:lnTo>
                        <a:pt x="413993" y="134545"/>
                      </a:lnTo>
                      <a:lnTo>
                        <a:pt x="1735056" y="134545"/>
                      </a:lnTo>
                      <a:lnTo>
                        <a:pt x="1822510" y="0"/>
                      </a:lnTo>
                      <a:close/>
                    </a:path>
                    <a:path w="2169795" h="134619">
                      <a:moveTo>
                        <a:pt x="406715" y="0"/>
                      </a:moveTo>
                      <a:lnTo>
                        <a:pt x="363036" y="0"/>
                      </a:lnTo>
                      <a:lnTo>
                        <a:pt x="275692" y="134545"/>
                      </a:lnTo>
                      <a:lnTo>
                        <a:pt x="318460" y="134545"/>
                      </a:lnTo>
                      <a:lnTo>
                        <a:pt x="406715" y="0"/>
                      </a:lnTo>
                      <a:close/>
                    </a:path>
                    <a:path w="2169795" h="134619">
                      <a:moveTo>
                        <a:pt x="267504" y="0"/>
                      </a:moveTo>
                      <a:lnTo>
                        <a:pt x="224748" y="0"/>
                      </a:lnTo>
                      <a:lnTo>
                        <a:pt x="136481" y="134545"/>
                      </a:lnTo>
                      <a:lnTo>
                        <a:pt x="180159" y="134545"/>
                      </a:lnTo>
                      <a:lnTo>
                        <a:pt x="267504" y="0"/>
                      </a:lnTo>
                      <a:close/>
                    </a:path>
                    <a:path w="2169795" h="134619">
                      <a:moveTo>
                        <a:pt x="129203" y="0"/>
                      </a:moveTo>
                      <a:lnTo>
                        <a:pt x="0" y="0"/>
                      </a:lnTo>
                      <a:lnTo>
                        <a:pt x="0" y="134545"/>
                      </a:lnTo>
                      <a:lnTo>
                        <a:pt x="40949" y="134545"/>
                      </a:lnTo>
                      <a:lnTo>
                        <a:pt x="129203" y="0"/>
                      </a:lnTo>
                      <a:close/>
                    </a:path>
                  </a:pathLst>
                </a:custGeom>
                <a:solidFill>
                  <a:srgbClr val="2D3F88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sp>
              <p:nvSpPr>
                <p:cNvPr id="106" name="object 49">
                  <a:extLst>
                    <a:ext uri="{FF2B5EF4-FFF2-40B4-BE49-F238E27FC236}">
                      <a16:creationId xmlns:a16="http://schemas.microsoft.com/office/drawing/2014/main" id="{FA6B73B3-5E95-1C55-4D08-CE31D3A5FC5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653038" y="3319521"/>
                  <a:ext cx="0" cy="134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34619">
                      <a:moveTo>
                        <a:pt x="0" y="0"/>
                      </a:moveTo>
                      <a:lnTo>
                        <a:pt x="0" y="134545"/>
                      </a:lnTo>
                    </a:path>
                  </a:pathLst>
                </a:custGeom>
                <a:ln w="3175">
                  <a:solidFill>
                    <a:srgbClr val="010103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srgbClr val="2D3F88"/>
                    </a:solidFill>
                  </a:endParaRPr>
                </a:p>
              </p:txBody>
            </p:sp>
            <p:cxnSp>
              <p:nvCxnSpPr>
                <p:cNvPr id="9" name="Connecteur droit 8">
                  <a:extLst>
                    <a:ext uri="{FF2B5EF4-FFF2-40B4-BE49-F238E27FC236}">
                      <a16:creationId xmlns:a16="http://schemas.microsoft.com/office/drawing/2014/main" id="{E918C2C7-33CC-4C69-E275-2099BC1926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26496" y="4079717"/>
                  <a:ext cx="126032" cy="0"/>
                </a:xfrm>
                <a:prstGeom prst="line">
                  <a:avLst/>
                </a:prstGeom>
                <a:ln>
                  <a:solidFill>
                    <a:srgbClr val="2D3F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Connecteur droit 216">
                  <a:extLst>
                    <a:ext uri="{FF2B5EF4-FFF2-40B4-BE49-F238E27FC236}">
                      <a16:creationId xmlns:a16="http://schemas.microsoft.com/office/drawing/2014/main" id="{263A0C80-5CEA-8D20-80FE-ED188AA7EF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57455" y="4232117"/>
                  <a:ext cx="95073" cy="0"/>
                </a:xfrm>
                <a:prstGeom prst="line">
                  <a:avLst/>
                </a:prstGeom>
                <a:ln>
                  <a:solidFill>
                    <a:srgbClr val="2D3F8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44" name="Groupe 1043">
              <a:extLst>
                <a:ext uri="{FF2B5EF4-FFF2-40B4-BE49-F238E27FC236}">
                  <a16:creationId xmlns:a16="http://schemas.microsoft.com/office/drawing/2014/main" id="{0959C6CC-8707-03BC-38CB-A988F659C5C9}"/>
                </a:ext>
              </a:extLst>
            </p:cNvPr>
            <p:cNvGrpSpPr>
              <a:grpSpLocks/>
            </p:cNvGrpSpPr>
            <p:nvPr/>
          </p:nvGrpSpPr>
          <p:grpSpPr>
            <a:xfrm>
              <a:off x="58949" y="3851369"/>
              <a:ext cx="5524084" cy="1878409"/>
              <a:chOff x="3260" y="3985377"/>
              <a:chExt cx="6262605" cy="2123481"/>
            </a:xfrm>
          </p:grpSpPr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A6B6E6DA-8F38-4683-9FEF-D1AA159D47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8614" y="3985377"/>
                <a:ext cx="3240344" cy="1009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>
                    <a:solidFill>
                      <a:schemeClr val="tx1">
                        <a:lumMod val="50000"/>
                      </a:schemeClr>
                    </a:solidFill>
                  </a:rPr>
                  <a:t>46</a:t>
                </a:r>
                <a:r>
                  <a:rPr lang="fr-FR" sz="1600" b="1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fr-FR" sz="2000" b="1">
                    <a:solidFill>
                      <a:schemeClr val="tx1">
                        <a:lumMod val="50000"/>
                      </a:schemeClr>
                    </a:solidFill>
                  </a:rPr>
                  <a:t>millions </a:t>
                </a:r>
                <a:endParaRPr lang="fr-FR" sz="1600" b="1">
                  <a:solidFill>
                    <a:schemeClr val="tx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fr-FR" sz="1600" b="1">
                    <a:solidFill>
                      <a:schemeClr val="tx1">
                        <a:lumMod val="50000"/>
                      </a:schemeClr>
                    </a:solidFill>
                  </a:rPr>
                  <a:t>de véhicules</a:t>
                </a:r>
              </a:p>
              <a:p>
                <a:pPr algn="ctr"/>
                <a:r>
                  <a:rPr lang="fr-FR" sz="1600" b="1">
                    <a:solidFill>
                      <a:schemeClr val="tx1">
                        <a:lumMod val="50000"/>
                      </a:schemeClr>
                    </a:solidFill>
                  </a:rPr>
                  <a:t>immatriculés</a:t>
                </a:r>
                <a:r>
                  <a:rPr lang="fr-FR" sz="1400" b="1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endParaRPr lang="fr-FR" sz="1600" b="1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43" name="ZoneTexte 342">
                <a:extLst>
                  <a:ext uri="{FF2B5EF4-FFF2-40B4-BE49-F238E27FC236}">
                    <a16:creationId xmlns:a16="http://schemas.microsoft.com/office/drawing/2014/main" id="{F6500DF7-A316-B6FB-2E7D-24788B1234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0" y="5029803"/>
                <a:ext cx="1198405" cy="66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>
                    <a:solidFill>
                      <a:srgbClr val="7F7F7F"/>
                    </a:solidFill>
                  </a:rPr>
                  <a:t>véhicules</a:t>
                </a:r>
              </a:p>
              <a:p>
                <a:r>
                  <a:rPr lang="fr-FR" sz="1600" b="1">
                    <a:solidFill>
                      <a:srgbClr val="7F7F7F"/>
                    </a:solidFill>
                  </a:rPr>
                  <a:t>DIESEL</a:t>
                </a:r>
                <a:endParaRPr lang="fr-FR" sz="1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5" name="ZoneTexte 344">
                <a:extLst>
                  <a:ext uri="{FF2B5EF4-FFF2-40B4-BE49-F238E27FC236}">
                    <a16:creationId xmlns:a16="http://schemas.microsoft.com/office/drawing/2014/main" id="{3103B444-B768-CB20-24A6-84D6EAF626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6830" y="5447789"/>
                <a:ext cx="2629035" cy="66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>
                    <a:solidFill>
                      <a:schemeClr val="tx1">
                        <a:lumMod val="50000"/>
                      </a:schemeClr>
                    </a:solidFill>
                  </a:rPr>
                  <a:t>motorisations</a:t>
                </a:r>
              </a:p>
              <a:p>
                <a:r>
                  <a:rPr lang="fr-FR" sz="1600" b="1">
                    <a:solidFill>
                      <a:schemeClr val="tx1">
                        <a:lumMod val="50000"/>
                      </a:schemeClr>
                    </a:solidFill>
                  </a:rPr>
                  <a:t>alternatives</a:t>
                </a:r>
              </a:p>
            </p:txBody>
          </p:sp>
        </p:grpSp>
        <p:sp>
          <p:nvSpPr>
            <p:cNvPr id="350" name="ZoneTexte 349">
              <a:extLst>
                <a:ext uri="{FF2B5EF4-FFF2-40B4-BE49-F238E27FC236}">
                  <a16:creationId xmlns:a16="http://schemas.microsoft.com/office/drawing/2014/main" id="{027AF2D5-B75C-7158-40BE-BC4916061F08}"/>
                </a:ext>
              </a:extLst>
            </p:cNvPr>
            <p:cNvSpPr txBox="1">
              <a:spLocks/>
            </p:cNvSpPr>
            <p:nvPr/>
          </p:nvSpPr>
          <p:spPr>
            <a:xfrm>
              <a:off x="3319984" y="3911954"/>
              <a:ext cx="1037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>
                  <a:solidFill>
                    <a:srgbClr val="2D3F88"/>
                  </a:solidFill>
                </a:rPr>
                <a:t>véhicules</a:t>
              </a:r>
            </a:p>
            <a:p>
              <a:r>
                <a:rPr lang="fr-FR" sz="1600" b="1">
                  <a:solidFill>
                    <a:srgbClr val="2D3F88"/>
                  </a:solidFill>
                </a:rPr>
                <a:t>ESSENCE</a:t>
              </a:r>
              <a:endParaRPr lang="fr-FR" sz="1400" b="1">
                <a:solidFill>
                  <a:srgbClr val="2D3F88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DFBFD0F-976F-7B22-6315-730A9342454C}"/>
                </a:ext>
              </a:extLst>
            </p:cNvPr>
            <p:cNvGrpSpPr>
              <a:grpSpLocks/>
            </p:cNvGrpSpPr>
            <p:nvPr/>
          </p:nvGrpSpPr>
          <p:grpSpPr>
            <a:xfrm>
              <a:off x="11652" y="1799718"/>
              <a:ext cx="1415234" cy="936458"/>
              <a:chOff x="11652" y="1799718"/>
              <a:chExt cx="1415234" cy="936458"/>
            </a:xfrm>
          </p:grpSpPr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4E0C2788-D5A7-44E7-8304-99FD3D4806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52" y="1799718"/>
                <a:ext cx="141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>
                    <a:solidFill>
                      <a:schemeClr val="tx1">
                        <a:lumMod val="50000"/>
                      </a:schemeClr>
                    </a:solidFill>
                  </a:rPr>
                  <a:t>Véhicules </a:t>
                </a:r>
              </a:p>
              <a:p>
                <a:pPr algn="ctr"/>
                <a:r>
                  <a:rPr lang="fr-FR" sz="1600" b="1">
                    <a:solidFill>
                      <a:schemeClr val="tx1">
                        <a:lumMod val="50000"/>
                      </a:schemeClr>
                    </a:solidFill>
                  </a:rPr>
                  <a:t>légers</a:t>
                </a:r>
              </a:p>
            </p:txBody>
          </p:sp>
          <p:sp>
            <p:nvSpPr>
              <p:cNvPr id="37" name="object 11">
                <a:extLst>
                  <a:ext uri="{FF2B5EF4-FFF2-40B4-BE49-F238E27FC236}">
                    <a16:creationId xmlns:a16="http://schemas.microsoft.com/office/drawing/2014/main" id="{B8C93B6C-4838-4518-B294-99AC39CAA8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9079" y="2376175"/>
                <a:ext cx="720000" cy="360001"/>
              </a:xfrm>
              <a:prstGeom prst="rect">
                <a:avLst/>
              </a:prstGeom>
              <a:solidFill>
                <a:srgbClr val="2D3F88"/>
              </a:solidFill>
              <a:ln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algn="ctr"/>
                <a:r>
                  <a:rPr sz="2000" b="1" spc="-5">
                    <a:solidFill>
                      <a:schemeClr val="bg1"/>
                    </a:solidFill>
                    <a:latin typeface="+mj-lt"/>
                    <a:cs typeface="Arial"/>
                  </a:rPr>
                  <a:t>3</a:t>
                </a:r>
                <a:r>
                  <a:rPr lang="fr-FR" sz="2000" b="1" spc="-5">
                    <a:solidFill>
                      <a:schemeClr val="bg1"/>
                    </a:solidFill>
                    <a:latin typeface="+mj-lt"/>
                    <a:cs typeface="Arial"/>
                  </a:rPr>
                  <a:t>8,9 </a:t>
                </a:r>
                <a:r>
                  <a:rPr sz="2000" spc="-10">
                    <a:solidFill>
                      <a:srgbClr val="FFFFFF"/>
                    </a:solidFill>
                    <a:latin typeface="+mj-lt"/>
                    <a:cs typeface="Arial"/>
                  </a:rPr>
                  <a:t>M</a:t>
                </a:r>
                <a:endParaRPr>
                  <a:latin typeface="+mj-lt"/>
                  <a:cs typeface="Arial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6ED7178-8340-93C1-094D-E8650521A7C2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48448" y="1799718"/>
              <a:ext cx="1415234" cy="935004"/>
              <a:chOff x="2574366" y="1799718"/>
              <a:chExt cx="1415234" cy="935004"/>
            </a:xfrm>
          </p:grpSpPr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87C782F8-7D79-416D-B519-60536BC0EA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74366" y="1799718"/>
                <a:ext cx="14152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>
                    <a:solidFill>
                      <a:schemeClr val="tx1">
                        <a:lumMod val="50000"/>
                      </a:schemeClr>
                    </a:solidFill>
                  </a:rPr>
                  <a:t>Poids </a:t>
                </a:r>
              </a:p>
              <a:p>
                <a:pPr algn="ctr"/>
                <a:r>
                  <a:rPr lang="fr-FR" sz="1600" b="1">
                    <a:solidFill>
                      <a:schemeClr val="tx1">
                        <a:lumMod val="50000"/>
                      </a:schemeClr>
                    </a:solidFill>
                  </a:rPr>
                  <a:t>lourds</a:t>
                </a:r>
              </a:p>
            </p:txBody>
          </p:sp>
          <p:sp>
            <p:nvSpPr>
              <p:cNvPr id="97" name="object 11">
                <a:extLst>
                  <a:ext uri="{FF2B5EF4-FFF2-40B4-BE49-F238E27FC236}">
                    <a16:creationId xmlns:a16="http://schemas.microsoft.com/office/drawing/2014/main" id="{8E17C7D5-8CC5-DEED-5BCA-285FD1C352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5741" y="2376175"/>
                <a:ext cx="720000" cy="358547"/>
              </a:xfrm>
              <a:prstGeom prst="rect">
                <a:avLst/>
              </a:prstGeom>
              <a:solidFill>
                <a:srgbClr val="2D3F88"/>
              </a:solidFill>
              <a:ln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fr-FR" sz="2000" b="1" spc="-5">
                    <a:solidFill>
                      <a:schemeClr val="bg1"/>
                    </a:solidFill>
                    <a:latin typeface="+mj-lt"/>
                    <a:cs typeface="Arial"/>
                  </a:rPr>
                  <a:t>0,6 </a:t>
                </a:r>
                <a:r>
                  <a:rPr sz="2000" spc="-10">
                    <a:solidFill>
                      <a:srgbClr val="FFFFFF"/>
                    </a:solidFill>
                    <a:latin typeface="+mj-lt"/>
                    <a:cs typeface="Arial"/>
                  </a:rPr>
                  <a:t>M</a:t>
                </a:r>
                <a:endParaRPr>
                  <a:latin typeface="+mj-lt"/>
                  <a:cs typeface="Arial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A563DF1-DDC7-8CB1-084C-47AE2954F8CF}"/>
                </a:ext>
              </a:extLst>
            </p:cNvPr>
            <p:cNvGrpSpPr>
              <a:grpSpLocks/>
            </p:cNvGrpSpPr>
            <p:nvPr/>
          </p:nvGrpSpPr>
          <p:grpSpPr>
            <a:xfrm>
              <a:off x="1304189" y="1799718"/>
              <a:ext cx="1199230" cy="946541"/>
              <a:chOff x="1435011" y="1799718"/>
              <a:chExt cx="1199230" cy="946541"/>
            </a:xfrm>
          </p:grpSpPr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3EB25763-0C52-4C39-B7CB-F96EA57F5D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5011" y="1799718"/>
                <a:ext cx="119923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>
                    <a:solidFill>
                      <a:schemeClr val="tx1">
                        <a:lumMod val="50000"/>
                      </a:schemeClr>
                    </a:solidFill>
                  </a:rPr>
                  <a:t>Véhicules </a:t>
                </a:r>
              </a:p>
              <a:p>
                <a:pPr algn="ctr"/>
                <a:r>
                  <a:rPr lang="fr-FR" sz="1600" b="1">
                    <a:solidFill>
                      <a:schemeClr val="tx1">
                        <a:lumMod val="50000"/>
                      </a:schemeClr>
                    </a:solidFill>
                  </a:rPr>
                  <a:t>utilitaires</a:t>
                </a:r>
              </a:p>
            </p:txBody>
          </p:sp>
          <p:sp>
            <p:nvSpPr>
              <p:cNvPr id="98" name="object 11">
                <a:extLst>
                  <a:ext uri="{FF2B5EF4-FFF2-40B4-BE49-F238E27FC236}">
                    <a16:creationId xmlns:a16="http://schemas.microsoft.com/office/drawing/2014/main" id="{CDB4C4E8-FF02-5B78-49FC-44BA7078DB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58489" y="2387712"/>
                <a:ext cx="720000" cy="358547"/>
              </a:xfrm>
              <a:prstGeom prst="rect">
                <a:avLst/>
              </a:prstGeom>
              <a:solidFill>
                <a:srgbClr val="2D3F88"/>
              </a:solidFill>
              <a:ln>
                <a:noFill/>
              </a:ln>
            </p:spPr>
            <p:txBody>
              <a:bodyPr vert="horz"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fr-FR" sz="2000" b="1" spc="-5">
                    <a:solidFill>
                      <a:schemeClr val="bg1"/>
                    </a:solidFill>
                    <a:latin typeface="+mj-lt"/>
                    <a:cs typeface="Arial"/>
                  </a:rPr>
                  <a:t>6,4 </a:t>
                </a:r>
                <a:r>
                  <a:rPr sz="2000" spc="-10">
                    <a:solidFill>
                      <a:srgbClr val="FFFFFF"/>
                    </a:solidFill>
                    <a:latin typeface="+mj-lt"/>
                    <a:cs typeface="Arial"/>
                  </a:rPr>
                  <a:t>M</a:t>
                </a:r>
                <a:endParaRPr>
                  <a:latin typeface="+mj-lt"/>
                  <a:cs typeface="Arial"/>
                </a:endParaRPr>
              </a:p>
            </p:txBody>
          </p:sp>
        </p:grpSp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id="{4C99526A-5688-49D5-F685-16A4433286C5}"/>
                </a:ext>
              </a:extLst>
            </p:cNvPr>
            <p:cNvSpPr txBox="1">
              <a:spLocks/>
            </p:cNvSpPr>
            <p:nvPr/>
          </p:nvSpPr>
          <p:spPr>
            <a:xfrm>
              <a:off x="7934585" y="1363831"/>
              <a:ext cx="4042234" cy="625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cap="all"/>
                <a:t>LE DIESEL représente  </a:t>
              </a:r>
              <a:r>
                <a:rPr lang="fr-FR" sz="2000" b="1" cap="all">
                  <a:solidFill>
                    <a:schemeClr val="bg1"/>
                  </a:solidFill>
                  <a:highlight>
                    <a:srgbClr val="2D3F88"/>
                  </a:highlight>
                </a:rPr>
                <a:t>71%</a:t>
              </a:r>
              <a:r>
                <a:rPr lang="fr-FR" sz="2000" b="1" cap="all">
                  <a:solidFill>
                    <a:schemeClr val="bg1"/>
                  </a:solidFill>
                </a:rPr>
                <a:t> </a:t>
              </a:r>
              <a:r>
                <a:rPr lang="fr-FR" sz="1600" b="1"/>
                <a:t>des carburants routiers consommés en France en 2023</a:t>
              </a:r>
            </a:p>
          </p:txBody>
        </p:sp>
      </p:grpSp>
      <p:sp>
        <p:nvSpPr>
          <p:cNvPr id="3" name="object 13">
            <a:extLst>
              <a:ext uri="{FF2B5EF4-FFF2-40B4-BE49-F238E27FC236}">
                <a16:creationId xmlns:a16="http://schemas.microsoft.com/office/drawing/2014/main" id="{EAAA5D06-A75A-AC30-C960-2724E1CDD977}"/>
              </a:ext>
            </a:extLst>
          </p:cNvPr>
          <p:cNvSpPr txBox="1"/>
          <p:nvPr/>
        </p:nvSpPr>
        <p:spPr>
          <a:xfrm>
            <a:off x="7306525" y="6138931"/>
            <a:ext cx="484451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1000" i="1" spc="45">
                <a:solidFill>
                  <a:srgbClr val="2D3F88"/>
                </a:solidFill>
                <a:latin typeface="Arial Narrow" panose="020B0606020202030204" pitchFamily="34" charset="0"/>
                <a:cs typeface="Arial"/>
              </a:rPr>
              <a:t>**</a:t>
            </a:r>
            <a:r>
              <a:rPr lang="fr-FR" sz="1000" i="1" spc="-5">
                <a:solidFill>
                  <a:srgbClr val="2D3F88"/>
                </a:solidFill>
                <a:latin typeface="Arial Narrow" panose="020B0606020202030204" pitchFamily="34" charset="0"/>
                <a:cs typeface="Arial"/>
              </a:rPr>
              <a:t> SP95-E10 8Mm³, SP95-E5 2,2 Mm³, SP98-E5 2,6Mm³ et superéthanol E85 0,9Mm³</a:t>
            </a:r>
            <a:endParaRPr sz="1000" i="1" baseline="24305">
              <a:solidFill>
                <a:srgbClr val="2D3F88"/>
              </a:solidFill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12" name="Image 11" descr="Une image contenant capture d’écran, logo, Graphique, conception&#10;&#10;Description générée automatiquement">
            <a:extLst>
              <a:ext uri="{FF2B5EF4-FFF2-40B4-BE49-F238E27FC236}">
                <a16:creationId xmlns:a16="http://schemas.microsoft.com/office/drawing/2014/main" id="{63907DB1-9D17-B723-E58E-382857DE05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073" y="1390617"/>
            <a:ext cx="711605" cy="50509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AB045E5-6796-D8E3-0DB4-AEEB86DFB7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74" t="7146" r="2673" b="623"/>
          <a:stretch/>
        </p:blipFill>
        <p:spPr>
          <a:xfrm>
            <a:off x="420258" y="1430912"/>
            <a:ext cx="741907" cy="444710"/>
          </a:xfrm>
          <a:prstGeom prst="rect">
            <a:avLst/>
          </a:prstGeom>
        </p:spPr>
      </p:pic>
      <p:pic>
        <p:nvPicPr>
          <p:cNvPr id="20" name="Image 19" descr="Une image contenant véhicule, Véhicule terrestre, roue, pneu&#10;&#10;Description générée automatiquement">
            <a:extLst>
              <a:ext uri="{FF2B5EF4-FFF2-40B4-BE49-F238E27FC236}">
                <a16:creationId xmlns:a16="http://schemas.microsoft.com/office/drawing/2014/main" id="{64B30B23-2010-72CA-2013-2016D08CA4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67" y="1430912"/>
            <a:ext cx="681503" cy="410305"/>
          </a:xfrm>
          <a:prstGeom prst="rect">
            <a:avLst/>
          </a:prstGeom>
        </p:spPr>
      </p:pic>
      <p:sp>
        <p:nvSpPr>
          <p:cNvPr id="11" name="object 13">
            <a:extLst>
              <a:ext uri="{FF2B5EF4-FFF2-40B4-BE49-F238E27FC236}">
                <a16:creationId xmlns:a16="http://schemas.microsoft.com/office/drawing/2014/main" id="{32ED494E-9BD5-E744-E7C5-40A890E0CD2D}"/>
              </a:ext>
            </a:extLst>
          </p:cNvPr>
          <p:cNvSpPr txBox="1"/>
          <p:nvPr/>
        </p:nvSpPr>
        <p:spPr>
          <a:xfrm>
            <a:off x="4331382" y="6137395"/>
            <a:ext cx="471048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1000" i="1" spc="45" dirty="0">
                <a:solidFill>
                  <a:srgbClr val="2D3F88"/>
                </a:solidFill>
                <a:latin typeface="Arial Narrow" panose="020B0606020202030204" pitchFamily="34" charset="0"/>
                <a:cs typeface="Arial"/>
              </a:rPr>
              <a:t>*e</a:t>
            </a:r>
            <a:r>
              <a:rPr lang="fr-FR" sz="1000" i="1" spc="-5" dirty="0">
                <a:solidFill>
                  <a:srgbClr val="2D3F88"/>
                </a:solidFill>
                <a:latin typeface="Arial Narrow" panose="020B0606020202030204" pitchFamily="34" charset="0"/>
                <a:cs typeface="Arial"/>
              </a:rPr>
              <a:t>stimations Ufip EM selon données </a:t>
            </a:r>
            <a:r>
              <a:rPr lang="fr-FR" sz="1000" i="1" spc="-5" dirty="0" err="1">
                <a:solidFill>
                  <a:srgbClr val="2D3F88"/>
                </a:solidFill>
                <a:latin typeface="Arial Narrow" panose="020B0606020202030204" pitchFamily="34" charset="0"/>
                <a:cs typeface="Arial"/>
              </a:rPr>
              <a:t>CarbuRe</a:t>
            </a:r>
            <a:r>
              <a:rPr lang="fr-FR" sz="1000" i="1" spc="-5" dirty="0">
                <a:solidFill>
                  <a:srgbClr val="2D3F88"/>
                </a:solidFill>
                <a:latin typeface="Arial Narrow" panose="020B0606020202030204" pitchFamily="34" charset="0"/>
                <a:cs typeface="Arial"/>
              </a:rPr>
              <a:t> et DGDDI  </a:t>
            </a:r>
            <a:endParaRPr sz="1000" i="1" baseline="24305" dirty="0">
              <a:solidFill>
                <a:srgbClr val="2D3F88"/>
              </a:solidFill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1915AC-6B64-864D-0437-7A7C1A1D3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2756" y="6429600"/>
            <a:ext cx="5146489" cy="252000"/>
          </a:xfrm>
        </p:spPr>
        <p:txBody>
          <a:bodyPr/>
          <a:lstStyle/>
          <a:p>
            <a:r>
              <a:rPr lang="fr-FR"/>
              <a:t>APPROVISIONNEMENT DE LA FRANCE EN ÉNERGIES LIQUIDES</a:t>
            </a:r>
          </a:p>
        </p:txBody>
      </p:sp>
    </p:spTree>
    <p:extLst>
      <p:ext uri="{BB962C8B-B14F-4D97-AF65-F5344CB8AC3E}">
        <p14:creationId xmlns:p14="http://schemas.microsoft.com/office/powerpoint/2010/main" val="3892594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E1D82387-BC9A-8FE4-176E-293AA5F6E9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07026"/>
              </p:ext>
            </p:extLst>
          </p:nvPr>
        </p:nvGraphicFramePr>
        <p:xfrm>
          <a:off x="7192001" y="2710379"/>
          <a:ext cx="4918469" cy="333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1" name="object 2">
            <a:extLst>
              <a:ext uri="{FF2B5EF4-FFF2-40B4-BE49-F238E27FC236}">
                <a16:creationId xmlns:a16="http://schemas.microsoft.com/office/drawing/2014/main" id="{577B0AE7-6E3B-8E87-42C4-9F1D6ECFB497}"/>
              </a:ext>
            </a:extLst>
          </p:cNvPr>
          <p:cNvSpPr>
            <a:spLocks noChangeAspect="1"/>
          </p:cNvSpPr>
          <p:nvPr/>
        </p:nvSpPr>
        <p:spPr>
          <a:xfrm>
            <a:off x="3308668" y="1646840"/>
            <a:ext cx="4227266" cy="432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5A34B68-0701-DB06-47DE-59CA3AC0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74" y="6376"/>
            <a:ext cx="11316949" cy="684000"/>
          </a:xfrm>
        </p:spPr>
        <p:txBody>
          <a:bodyPr/>
          <a:lstStyle/>
          <a:p>
            <a:r>
              <a:rPr lang="fr-FR" dirty="0"/>
              <a:t>Le réseau de stations-service assure l’essentiel des ventes de carburants routiers</a:t>
            </a:r>
          </a:p>
        </p:txBody>
      </p:sp>
      <p:sp>
        <p:nvSpPr>
          <p:cNvPr id="203" name="object 19">
            <a:extLst>
              <a:ext uri="{FF2B5EF4-FFF2-40B4-BE49-F238E27FC236}">
                <a16:creationId xmlns:a16="http://schemas.microsoft.com/office/drawing/2014/main" id="{27C746DD-A9D1-43DD-5BC3-469EDDFF4D69}"/>
              </a:ext>
            </a:extLst>
          </p:cNvPr>
          <p:cNvSpPr txBox="1">
            <a:spLocks/>
          </p:cNvSpPr>
          <p:nvPr/>
        </p:nvSpPr>
        <p:spPr>
          <a:xfrm>
            <a:off x="4212484" y="6154965"/>
            <a:ext cx="2889667" cy="156453"/>
          </a:xfrm>
          <a:prstGeom prst="rect">
            <a:avLst/>
          </a:prstGeom>
        </p:spPr>
        <p:txBody>
          <a:bodyPr vert="horz" wrap="square" lIns="0" tIns="2540" rIns="14400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algn="ctr">
              <a:spcBef>
                <a:spcPts val="20"/>
              </a:spcBef>
            </a:pPr>
            <a:r>
              <a:rPr lang="fr-FR" sz="1000" i="1" spc="-5"/>
              <a:t>année 2023</a:t>
            </a:r>
          </a:p>
        </p:txBody>
      </p:sp>
      <p:pic>
        <p:nvPicPr>
          <p:cNvPr id="344" name="Image 343">
            <a:extLst>
              <a:ext uri="{FF2B5EF4-FFF2-40B4-BE49-F238E27FC236}">
                <a16:creationId xmlns:a16="http://schemas.microsoft.com/office/drawing/2014/main" id="{F920B664-10E4-9D32-DF2F-6C1579C38FE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17826" y="230559"/>
            <a:ext cx="969254" cy="561422"/>
          </a:xfrm>
          <a:prstGeom prst="rect">
            <a:avLst/>
          </a:prstGeom>
        </p:spPr>
      </p:pic>
      <p:sp>
        <p:nvSpPr>
          <p:cNvPr id="345" name="object 608">
            <a:extLst>
              <a:ext uri="{FF2B5EF4-FFF2-40B4-BE49-F238E27FC236}">
                <a16:creationId xmlns:a16="http://schemas.microsoft.com/office/drawing/2014/main" id="{06B0E67D-6B7A-01D8-0BFC-4F892F1150DA}"/>
              </a:ext>
            </a:extLst>
          </p:cNvPr>
          <p:cNvSpPr/>
          <p:nvPr/>
        </p:nvSpPr>
        <p:spPr>
          <a:xfrm>
            <a:off x="10850825" y="423441"/>
            <a:ext cx="206290" cy="179655"/>
          </a:xfrm>
          <a:custGeom>
            <a:avLst/>
            <a:gdLst/>
            <a:ahLst/>
            <a:cxnLst/>
            <a:rect l="l" t="t" r="r" b="b"/>
            <a:pathLst>
              <a:path w="375285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5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5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5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5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5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5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5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5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5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5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5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5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5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5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5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">
            <a:extLst>
              <a:ext uri="{FF2B5EF4-FFF2-40B4-BE49-F238E27FC236}">
                <a16:creationId xmlns:a16="http://schemas.microsoft.com/office/drawing/2014/main" id="{E8DFA2E6-E05C-B19F-01E3-1434CE585A55}"/>
              </a:ext>
            </a:extLst>
          </p:cNvPr>
          <p:cNvSpPr/>
          <p:nvPr/>
        </p:nvSpPr>
        <p:spPr>
          <a:xfrm>
            <a:off x="10237570" y="367279"/>
            <a:ext cx="252453" cy="466017"/>
          </a:xfrm>
          <a:custGeom>
            <a:avLst/>
            <a:gdLst/>
            <a:ahLst/>
            <a:cxnLst/>
            <a:rect l="l" t="t" r="r" b="b"/>
            <a:pathLst>
              <a:path w="346709" h="525779">
                <a:moveTo>
                  <a:pt x="340233" y="0"/>
                </a:moveTo>
                <a:lnTo>
                  <a:pt x="6307" y="0"/>
                </a:lnTo>
                <a:lnTo>
                  <a:pt x="0" y="5453"/>
                </a:lnTo>
                <a:lnTo>
                  <a:pt x="0" y="519105"/>
                </a:lnTo>
                <a:lnTo>
                  <a:pt x="6307" y="525469"/>
                </a:lnTo>
                <a:lnTo>
                  <a:pt x="340233" y="525469"/>
                </a:lnTo>
                <a:lnTo>
                  <a:pt x="346662" y="519105"/>
                </a:lnTo>
                <a:lnTo>
                  <a:pt x="346662" y="498195"/>
                </a:lnTo>
                <a:lnTo>
                  <a:pt x="28140" y="498195"/>
                </a:lnTo>
                <a:lnTo>
                  <a:pt x="28140" y="27267"/>
                </a:lnTo>
                <a:lnTo>
                  <a:pt x="346662" y="27267"/>
                </a:lnTo>
                <a:lnTo>
                  <a:pt x="346662" y="5453"/>
                </a:lnTo>
                <a:lnTo>
                  <a:pt x="340233" y="0"/>
                </a:lnTo>
                <a:close/>
              </a:path>
              <a:path w="346709" h="525779">
                <a:moveTo>
                  <a:pt x="346662" y="27267"/>
                </a:moveTo>
                <a:lnTo>
                  <a:pt x="319370" y="27267"/>
                </a:lnTo>
                <a:lnTo>
                  <a:pt x="319370" y="498195"/>
                </a:lnTo>
                <a:lnTo>
                  <a:pt x="346662" y="498195"/>
                </a:lnTo>
                <a:lnTo>
                  <a:pt x="346662" y="27267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389" name="object 12">
            <a:extLst>
              <a:ext uri="{FF2B5EF4-FFF2-40B4-BE49-F238E27FC236}">
                <a16:creationId xmlns:a16="http://schemas.microsoft.com/office/drawing/2014/main" id="{00764ACC-8350-4D2A-3BAF-041465A00328}"/>
              </a:ext>
            </a:extLst>
          </p:cNvPr>
          <p:cNvSpPr/>
          <p:nvPr/>
        </p:nvSpPr>
        <p:spPr>
          <a:xfrm>
            <a:off x="10183643" y="127620"/>
            <a:ext cx="356023" cy="278034"/>
          </a:xfrm>
          <a:custGeom>
            <a:avLst/>
            <a:gdLst/>
            <a:ahLst/>
            <a:cxnLst/>
            <a:rect l="l" t="t" r="r" b="b"/>
            <a:pathLst>
              <a:path w="488950" h="313689">
                <a:moveTo>
                  <a:pt x="482148" y="0"/>
                </a:moveTo>
                <a:lnTo>
                  <a:pt x="5458" y="0"/>
                </a:lnTo>
                <a:lnTo>
                  <a:pt x="0" y="5453"/>
                </a:lnTo>
                <a:lnTo>
                  <a:pt x="0" y="307277"/>
                </a:lnTo>
                <a:lnTo>
                  <a:pt x="5458" y="313652"/>
                </a:lnTo>
                <a:lnTo>
                  <a:pt x="482148" y="313652"/>
                </a:lnTo>
                <a:lnTo>
                  <a:pt x="488577" y="307277"/>
                </a:lnTo>
                <a:lnTo>
                  <a:pt x="488577" y="285463"/>
                </a:lnTo>
                <a:lnTo>
                  <a:pt x="27291" y="285463"/>
                </a:lnTo>
                <a:lnTo>
                  <a:pt x="27291" y="27267"/>
                </a:lnTo>
                <a:lnTo>
                  <a:pt x="488577" y="27267"/>
                </a:lnTo>
                <a:lnTo>
                  <a:pt x="488577" y="5453"/>
                </a:lnTo>
                <a:lnTo>
                  <a:pt x="482148" y="0"/>
                </a:lnTo>
                <a:close/>
              </a:path>
              <a:path w="488950" h="313689">
                <a:moveTo>
                  <a:pt x="488577" y="27267"/>
                </a:moveTo>
                <a:lnTo>
                  <a:pt x="461286" y="27267"/>
                </a:lnTo>
                <a:lnTo>
                  <a:pt x="461286" y="285463"/>
                </a:lnTo>
                <a:lnTo>
                  <a:pt x="488577" y="285463"/>
                </a:lnTo>
                <a:lnTo>
                  <a:pt x="488577" y="27267"/>
                </a:lnTo>
                <a:close/>
              </a:path>
            </a:pathLst>
          </a:custGeom>
          <a:solidFill>
            <a:srgbClr val="010304"/>
          </a:solidFill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390" name="object 13">
            <a:extLst>
              <a:ext uri="{FF2B5EF4-FFF2-40B4-BE49-F238E27FC236}">
                <a16:creationId xmlns:a16="http://schemas.microsoft.com/office/drawing/2014/main" id="{60DC4709-A464-D33E-5CF3-1FA14BD3DF1D}"/>
              </a:ext>
            </a:extLst>
          </p:cNvPr>
          <p:cNvSpPr/>
          <p:nvPr/>
        </p:nvSpPr>
        <p:spPr>
          <a:xfrm>
            <a:off x="10251436" y="193225"/>
            <a:ext cx="222861" cy="126635"/>
          </a:xfrm>
          <a:custGeom>
            <a:avLst/>
            <a:gdLst/>
            <a:ahLst/>
            <a:cxnLst/>
            <a:rect l="l" t="t" r="r" b="b"/>
            <a:pathLst>
              <a:path w="306070" h="142875">
                <a:moveTo>
                  <a:pt x="152953" y="0"/>
                </a:moveTo>
                <a:lnTo>
                  <a:pt x="106549" y="7163"/>
                </a:lnTo>
                <a:lnTo>
                  <a:pt x="65962" y="27200"/>
                </a:lnTo>
                <a:lnTo>
                  <a:pt x="33281" y="57929"/>
                </a:lnTo>
                <a:lnTo>
                  <a:pt x="10597" y="97169"/>
                </a:lnTo>
                <a:lnTo>
                  <a:pt x="0" y="142737"/>
                </a:lnTo>
                <a:lnTo>
                  <a:pt x="305785" y="142737"/>
                </a:lnTo>
                <a:lnTo>
                  <a:pt x="295189" y="97169"/>
                </a:lnTo>
                <a:lnTo>
                  <a:pt x="272511" y="57929"/>
                </a:lnTo>
                <a:lnTo>
                  <a:pt x="239849" y="27200"/>
                </a:lnTo>
                <a:lnTo>
                  <a:pt x="199297" y="7163"/>
                </a:lnTo>
                <a:lnTo>
                  <a:pt x="152953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391" name="object 14">
            <a:extLst>
              <a:ext uri="{FF2B5EF4-FFF2-40B4-BE49-F238E27FC236}">
                <a16:creationId xmlns:a16="http://schemas.microsoft.com/office/drawing/2014/main" id="{B279A4A2-CFBE-6F17-0F2D-4B8E6CB8CADA}"/>
              </a:ext>
            </a:extLst>
          </p:cNvPr>
          <p:cNvSpPr/>
          <p:nvPr/>
        </p:nvSpPr>
        <p:spPr>
          <a:xfrm>
            <a:off x="10241544" y="181140"/>
            <a:ext cx="242743" cy="150836"/>
          </a:xfrm>
          <a:custGeom>
            <a:avLst/>
            <a:gdLst/>
            <a:ahLst/>
            <a:cxnLst/>
            <a:rect l="l" t="t" r="r" b="b"/>
            <a:pathLst>
              <a:path w="333375" h="170179">
                <a:moveTo>
                  <a:pt x="166538" y="0"/>
                </a:moveTo>
                <a:lnTo>
                  <a:pt x="116241" y="7781"/>
                </a:lnTo>
                <a:lnTo>
                  <a:pt x="71953" y="29527"/>
                </a:lnTo>
                <a:lnTo>
                  <a:pt x="36159" y="62838"/>
                </a:lnTo>
                <a:lnTo>
                  <a:pt x="11346" y="105313"/>
                </a:lnTo>
                <a:lnTo>
                  <a:pt x="0" y="154553"/>
                </a:lnTo>
                <a:lnTo>
                  <a:pt x="0" y="159098"/>
                </a:lnTo>
                <a:lnTo>
                  <a:pt x="849" y="162734"/>
                </a:lnTo>
                <a:lnTo>
                  <a:pt x="3638" y="165460"/>
                </a:lnTo>
                <a:lnTo>
                  <a:pt x="6307" y="168187"/>
                </a:lnTo>
                <a:lnTo>
                  <a:pt x="9946" y="170005"/>
                </a:lnTo>
                <a:lnTo>
                  <a:pt x="323009" y="170005"/>
                </a:lnTo>
                <a:lnTo>
                  <a:pt x="326648" y="168187"/>
                </a:lnTo>
                <a:lnTo>
                  <a:pt x="329316" y="165460"/>
                </a:lnTo>
                <a:lnTo>
                  <a:pt x="332106" y="162734"/>
                </a:lnTo>
                <a:lnTo>
                  <a:pt x="332955" y="159098"/>
                </a:lnTo>
                <a:lnTo>
                  <a:pt x="332955" y="154553"/>
                </a:lnTo>
                <a:lnTo>
                  <a:pt x="330023" y="141828"/>
                </a:lnTo>
                <a:lnTo>
                  <a:pt x="29110" y="141828"/>
                </a:lnTo>
                <a:lnTo>
                  <a:pt x="46080" y="96837"/>
                </a:lnTo>
                <a:lnTo>
                  <a:pt x="76992" y="60799"/>
                </a:lnTo>
                <a:lnTo>
                  <a:pt x="118319" y="36866"/>
                </a:lnTo>
                <a:lnTo>
                  <a:pt x="166538" y="28188"/>
                </a:lnTo>
                <a:lnTo>
                  <a:pt x="258303" y="28188"/>
                </a:lnTo>
                <a:lnTo>
                  <a:pt x="216776" y="7781"/>
                </a:lnTo>
                <a:lnTo>
                  <a:pt x="166538" y="0"/>
                </a:lnTo>
                <a:close/>
              </a:path>
              <a:path w="333375" h="170179">
                <a:moveTo>
                  <a:pt x="258303" y="28188"/>
                </a:moveTo>
                <a:lnTo>
                  <a:pt x="166538" y="28188"/>
                </a:lnTo>
                <a:lnTo>
                  <a:pt x="214738" y="36866"/>
                </a:lnTo>
                <a:lnTo>
                  <a:pt x="256024" y="60799"/>
                </a:lnTo>
                <a:lnTo>
                  <a:pt x="286893" y="96837"/>
                </a:lnTo>
                <a:lnTo>
                  <a:pt x="303844" y="141828"/>
                </a:lnTo>
                <a:lnTo>
                  <a:pt x="330023" y="141828"/>
                </a:lnTo>
                <a:lnTo>
                  <a:pt x="321610" y="105313"/>
                </a:lnTo>
                <a:lnTo>
                  <a:pt x="296803" y="62838"/>
                </a:lnTo>
                <a:lnTo>
                  <a:pt x="261028" y="29527"/>
                </a:lnTo>
                <a:lnTo>
                  <a:pt x="258303" y="28188"/>
                </a:lnTo>
                <a:close/>
              </a:path>
            </a:pathLst>
          </a:custGeom>
          <a:solidFill>
            <a:srgbClr val="010304"/>
          </a:solidFill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392" name="object 15">
            <a:extLst>
              <a:ext uri="{FF2B5EF4-FFF2-40B4-BE49-F238E27FC236}">
                <a16:creationId xmlns:a16="http://schemas.microsoft.com/office/drawing/2014/main" id="{EE5E3ACE-E292-0D38-FBC9-C87A854D8298}"/>
              </a:ext>
            </a:extLst>
          </p:cNvPr>
          <p:cNvSpPr/>
          <p:nvPr/>
        </p:nvSpPr>
        <p:spPr>
          <a:xfrm>
            <a:off x="10352208" y="242378"/>
            <a:ext cx="19882" cy="82735"/>
          </a:xfrm>
          <a:custGeom>
            <a:avLst/>
            <a:gdLst/>
            <a:ahLst/>
            <a:cxnLst/>
            <a:rect l="l" t="t" r="r" b="b"/>
            <a:pathLst>
              <a:path w="27304" h="93345">
                <a:moveTo>
                  <a:pt x="21833" y="0"/>
                </a:moveTo>
                <a:lnTo>
                  <a:pt x="6307" y="0"/>
                </a:lnTo>
                <a:lnTo>
                  <a:pt x="0" y="5453"/>
                </a:lnTo>
                <a:lnTo>
                  <a:pt x="0" y="87281"/>
                </a:lnTo>
                <a:lnTo>
                  <a:pt x="6307" y="92734"/>
                </a:lnTo>
                <a:lnTo>
                  <a:pt x="21833" y="92734"/>
                </a:lnTo>
                <a:lnTo>
                  <a:pt x="27291" y="87281"/>
                </a:lnTo>
                <a:lnTo>
                  <a:pt x="27291" y="5453"/>
                </a:lnTo>
                <a:lnTo>
                  <a:pt x="21833" y="0"/>
                </a:lnTo>
                <a:close/>
              </a:path>
            </a:pathLst>
          </a:custGeom>
          <a:solidFill>
            <a:srgbClr val="010304"/>
          </a:solidFill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393" name="object 16">
            <a:extLst>
              <a:ext uri="{FF2B5EF4-FFF2-40B4-BE49-F238E27FC236}">
                <a16:creationId xmlns:a16="http://schemas.microsoft.com/office/drawing/2014/main" id="{85FC833B-FE28-397E-11C5-5CDD0342A337}"/>
              </a:ext>
            </a:extLst>
          </p:cNvPr>
          <p:cNvSpPr/>
          <p:nvPr/>
        </p:nvSpPr>
        <p:spPr>
          <a:xfrm>
            <a:off x="10352827" y="185168"/>
            <a:ext cx="19882" cy="48403"/>
          </a:xfrm>
          <a:custGeom>
            <a:avLst/>
            <a:gdLst/>
            <a:ahLst/>
            <a:cxnLst/>
            <a:rect l="l" t="t" r="r" b="b"/>
            <a:pathLst>
              <a:path w="27304" h="54610">
                <a:moveTo>
                  <a:pt x="20984" y="0"/>
                </a:moveTo>
                <a:lnTo>
                  <a:pt x="6428" y="0"/>
                </a:lnTo>
                <a:lnTo>
                  <a:pt x="0" y="5453"/>
                </a:lnTo>
                <a:lnTo>
                  <a:pt x="0" y="48185"/>
                </a:lnTo>
                <a:lnTo>
                  <a:pt x="6428" y="54547"/>
                </a:lnTo>
                <a:lnTo>
                  <a:pt x="20984" y="54547"/>
                </a:lnTo>
                <a:lnTo>
                  <a:pt x="27291" y="48185"/>
                </a:lnTo>
                <a:lnTo>
                  <a:pt x="27291" y="5453"/>
                </a:lnTo>
                <a:lnTo>
                  <a:pt x="20984" y="0"/>
                </a:lnTo>
                <a:close/>
              </a:path>
            </a:pathLst>
          </a:custGeom>
          <a:solidFill>
            <a:srgbClr val="010304"/>
          </a:solidFill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394" name="object 17">
            <a:extLst>
              <a:ext uri="{FF2B5EF4-FFF2-40B4-BE49-F238E27FC236}">
                <a16:creationId xmlns:a16="http://schemas.microsoft.com/office/drawing/2014/main" id="{904ED79B-AB5C-55D4-83B8-14C20F315EB6}"/>
              </a:ext>
            </a:extLst>
          </p:cNvPr>
          <p:cNvSpPr/>
          <p:nvPr/>
        </p:nvSpPr>
        <p:spPr>
          <a:xfrm>
            <a:off x="10288530" y="210153"/>
            <a:ext cx="39301" cy="47277"/>
          </a:xfrm>
          <a:custGeom>
            <a:avLst/>
            <a:gdLst/>
            <a:ahLst/>
            <a:cxnLst/>
            <a:rect l="l" t="t" r="r" b="b"/>
            <a:pathLst>
              <a:path w="53975" h="53339">
                <a:moveTo>
                  <a:pt x="19164" y="0"/>
                </a:moveTo>
                <a:lnTo>
                  <a:pt x="10067" y="0"/>
                </a:lnTo>
                <a:lnTo>
                  <a:pt x="4609" y="5453"/>
                </a:lnTo>
                <a:lnTo>
                  <a:pt x="0" y="10907"/>
                </a:lnTo>
                <a:lnTo>
                  <a:pt x="0" y="19996"/>
                </a:lnTo>
                <a:lnTo>
                  <a:pt x="4609" y="24541"/>
                </a:lnTo>
                <a:lnTo>
                  <a:pt x="28261" y="48173"/>
                </a:lnTo>
                <a:lnTo>
                  <a:pt x="31051" y="50911"/>
                </a:lnTo>
                <a:lnTo>
                  <a:pt x="34690" y="52729"/>
                </a:lnTo>
                <a:lnTo>
                  <a:pt x="41968" y="52729"/>
                </a:lnTo>
                <a:lnTo>
                  <a:pt x="45607" y="50911"/>
                </a:lnTo>
                <a:lnTo>
                  <a:pt x="48275" y="48173"/>
                </a:lnTo>
                <a:lnTo>
                  <a:pt x="53733" y="43628"/>
                </a:lnTo>
                <a:lnTo>
                  <a:pt x="53733" y="34539"/>
                </a:lnTo>
                <a:lnTo>
                  <a:pt x="19164" y="0"/>
                </a:lnTo>
                <a:close/>
              </a:path>
            </a:pathLst>
          </a:custGeom>
          <a:solidFill>
            <a:srgbClr val="010304"/>
          </a:solidFill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395" name="object 18">
            <a:extLst>
              <a:ext uri="{FF2B5EF4-FFF2-40B4-BE49-F238E27FC236}">
                <a16:creationId xmlns:a16="http://schemas.microsoft.com/office/drawing/2014/main" id="{0D73503C-1076-CBE0-093F-87EAFBB02C7A}"/>
              </a:ext>
            </a:extLst>
          </p:cNvPr>
          <p:cNvSpPr/>
          <p:nvPr/>
        </p:nvSpPr>
        <p:spPr>
          <a:xfrm>
            <a:off x="10397870" y="210153"/>
            <a:ext cx="39301" cy="47277"/>
          </a:xfrm>
          <a:custGeom>
            <a:avLst/>
            <a:gdLst/>
            <a:ahLst/>
            <a:cxnLst/>
            <a:rect l="l" t="t" r="r" b="b"/>
            <a:pathLst>
              <a:path w="53975" h="53339">
                <a:moveTo>
                  <a:pt x="43666" y="0"/>
                </a:moveTo>
                <a:lnTo>
                  <a:pt x="34569" y="0"/>
                </a:lnTo>
                <a:lnTo>
                  <a:pt x="0" y="34539"/>
                </a:lnTo>
                <a:lnTo>
                  <a:pt x="0" y="43628"/>
                </a:lnTo>
                <a:lnTo>
                  <a:pt x="5458" y="48173"/>
                </a:lnTo>
                <a:lnTo>
                  <a:pt x="8248" y="50911"/>
                </a:lnTo>
                <a:lnTo>
                  <a:pt x="11886" y="52729"/>
                </a:lnTo>
                <a:lnTo>
                  <a:pt x="19164" y="52729"/>
                </a:lnTo>
                <a:lnTo>
                  <a:pt x="22803" y="50911"/>
                </a:lnTo>
                <a:lnTo>
                  <a:pt x="24622" y="48173"/>
                </a:lnTo>
                <a:lnTo>
                  <a:pt x="49124" y="24541"/>
                </a:lnTo>
                <a:lnTo>
                  <a:pt x="53733" y="19996"/>
                </a:lnTo>
                <a:lnTo>
                  <a:pt x="53733" y="10907"/>
                </a:lnTo>
                <a:lnTo>
                  <a:pt x="49124" y="5453"/>
                </a:lnTo>
                <a:lnTo>
                  <a:pt x="43666" y="0"/>
                </a:lnTo>
                <a:close/>
              </a:path>
            </a:pathLst>
          </a:custGeom>
          <a:solidFill>
            <a:srgbClr val="010304"/>
          </a:solidFill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396" name="object 19">
            <a:extLst>
              <a:ext uri="{FF2B5EF4-FFF2-40B4-BE49-F238E27FC236}">
                <a16:creationId xmlns:a16="http://schemas.microsoft.com/office/drawing/2014/main" id="{AC3C620B-66E7-2E52-2243-C0C505DC367E}"/>
              </a:ext>
            </a:extLst>
          </p:cNvPr>
          <p:cNvSpPr/>
          <p:nvPr/>
        </p:nvSpPr>
        <p:spPr>
          <a:xfrm>
            <a:off x="10256735" y="275418"/>
            <a:ext cx="37913" cy="24201"/>
          </a:xfrm>
          <a:custGeom>
            <a:avLst/>
            <a:gdLst/>
            <a:ahLst/>
            <a:cxnLst/>
            <a:rect l="l" t="t" r="r" b="b"/>
            <a:pathLst>
              <a:path w="52070" h="27304">
                <a:moveTo>
                  <a:pt x="46456" y="0"/>
                </a:moveTo>
                <a:lnTo>
                  <a:pt x="5458" y="0"/>
                </a:lnTo>
                <a:lnTo>
                  <a:pt x="0" y="6362"/>
                </a:lnTo>
                <a:lnTo>
                  <a:pt x="0" y="21814"/>
                </a:lnTo>
                <a:lnTo>
                  <a:pt x="5458" y="27267"/>
                </a:lnTo>
                <a:lnTo>
                  <a:pt x="46456" y="27267"/>
                </a:lnTo>
                <a:lnTo>
                  <a:pt x="51914" y="21814"/>
                </a:lnTo>
                <a:lnTo>
                  <a:pt x="51914" y="6362"/>
                </a:lnTo>
                <a:lnTo>
                  <a:pt x="46456" y="0"/>
                </a:lnTo>
                <a:close/>
              </a:path>
            </a:pathLst>
          </a:custGeom>
          <a:solidFill>
            <a:srgbClr val="010304"/>
          </a:solidFill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397" name="object 20">
            <a:extLst>
              <a:ext uri="{FF2B5EF4-FFF2-40B4-BE49-F238E27FC236}">
                <a16:creationId xmlns:a16="http://schemas.microsoft.com/office/drawing/2014/main" id="{B7A3CE3E-96FE-F64A-6B57-C04987EE5183}"/>
              </a:ext>
            </a:extLst>
          </p:cNvPr>
          <p:cNvSpPr/>
          <p:nvPr/>
        </p:nvSpPr>
        <p:spPr>
          <a:xfrm>
            <a:off x="10429047" y="275418"/>
            <a:ext cx="39764" cy="24201"/>
          </a:xfrm>
          <a:custGeom>
            <a:avLst/>
            <a:gdLst/>
            <a:ahLst/>
            <a:cxnLst/>
            <a:rect l="l" t="t" r="r" b="b"/>
            <a:pathLst>
              <a:path w="54609" h="27304">
                <a:moveTo>
                  <a:pt x="48154" y="0"/>
                </a:moveTo>
                <a:lnTo>
                  <a:pt x="6307" y="0"/>
                </a:lnTo>
                <a:lnTo>
                  <a:pt x="0" y="6362"/>
                </a:lnTo>
                <a:lnTo>
                  <a:pt x="0" y="21814"/>
                </a:lnTo>
                <a:lnTo>
                  <a:pt x="6307" y="27267"/>
                </a:lnTo>
                <a:lnTo>
                  <a:pt x="48154" y="27267"/>
                </a:lnTo>
                <a:lnTo>
                  <a:pt x="54582" y="21814"/>
                </a:lnTo>
                <a:lnTo>
                  <a:pt x="54582" y="6362"/>
                </a:lnTo>
                <a:lnTo>
                  <a:pt x="48154" y="0"/>
                </a:lnTo>
                <a:close/>
              </a:path>
            </a:pathLst>
          </a:custGeom>
          <a:solidFill>
            <a:srgbClr val="010304"/>
          </a:solidFill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398" name="object 21">
            <a:extLst>
              <a:ext uri="{FF2B5EF4-FFF2-40B4-BE49-F238E27FC236}">
                <a16:creationId xmlns:a16="http://schemas.microsoft.com/office/drawing/2014/main" id="{194A4384-0509-E69D-5C9E-246983D4C3A2}"/>
              </a:ext>
            </a:extLst>
          </p:cNvPr>
          <p:cNvSpPr/>
          <p:nvPr/>
        </p:nvSpPr>
        <p:spPr>
          <a:xfrm>
            <a:off x="10482039" y="297975"/>
            <a:ext cx="115592" cy="374839"/>
          </a:xfrm>
          <a:custGeom>
            <a:avLst/>
            <a:gdLst/>
            <a:ahLst/>
            <a:cxnLst/>
            <a:rect l="l" t="t" r="r" b="b"/>
            <a:pathLst>
              <a:path w="158750" h="422910">
                <a:moveTo>
                  <a:pt x="48154" y="190922"/>
                </a:moveTo>
                <a:lnTo>
                  <a:pt x="0" y="190922"/>
                </a:lnTo>
                <a:lnTo>
                  <a:pt x="0" y="218190"/>
                </a:lnTo>
                <a:lnTo>
                  <a:pt x="57251" y="218190"/>
                </a:lnTo>
                <a:lnTo>
                  <a:pt x="64529" y="225462"/>
                </a:lnTo>
                <a:lnTo>
                  <a:pt x="64529" y="379106"/>
                </a:lnTo>
                <a:lnTo>
                  <a:pt x="67893" y="395895"/>
                </a:lnTo>
                <a:lnTo>
                  <a:pt x="77068" y="409789"/>
                </a:lnTo>
                <a:lnTo>
                  <a:pt x="90677" y="419251"/>
                </a:lnTo>
                <a:lnTo>
                  <a:pt x="107346" y="422747"/>
                </a:lnTo>
                <a:lnTo>
                  <a:pt x="115473" y="422747"/>
                </a:lnTo>
                <a:lnTo>
                  <a:pt x="132192" y="419251"/>
                </a:lnTo>
                <a:lnTo>
                  <a:pt x="145796" y="409789"/>
                </a:lnTo>
                <a:lnTo>
                  <a:pt x="154943" y="395895"/>
                </a:lnTo>
                <a:lnTo>
                  <a:pt x="155028" y="395467"/>
                </a:lnTo>
                <a:lnTo>
                  <a:pt x="99098" y="395467"/>
                </a:lnTo>
                <a:lnTo>
                  <a:pt x="91820" y="388196"/>
                </a:lnTo>
                <a:lnTo>
                  <a:pt x="91820" y="234563"/>
                </a:lnTo>
                <a:lnTo>
                  <a:pt x="88323" y="217386"/>
                </a:lnTo>
                <a:lnTo>
                  <a:pt x="78857" y="203535"/>
                </a:lnTo>
                <a:lnTo>
                  <a:pt x="64955" y="194289"/>
                </a:lnTo>
                <a:lnTo>
                  <a:pt x="48154" y="190922"/>
                </a:lnTo>
                <a:close/>
              </a:path>
              <a:path w="158750" h="422910">
                <a:moveTo>
                  <a:pt x="158290" y="0"/>
                </a:moveTo>
                <a:lnTo>
                  <a:pt x="130998" y="0"/>
                </a:lnTo>
                <a:lnTo>
                  <a:pt x="130998" y="388196"/>
                </a:lnTo>
                <a:lnTo>
                  <a:pt x="123721" y="395467"/>
                </a:lnTo>
                <a:lnTo>
                  <a:pt x="155028" y="395467"/>
                </a:lnTo>
                <a:lnTo>
                  <a:pt x="158290" y="379106"/>
                </a:lnTo>
                <a:lnTo>
                  <a:pt x="158290" y="0"/>
                </a:lnTo>
                <a:close/>
              </a:path>
            </a:pathLst>
          </a:custGeom>
          <a:solidFill>
            <a:srgbClr val="010304"/>
          </a:solidFill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399" name="object 22">
            <a:extLst>
              <a:ext uri="{FF2B5EF4-FFF2-40B4-BE49-F238E27FC236}">
                <a16:creationId xmlns:a16="http://schemas.microsoft.com/office/drawing/2014/main" id="{8BF6752B-A462-A1F5-9FF4-1882B6ED6E5C}"/>
              </a:ext>
            </a:extLst>
          </p:cNvPr>
          <p:cNvSpPr/>
          <p:nvPr/>
        </p:nvSpPr>
        <p:spPr>
          <a:xfrm>
            <a:off x="10546954" y="180335"/>
            <a:ext cx="69595" cy="148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400" name="object 24">
            <a:extLst>
              <a:ext uri="{FF2B5EF4-FFF2-40B4-BE49-F238E27FC236}">
                <a16:creationId xmlns:a16="http://schemas.microsoft.com/office/drawing/2014/main" id="{34F4B8C9-1D40-46A0-5DB7-BADA9EE6CD24}"/>
              </a:ext>
            </a:extLst>
          </p:cNvPr>
          <p:cNvSpPr/>
          <p:nvPr/>
        </p:nvSpPr>
        <p:spPr>
          <a:xfrm>
            <a:off x="10279963" y="405960"/>
            <a:ext cx="203442" cy="415363"/>
          </a:xfrm>
          <a:custGeom>
            <a:avLst/>
            <a:gdLst/>
            <a:ahLst/>
            <a:cxnLst/>
            <a:rect l="l" t="t" r="r" b="b"/>
            <a:pathLst>
              <a:path w="279400" h="468629">
                <a:moveTo>
                  <a:pt x="246593" y="454555"/>
                </a:moveTo>
                <a:lnTo>
                  <a:pt x="0" y="454555"/>
                </a:lnTo>
                <a:lnTo>
                  <a:pt x="0" y="468191"/>
                </a:lnTo>
                <a:lnTo>
                  <a:pt x="246593" y="468191"/>
                </a:lnTo>
                <a:lnTo>
                  <a:pt x="246593" y="454555"/>
                </a:lnTo>
                <a:close/>
              </a:path>
              <a:path w="279400" h="468629">
                <a:moveTo>
                  <a:pt x="279343" y="0"/>
                </a:moveTo>
                <a:lnTo>
                  <a:pt x="261148" y="0"/>
                </a:lnTo>
                <a:lnTo>
                  <a:pt x="261148" y="286372"/>
                </a:lnTo>
                <a:lnTo>
                  <a:pt x="279343" y="257274"/>
                </a:lnTo>
                <a:lnTo>
                  <a:pt x="279343" y="96358"/>
                </a:lnTo>
                <a:lnTo>
                  <a:pt x="277523" y="96358"/>
                </a:lnTo>
                <a:lnTo>
                  <a:pt x="277523" y="69090"/>
                </a:lnTo>
                <a:lnTo>
                  <a:pt x="279343" y="69090"/>
                </a:lnTo>
                <a:lnTo>
                  <a:pt x="279343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403" name="object 27">
            <a:extLst>
              <a:ext uri="{FF2B5EF4-FFF2-40B4-BE49-F238E27FC236}">
                <a16:creationId xmlns:a16="http://schemas.microsoft.com/office/drawing/2014/main" id="{0C76214C-2872-F97D-3A1B-C521777DCB8C}"/>
              </a:ext>
            </a:extLst>
          </p:cNvPr>
          <p:cNvSpPr/>
          <p:nvPr/>
        </p:nvSpPr>
        <p:spPr>
          <a:xfrm>
            <a:off x="10279963" y="380169"/>
            <a:ext cx="203442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343" y="0"/>
                </a:lnTo>
              </a:path>
            </a:pathLst>
          </a:custGeom>
          <a:ln w="3175">
            <a:solidFill>
              <a:srgbClr val="2D3F8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404" name="object 28">
            <a:extLst>
              <a:ext uri="{FF2B5EF4-FFF2-40B4-BE49-F238E27FC236}">
                <a16:creationId xmlns:a16="http://schemas.microsoft.com/office/drawing/2014/main" id="{F02B55ED-5F35-5A10-E968-3F38980239ED}"/>
              </a:ext>
            </a:extLst>
          </p:cNvPr>
          <p:cNvSpPr/>
          <p:nvPr/>
        </p:nvSpPr>
        <p:spPr>
          <a:xfrm>
            <a:off x="10279963" y="393467"/>
            <a:ext cx="203442" cy="0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343" y="0"/>
                </a:lnTo>
              </a:path>
            </a:pathLst>
          </a:custGeom>
          <a:ln w="28188">
            <a:solidFill>
              <a:srgbClr val="010103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405" name="object 29">
            <a:extLst>
              <a:ext uri="{FF2B5EF4-FFF2-40B4-BE49-F238E27FC236}">
                <a16:creationId xmlns:a16="http://schemas.microsoft.com/office/drawing/2014/main" id="{A24C1F1E-9E14-97EE-C0C6-14B3ED8D1004}"/>
              </a:ext>
            </a:extLst>
          </p:cNvPr>
          <p:cNvSpPr/>
          <p:nvPr/>
        </p:nvSpPr>
        <p:spPr>
          <a:xfrm>
            <a:off x="10482039" y="467197"/>
            <a:ext cx="1387" cy="24201"/>
          </a:xfrm>
          <a:custGeom>
            <a:avLst/>
            <a:gdLst/>
            <a:ahLst/>
            <a:cxnLst/>
            <a:rect l="l" t="t" r="r" b="b"/>
            <a:pathLst>
              <a:path w="1904" h="27304">
                <a:moveTo>
                  <a:pt x="0" y="0"/>
                </a:moveTo>
                <a:lnTo>
                  <a:pt x="1819" y="0"/>
                </a:lnTo>
                <a:lnTo>
                  <a:pt x="1819" y="27267"/>
                </a:lnTo>
                <a:lnTo>
                  <a:pt x="0" y="27267"/>
                </a:lnTo>
                <a:lnTo>
                  <a:pt x="0" y="0"/>
                </a:lnTo>
                <a:close/>
              </a:path>
            </a:pathLst>
          </a:custGeom>
          <a:solidFill>
            <a:srgbClr val="010103"/>
          </a:solidFill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406" name="object 30">
            <a:extLst>
              <a:ext uri="{FF2B5EF4-FFF2-40B4-BE49-F238E27FC236}">
                <a16:creationId xmlns:a16="http://schemas.microsoft.com/office/drawing/2014/main" id="{6A3D080E-F904-8932-906D-0DD8DA3D867E}"/>
              </a:ext>
            </a:extLst>
          </p:cNvPr>
          <p:cNvSpPr/>
          <p:nvPr/>
        </p:nvSpPr>
        <p:spPr>
          <a:xfrm>
            <a:off x="10313790" y="446240"/>
            <a:ext cx="99360" cy="1547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385" name="object 5">
            <a:extLst>
              <a:ext uri="{FF2B5EF4-FFF2-40B4-BE49-F238E27FC236}">
                <a16:creationId xmlns:a16="http://schemas.microsoft.com/office/drawing/2014/main" id="{5D4C06E4-C299-BEEC-64B0-CFF9626934A1}"/>
              </a:ext>
            </a:extLst>
          </p:cNvPr>
          <p:cNvSpPr/>
          <p:nvPr/>
        </p:nvSpPr>
        <p:spPr>
          <a:xfrm>
            <a:off x="10202418" y="581615"/>
            <a:ext cx="66581" cy="251581"/>
          </a:xfrm>
          <a:custGeom>
            <a:avLst/>
            <a:gdLst/>
            <a:ahLst/>
            <a:cxnLst/>
            <a:rect l="l" t="t" r="r" b="b"/>
            <a:pathLst>
              <a:path w="91440" h="283845">
                <a:moveTo>
                  <a:pt x="16374" y="0"/>
                </a:moveTo>
                <a:lnTo>
                  <a:pt x="10067" y="1817"/>
                </a:lnTo>
                <a:lnTo>
                  <a:pt x="4609" y="3635"/>
                </a:lnTo>
                <a:lnTo>
                  <a:pt x="0" y="9089"/>
                </a:lnTo>
                <a:lnTo>
                  <a:pt x="0" y="277282"/>
                </a:lnTo>
                <a:lnTo>
                  <a:pt x="6428" y="283646"/>
                </a:lnTo>
                <a:lnTo>
                  <a:pt x="85513" y="283646"/>
                </a:lnTo>
                <a:lnTo>
                  <a:pt x="90971" y="277282"/>
                </a:lnTo>
                <a:lnTo>
                  <a:pt x="90971" y="256372"/>
                </a:lnTo>
                <a:lnTo>
                  <a:pt x="28261" y="256372"/>
                </a:lnTo>
                <a:lnTo>
                  <a:pt x="28261" y="62728"/>
                </a:lnTo>
                <a:lnTo>
                  <a:pt x="60466" y="62728"/>
                </a:lnTo>
                <a:lnTo>
                  <a:pt x="25472" y="7271"/>
                </a:lnTo>
                <a:lnTo>
                  <a:pt x="22803" y="2726"/>
                </a:lnTo>
                <a:lnTo>
                  <a:pt x="16374" y="0"/>
                </a:lnTo>
                <a:close/>
              </a:path>
              <a:path w="91440" h="283845">
                <a:moveTo>
                  <a:pt x="60466" y="62728"/>
                </a:moveTo>
                <a:lnTo>
                  <a:pt x="28261" y="62728"/>
                </a:lnTo>
                <a:lnTo>
                  <a:pt x="63680" y="119093"/>
                </a:lnTo>
                <a:lnTo>
                  <a:pt x="63680" y="256372"/>
                </a:lnTo>
                <a:lnTo>
                  <a:pt x="90971" y="256372"/>
                </a:lnTo>
                <a:lnTo>
                  <a:pt x="90971" y="110004"/>
                </a:lnTo>
                <a:lnTo>
                  <a:pt x="89152" y="108186"/>
                </a:lnTo>
                <a:lnTo>
                  <a:pt x="60466" y="62728"/>
                </a:lnTo>
                <a:close/>
              </a:path>
            </a:pathLst>
          </a:custGeom>
          <a:solidFill>
            <a:srgbClr val="010304"/>
          </a:solidFill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386" name="object 7">
            <a:extLst>
              <a:ext uri="{FF2B5EF4-FFF2-40B4-BE49-F238E27FC236}">
                <a16:creationId xmlns:a16="http://schemas.microsoft.com/office/drawing/2014/main" id="{3DD12298-38B9-A7C6-1A13-50EFB0D95986}"/>
              </a:ext>
            </a:extLst>
          </p:cNvPr>
          <p:cNvSpPr/>
          <p:nvPr/>
        </p:nvSpPr>
        <p:spPr>
          <a:xfrm>
            <a:off x="10459517" y="581615"/>
            <a:ext cx="66581" cy="251581"/>
          </a:xfrm>
          <a:custGeom>
            <a:avLst/>
            <a:gdLst/>
            <a:ahLst/>
            <a:cxnLst/>
            <a:rect l="l" t="t" r="r" b="b"/>
            <a:pathLst>
              <a:path w="91440" h="283845">
                <a:moveTo>
                  <a:pt x="74596" y="0"/>
                </a:moveTo>
                <a:lnTo>
                  <a:pt x="68167" y="2726"/>
                </a:lnTo>
                <a:lnTo>
                  <a:pt x="65499" y="7271"/>
                </a:lnTo>
                <a:lnTo>
                  <a:pt x="1819" y="108186"/>
                </a:lnTo>
                <a:lnTo>
                  <a:pt x="849" y="110004"/>
                </a:lnTo>
                <a:lnTo>
                  <a:pt x="0" y="112731"/>
                </a:lnTo>
                <a:lnTo>
                  <a:pt x="0" y="277282"/>
                </a:lnTo>
                <a:lnTo>
                  <a:pt x="6307" y="283646"/>
                </a:lnTo>
                <a:lnTo>
                  <a:pt x="84542" y="283646"/>
                </a:lnTo>
                <a:lnTo>
                  <a:pt x="90971" y="277282"/>
                </a:lnTo>
                <a:lnTo>
                  <a:pt x="90971" y="256372"/>
                </a:lnTo>
                <a:lnTo>
                  <a:pt x="27291" y="256372"/>
                </a:lnTo>
                <a:lnTo>
                  <a:pt x="27291" y="119093"/>
                </a:lnTo>
                <a:lnTo>
                  <a:pt x="63680" y="62728"/>
                </a:lnTo>
                <a:lnTo>
                  <a:pt x="90971" y="62728"/>
                </a:lnTo>
                <a:lnTo>
                  <a:pt x="90971" y="9089"/>
                </a:lnTo>
                <a:lnTo>
                  <a:pt x="86362" y="3635"/>
                </a:lnTo>
                <a:lnTo>
                  <a:pt x="80903" y="1817"/>
                </a:lnTo>
                <a:lnTo>
                  <a:pt x="74596" y="0"/>
                </a:lnTo>
                <a:close/>
              </a:path>
              <a:path w="91440" h="283845">
                <a:moveTo>
                  <a:pt x="90971" y="62728"/>
                </a:moveTo>
                <a:lnTo>
                  <a:pt x="63680" y="62728"/>
                </a:lnTo>
                <a:lnTo>
                  <a:pt x="63680" y="256372"/>
                </a:lnTo>
                <a:lnTo>
                  <a:pt x="90971" y="256372"/>
                </a:lnTo>
                <a:lnTo>
                  <a:pt x="90971" y="62728"/>
                </a:lnTo>
                <a:close/>
              </a:path>
            </a:pathLst>
          </a:custGeom>
          <a:solidFill>
            <a:srgbClr val="010304"/>
          </a:solidFill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382" name="object 2">
            <a:extLst>
              <a:ext uri="{FF2B5EF4-FFF2-40B4-BE49-F238E27FC236}">
                <a16:creationId xmlns:a16="http://schemas.microsoft.com/office/drawing/2014/main" id="{93FAB169-15A7-4CD0-ADCA-F0E8712D0B84}"/>
              </a:ext>
            </a:extLst>
          </p:cNvPr>
          <p:cNvSpPr/>
          <p:nvPr/>
        </p:nvSpPr>
        <p:spPr>
          <a:xfrm flipV="1">
            <a:off x="9919758" y="765360"/>
            <a:ext cx="995129" cy="67834"/>
          </a:xfrm>
          <a:custGeom>
            <a:avLst/>
            <a:gdLst/>
            <a:ahLst/>
            <a:cxnLst/>
            <a:rect l="l" t="t" r="r" b="b"/>
            <a:pathLst>
              <a:path w="3257550">
                <a:moveTo>
                  <a:pt x="0" y="0"/>
                </a:moveTo>
                <a:lnTo>
                  <a:pt x="3257373" y="0"/>
                </a:lnTo>
              </a:path>
            </a:pathLst>
          </a:custGeom>
          <a:ln w="28182">
            <a:solidFill>
              <a:srgbClr val="010304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401" name="object 25">
            <a:extLst>
              <a:ext uri="{FF2B5EF4-FFF2-40B4-BE49-F238E27FC236}">
                <a16:creationId xmlns:a16="http://schemas.microsoft.com/office/drawing/2014/main" id="{DBFDB1A2-4647-058E-827E-1536A48D49A8}"/>
              </a:ext>
            </a:extLst>
          </p:cNvPr>
          <p:cNvSpPr/>
          <p:nvPr/>
        </p:nvSpPr>
        <p:spPr>
          <a:xfrm>
            <a:off x="10481377" y="679921"/>
            <a:ext cx="0" cy="129449"/>
          </a:xfrm>
          <a:custGeom>
            <a:avLst/>
            <a:gdLst/>
            <a:ahLst/>
            <a:cxnLst/>
            <a:rect l="l" t="t" r="r" b="b"/>
            <a:pathLst>
              <a:path h="146050">
                <a:moveTo>
                  <a:pt x="0" y="0"/>
                </a:moveTo>
                <a:lnTo>
                  <a:pt x="0" y="145459"/>
                </a:lnTo>
              </a:path>
            </a:pathLst>
          </a:custGeom>
          <a:ln w="5458">
            <a:solidFill>
              <a:srgbClr val="2D3F8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402" name="object 26">
            <a:extLst>
              <a:ext uri="{FF2B5EF4-FFF2-40B4-BE49-F238E27FC236}">
                <a16:creationId xmlns:a16="http://schemas.microsoft.com/office/drawing/2014/main" id="{854F0C77-F1D4-05F3-401E-810A6626F5BD}"/>
              </a:ext>
            </a:extLst>
          </p:cNvPr>
          <p:cNvSpPr/>
          <p:nvPr/>
        </p:nvSpPr>
        <p:spPr>
          <a:xfrm>
            <a:off x="10459517" y="633991"/>
            <a:ext cx="24043" cy="187419"/>
          </a:xfrm>
          <a:custGeom>
            <a:avLst/>
            <a:gdLst/>
            <a:ahLst/>
            <a:cxnLst/>
            <a:rect l="l" t="t" r="r" b="b"/>
            <a:pathLst>
              <a:path w="33020" h="211454">
                <a:moveTo>
                  <a:pt x="32749" y="0"/>
                </a:moveTo>
                <a:lnTo>
                  <a:pt x="14555" y="29097"/>
                </a:lnTo>
                <a:lnTo>
                  <a:pt x="1819" y="49094"/>
                </a:lnTo>
                <a:lnTo>
                  <a:pt x="849" y="50911"/>
                </a:lnTo>
                <a:lnTo>
                  <a:pt x="0" y="53638"/>
                </a:lnTo>
                <a:lnTo>
                  <a:pt x="0" y="210916"/>
                </a:lnTo>
                <a:lnTo>
                  <a:pt x="32749" y="210916"/>
                </a:lnTo>
                <a:lnTo>
                  <a:pt x="32749" y="197280"/>
                </a:lnTo>
                <a:lnTo>
                  <a:pt x="27291" y="197280"/>
                </a:lnTo>
                <a:lnTo>
                  <a:pt x="27291" y="60001"/>
                </a:lnTo>
                <a:lnTo>
                  <a:pt x="32749" y="51820"/>
                </a:lnTo>
                <a:lnTo>
                  <a:pt x="32749" y="0"/>
                </a:lnTo>
                <a:close/>
              </a:path>
            </a:pathLst>
          </a:custGeom>
          <a:solidFill>
            <a:srgbClr val="010103"/>
          </a:solidFill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sp>
        <p:nvSpPr>
          <p:cNvPr id="407" name="object 31">
            <a:extLst>
              <a:ext uri="{FF2B5EF4-FFF2-40B4-BE49-F238E27FC236}">
                <a16:creationId xmlns:a16="http://schemas.microsoft.com/office/drawing/2014/main" id="{1C39DDB3-9C53-0F8E-C24E-5755D0AB56B9}"/>
              </a:ext>
            </a:extLst>
          </p:cNvPr>
          <p:cNvSpPr/>
          <p:nvPr/>
        </p:nvSpPr>
        <p:spPr>
          <a:xfrm>
            <a:off x="10307784" y="630769"/>
            <a:ext cx="115257" cy="572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2D3F88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AA0FE8-167C-97E6-158A-C913F60A9C61}"/>
              </a:ext>
            </a:extLst>
          </p:cNvPr>
          <p:cNvGrpSpPr>
            <a:grpSpLocks/>
          </p:cNvGrpSpPr>
          <p:nvPr/>
        </p:nvGrpSpPr>
        <p:grpSpPr>
          <a:xfrm>
            <a:off x="7035745" y="1296676"/>
            <a:ext cx="2327315" cy="1692771"/>
            <a:chOff x="4750852" y="5097767"/>
            <a:chExt cx="2327315" cy="1692771"/>
          </a:xfrm>
        </p:grpSpPr>
        <p:sp>
          <p:nvSpPr>
            <p:cNvPr id="274" name="ZoneTexte 273">
              <a:extLst>
                <a:ext uri="{FF2B5EF4-FFF2-40B4-BE49-F238E27FC236}">
                  <a16:creationId xmlns:a16="http://schemas.microsoft.com/office/drawing/2014/main" id="{219BE076-9763-4731-3846-670484025EB1}"/>
                </a:ext>
              </a:extLst>
            </p:cNvPr>
            <p:cNvSpPr txBox="1">
              <a:spLocks/>
            </p:cNvSpPr>
            <p:nvPr/>
          </p:nvSpPr>
          <p:spPr>
            <a:xfrm>
              <a:off x="5509778" y="5097767"/>
              <a:ext cx="1568389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cap="all">
                  <a:solidFill>
                    <a:schemeClr val="tx1">
                      <a:lumMod val="50000"/>
                    </a:schemeClr>
                  </a:solidFill>
                </a:rPr>
                <a:t>Un</a:t>
              </a:r>
              <a:r>
                <a:rPr lang="fr-FR" sz="1600" b="1">
                  <a:solidFill>
                    <a:schemeClr val="tx1">
                      <a:lumMod val="50000"/>
                    </a:schemeClr>
                  </a:solidFill>
                </a:rPr>
                <a:t> AUTOMOBILISTE </a:t>
              </a:r>
              <a:r>
                <a:rPr lang="fr-FR" sz="1600" b="1" cap="all">
                  <a:solidFill>
                    <a:schemeClr val="tx1">
                      <a:lumMod val="50000"/>
                    </a:schemeClr>
                  </a:solidFill>
                </a:rPr>
                <a:t>fait </a:t>
              </a:r>
              <a:r>
                <a:rPr lang="fr-FR" sz="1600" b="1" cap="all">
                  <a:solidFill>
                    <a:srgbClr val="008DD0"/>
                  </a:solidFill>
                </a:rPr>
                <a:t>un </a:t>
              </a:r>
              <a:r>
                <a:rPr lang="fr-FR" sz="1600" b="1">
                  <a:solidFill>
                    <a:srgbClr val="008DD0"/>
                  </a:solidFill>
                </a:rPr>
                <a:t>PLEIN </a:t>
              </a:r>
              <a:r>
                <a:rPr lang="fr-FR" sz="1600" b="1" cap="all">
                  <a:solidFill>
                    <a:schemeClr val="tx1">
                      <a:lumMod val="50000"/>
                    </a:schemeClr>
                  </a:solidFill>
                </a:rPr>
                <a:t>toutes les  </a:t>
              </a:r>
              <a:r>
                <a:rPr lang="fr-FR" sz="2000" b="1" cap="all">
                  <a:solidFill>
                    <a:schemeClr val="bg1"/>
                  </a:solidFill>
                  <a:highlight>
                    <a:srgbClr val="008DD0"/>
                  </a:highlight>
                </a:rPr>
                <a:t> 2 </a:t>
              </a:r>
              <a:r>
                <a:rPr lang="fr-FR" sz="1600" b="1" cap="all">
                  <a:solidFill>
                    <a:schemeClr val="tx1">
                      <a:lumMod val="50000"/>
                    </a:schemeClr>
                  </a:solidFill>
                </a:rPr>
                <a:t> semaines</a:t>
              </a:r>
              <a:r>
                <a:rPr lang="fr-FR" sz="2000" b="1" cap="all">
                  <a:solidFill>
                    <a:schemeClr val="bg1"/>
                  </a:solidFill>
                  <a:highlight>
                    <a:srgbClr val="008DD0"/>
                  </a:highlight>
                </a:rPr>
                <a:t> </a:t>
              </a:r>
              <a:r>
                <a:rPr lang="fr-FR" sz="2000" b="1" cap="all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</a:p>
            <a:p>
              <a:r>
                <a:rPr lang="fr-FR" sz="1600" b="1">
                  <a:solidFill>
                    <a:schemeClr val="tx1">
                      <a:lumMod val="50000"/>
                    </a:schemeClr>
                  </a:solidFill>
                </a:rPr>
                <a:t>en moyenne  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88A640B-9C24-F8DA-D754-64577D6EF70D}"/>
                </a:ext>
              </a:extLst>
            </p:cNvPr>
            <p:cNvGrpSpPr>
              <a:grpSpLocks/>
            </p:cNvGrpSpPr>
            <p:nvPr/>
          </p:nvGrpSpPr>
          <p:grpSpPr>
            <a:xfrm>
              <a:off x="4750852" y="5257195"/>
              <a:ext cx="683508" cy="518940"/>
              <a:chOff x="4833449" y="5207619"/>
              <a:chExt cx="683508" cy="518940"/>
            </a:xfrm>
          </p:grpSpPr>
          <p:grpSp>
            <p:nvGrpSpPr>
              <p:cNvPr id="273" name="Groupe 272">
                <a:extLst>
                  <a:ext uri="{FF2B5EF4-FFF2-40B4-BE49-F238E27FC236}">
                    <a16:creationId xmlns:a16="http://schemas.microsoft.com/office/drawing/2014/main" id="{ECB6C8FB-76FB-CA62-623C-62ED3F93DC5C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833449" y="5266734"/>
                <a:ext cx="683508" cy="459825"/>
                <a:chOff x="4421883" y="5239604"/>
                <a:chExt cx="406253" cy="322699"/>
              </a:xfrm>
            </p:grpSpPr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DB15EC89-FB82-E93E-A4E0-7C09C5E87D6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459386" y="5260245"/>
                  <a:ext cx="368750" cy="66596"/>
                </a:xfrm>
                <a:prstGeom prst="rect">
                  <a:avLst/>
                </a:prstGeom>
                <a:solidFill>
                  <a:srgbClr val="008DD0"/>
                </a:solidFill>
                <a:ln w="6350">
                  <a:solidFill>
                    <a:srgbClr val="008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BC4A60C8-8A4A-5005-053B-8E341EBE878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421883" y="5239604"/>
                  <a:ext cx="379908" cy="322699"/>
                </a:xfrm>
                <a:prstGeom prst="rect">
                  <a:avLst/>
                </a:prstGeom>
                <a:noFill/>
                <a:ln w="19050">
                  <a:solidFill>
                    <a:schemeClr val="tx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280" name="Connecteur droit 279">
                  <a:extLst>
                    <a:ext uri="{FF2B5EF4-FFF2-40B4-BE49-F238E27FC236}">
                      <a16:creationId xmlns:a16="http://schemas.microsoft.com/office/drawing/2014/main" id="{FEC06E75-5168-6715-BB04-A7DAF4A9C0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21883" y="5328286"/>
                  <a:ext cx="379908" cy="0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1" name="Groupe 280">
                  <a:extLst>
                    <a:ext uri="{FF2B5EF4-FFF2-40B4-BE49-F238E27FC236}">
                      <a16:creationId xmlns:a16="http://schemas.microsoft.com/office/drawing/2014/main" id="{21E558F6-8534-A055-26A1-C15ECDA52083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4459329" y="5366671"/>
                  <a:ext cx="83437" cy="45719"/>
                  <a:chOff x="5047947" y="5385946"/>
                  <a:chExt cx="88269" cy="48366"/>
                </a:xfrm>
              </p:grpSpPr>
              <p:cxnSp>
                <p:nvCxnSpPr>
                  <p:cNvPr id="285" name="Connecteur droit 284">
                    <a:extLst>
                      <a:ext uri="{FF2B5EF4-FFF2-40B4-BE49-F238E27FC236}">
                        <a16:creationId xmlns:a16="http://schemas.microsoft.com/office/drawing/2014/main" id="{5E867A73-0EB6-EA80-7B9C-4DC3367E178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47947" y="5392931"/>
                    <a:ext cx="26633" cy="41381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Connecteur droit 285">
                    <a:extLst>
                      <a:ext uri="{FF2B5EF4-FFF2-40B4-BE49-F238E27FC236}">
                        <a16:creationId xmlns:a16="http://schemas.microsoft.com/office/drawing/2014/main" id="{B2ACF8FE-1BC4-942D-4600-18087FB55E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360000" flipV="1">
                    <a:off x="5060069" y="5385946"/>
                    <a:ext cx="76147" cy="42978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2" name="Groupe 281">
                  <a:extLst>
                    <a:ext uri="{FF2B5EF4-FFF2-40B4-BE49-F238E27FC236}">
                      <a16:creationId xmlns:a16="http://schemas.microsoft.com/office/drawing/2014/main" id="{F6228729-6BB2-F3A1-1415-D305B13FC3FF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4676727" y="5461875"/>
                  <a:ext cx="83437" cy="45719"/>
                  <a:chOff x="5047947" y="5385946"/>
                  <a:chExt cx="88269" cy="48366"/>
                </a:xfrm>
              </p:grpSpPr>
              <p:cxnSp>
                <p:nvCxnSpPr>
                  <p:cNvPr id="283" name="Connecteur droit 282">
                    <a:extLst>
                      <a:ext uri="{FF2B5EF4-FFF2-40B4-BE49-F238E27FC236}">
                        <a16:creationId xmlns:a16="http://schemas.microsoft.com/office/drawing/2014/main" id="{62099C7B-0D76-B128-DA23-72FC1A8C0A6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047947" y="5392931"/>
                    <a:ext cx="26633" cy="41381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4" name="Connecteur droit 283">
                    <a:extLst>
                      <a:ext uri="{FF2B5EF4-FFF2-40B4-BE49-F238E27FC236}">
                        <a16:creationId xmlns:a16="http://schemas.microsoft.com/office/drawing/2014/main" id="{7C5C7C62-3A1C-C5CA-DBA6-2AC6D0F110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-360000" flipV="1">
                    <a:off x="5060069" y="5385946"/>
                    <a:ext cx="76147" cy="42978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275" name="Connecteur droit 274">
                <a:extLst>
                  <a:ext uri="{FF2B5EF4-FFF2-40B4-BE49-F238E27FC236}">
                    <a16:creationId xmlns:a16="http://schemas.microsoft.com/office/drawing/2014/main" id="{D91EDF34-69CA-2C2C-BFC3-ADBF588371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8034" y="5207619"/>
                <a:ext cx="0" cy="88495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Connecteur droit 275">
                <a:extLst>
                  <a:ext uri="{FF2B5EF4-FFF2-40B4-BE49-F238E27FC236}">
                    <a16:creationId xmlns:a16="http://schemas.microsoft.com/office/drawing/2014/main" id="{9435D59D-D5EB-6B92-FA4A-C08039C50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44556" y="5207619"/>
                <a:ext cx="0" cy="88495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0DE7199-1928-C5A1-D420-8859FF11C4DE}"/>
              </a:ext>
            </a:extLst>
          </p:cNvPr>
          <p:cNvGrpSpPr>
            <a:grpSpLocks/>
          </p:cNvGrpSpPr>
          <p:nvPr/>
        </p:nvGrpSpPr>
        <p:grpSpPr>
          <a:xfrm>
            <a:off x="9816045" y="1129026"/>
            <a:ext cx="2375955" cy="1580427"/>
            <a:chOff x="9363229" y="1802058"/>
            <a:chExt cx="2375955" cy="1580427"/>
          </a:xfrm>
        </p:grpSpPr>
        <p:pic>
          <p:nvPicPr>
            <p:cNvPr id="131" name="Image 130">
              <a:extLst>
                <a:ext uri="{FF2B5EF4-FFF2-40B4-BE49-F238E27FC236}">
                  <a16:creationId xmlns:a16="http://schemas.microsoft.com/office/drawing/2014/main" id="{F8B6CA39-DF92-502D-AEEC-C4924E1AD7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r="5886" b="4104"/>
            <a:stretch/>
          </p:blipFill>
          <p:spPr>
            <a:xfrm>
              <a:off x="9656312" y="2207317"/>
              <a:ext cx="811323" cy="485970"/>
            </a:xfrm>
            <a:prstGeom prst="rect">
              <a:avLst/>
            </a:prstGeom>
          </p:spPr>
        </p:pic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7124590C-4AEA-8C8C-269F-A251CC9B8369}"/>
                </a:ext>
              </a:extLst>
            </p:cNvPr>
            <p:cNvGrpSpPr>
              <a:grpSpLocks/>
            </p:cNvGrpSpPr>
            <p:nvPr/>
          </p:nvGrpSpPr>
          <p:grpSpPr>
            <a:xfrm>
              <a:off x="9425042" y="1802058"/>
              <a:ext cx="2124000" cy="905156"/>
              <a:chOff x="4593368" y="3710970"/>
              <a:chExt cx="2274168" cy="796174"/>
            </a:xfrm>
          </p:grpSpPr>
          <p:sp>
            <p:nvSpPr>
              <p:cNvPr id="84" name="object 2">
                <a:extLst>
                  <a:ext uri="{FF2B5EF4-FFF2-40B4-BE49-F238E27FC236}">
                    <a16:creationId xmlns:a16="http://schemas.microsoft.com/office/drawing/2014/main" id="{45684E0E-CE3A-91C2-DBE2-5669B4C36954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4593368" y="4430497"/>
                <a:ext cx="2274168" cy="69651"/>
              </a:xfrm>
              <a:custGeom>
                <a:avLst/>
                <a:gdLst/>
                <a:ahLst/>
                <a:cxnLst/>
                <a:rect l="l" t="t" r="r" b="b"/>
                <a:pathLst>
                  <a:path w="3257550">
                    <a:moveTo>
                      <a:pt x="0" y="0"/>
                    </a:moveTo>
                    <a:lnTo>
                      <a:pt x="3257373" y="0"/>
                    </a:lnTo>
                  </a:path>
                </a:pathLst>
              </a:custGeom>
              <a:ln w="28182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85" name="object 3">
                <a:extLst>
                  <a:ext uri="{FF2B5EF4-FFF2-40B4-BE49-F238E27FC236}">
                    <a16:creationId xmlns:a16="http://schemas.microsoft.com/office/drawing/2014/main" id="{D0567686-8211-7C51-BD0F-ED707BF0C7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37332" y="3981364"/>
                <a:ext cx="346710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346709" h="525779">
                    <a:moveTo>
                      <a:pt x="340233" y="0"/>
                    </a:moveTo>
                    <a:lnTo>
                      <a:pt x="6307" y="0"/>
                    </a:lnTo>
                    <a:lnTo>
                      <a:pt x="0" y="5453"/>
                    </a:lnTo>
                    <a:lnTo>
                      <a:pt x="0" y="519105"/>
                    </a:lnTo>
                    <a:lnTo>
                      <a:pt x="6307" y="525469"/>
                    </a:lnTo>
                    <a:lnTo>
                      <a:pt x="340233" y="525469"/>
                    </a:lnTo>
                    <a:lnTo>
                      <a:pt x="346662" y="519105"/>
                    </a:lnTo>
                    <a:lnTo>
                      <a:pt x="346662" y="498195"/>
                    </a:lnTo>
                    <a:lnTo>
                      <a:pt x="28140" y="498195"/>
                    </a:lnTo>
                    <a:lnTo>
                      <a:pt x="28140" y="27267"/>
                    </a:lnTo>
                    <a:lnTo>
                      <a:pt x="346662" y="27267"/>
                    </a:lnTo>
                    <a:lnTo>
                      <a:pt x="346662" y="5453"/>
                    </a:lnTo>
                    <a:lnTo>
                      <a:pt x="340233" y="0"/>
                    </a:lnTo>
                    <a:close/>
                  </a:path>
                  <a:path w="346709" h="525779">
                    <a:moveTo>
                      <a:pt x="346662" y="27267"/>
                    </a:moveTo>
                    <a:lnTo>
                      <a:pt x="319370" y="27267"/>
                    </a:lnTo>
                    <a:lnTo>
                      <a:pt x="319370" y="498195"/>
                    </a:lnTo>
                    <a:lnTo>
                      <a:pt x="346662" y="498195"/>
                    </a:lnTo>
                    <a:lnTo>
                      <a:pt x="346662" y="27267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86" name="object 4">
                <a:extLst>
                  <a:ext uri="{FF2B5EF4-FFF2-40B4-BE49-F238E27FC236}">
                    <a16:creationId xmlns:a16="http://schemas.microsoft.com/office/drawing/2014/main" id="{1DF0A094-A6AC-4A99-1564-4AE126FDC9A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02762" y="4237730"/>
                <a:ext cx="6413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255904">
                    <a:moveTo>
                      <a:pt x="0" y="0"/>
                    </a:moveTo>
                    <a:lnTo>
                      <a:pt x="0" y="255466"/>
                    </a:lnTo>
                    <a:lnTo>
                      <a:pt x="63680" y="255466"/>
                    </a:lnTo>
                    <a:lnTo>
                      <a:pt x="63680" y="1009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87" name="object 5">
                <a:extLst>
                  <a:ext uri="{FF2B5EF4-FFF2-40B4-BE49-F238E27FC236}">
                    <a16:creationId xmlns:a16="http://schemas.microsoft.com/office/drawing/2014/main" id="{44950EA9-4D35-EFC5-6259-6C73485960A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89055" y="4223187"/>
                <a:ext cx="91440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283845">
                    <a:moveTo>
                      <a:pt x="16374" y="0"/>
                    </a:moveTo>
                    <a:lnTo>
                      <a:pt x="10067" y="1817"/>
                    </a:lnTo>
                    <a:lnTo>
                      <a:pt x="4609" y="3635"/>
                    </a:lnTo>
                    <a:lnTo>
                      <a:pt x="0" y="9089"/>
                    </a:lnTo>
                    <a:lnTo>
                      <a:pt x="0" y="277282"/>
                    </a:lnTo>
                    <a:lnTo>
                      <a:pt x="6428" y="283646"/>
                    </a:lnTo>
                    <a:lnTo>
                      <a:pt x="85513" y="283646"/>
                    </a:lnTo>
                    <a:lnTo>
                      <a:pt x="90971" y="277282"/>
                    </a:lnTo>
                    <a:lnTo>
                      <a:pt x="90971" y="256372"/>
                    </a:lnTo>
                    <a:lnTo>
                      <a:pt x="28261" y="256372"/>
                    </a:lnTo>
                    <a:lnTo>
                      <a:pt x="28261" y="62728"/>
                    </a:lnTo>
                    <a:lnTo>
                      <a:pt x="60466" y="62728"/>
                    </a:lnTo>
                    <a:lnTo>
                      <a:pt x="25472" y="7271"/>
                    </a:lnTo>
                    <a:lnTo>
                      <a:pt x="22803" y="2726"/>
                    </a:lnTo>
                    <a:lnTo>
                      <a:pt x="16374" y="0"/>
                    </a:lnTo>
                    <a:close/>
                  </a:path>
                  <a:path w="91440" h="283845">
                    <a:moveTo>
                      <a:pt x="60466" y="62728"/>
                    </a:moveTo>
                    <a:lnTo>
                      <a:pt x="28261" y="62728"/>
                    </a:lnTo>
                    <a:lnTo>
                      <a:pt x="63680" y="119093"/>
                    </a:lnTo>
                    <a:lnTo>
                      <a:pt x="63680" y="256372"/>
                    </a:lnTo>
                    <a:lnTo>
                      <a:pt x="90971" y="256372"/>
                    </a:lnTo>
                    <a:lnTo>
                      <a:pt x="90971" y="110004"/>
                    </a:lnTo>
                    <a:lnTo>
                      <a:pt x="89152" y="108186"/>
                    </a:lnTo>
                    <a:lnTo>
                      <a:pt x="60466" y="62728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88" name="object 6">
                <a:extLst>
                  <a:ext uri="{FF2B5EF4-FFF2-40B4-BE49-F238E27FC236}">
                    <a16:creationId xmlns:a16="http://schemas.microsoft.com/office/drawing/2014/main" id="{63BF38F6-E54C-142B-0F0E-591A08833F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55732" y="4237730"/>
                <a:ext cx="6413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255904">
                    <a:moveTo>
                      <a:pt x="63680" y="0"/>
                    </a:moveTo>
                    <a:lnTo>
                      <a:pt x="0" y="100915"/>
                    </a:lnTo>
                    <a:lnTo>
                      <a:pt x="0" y="255466"/>
                    </a:lnTo>
                    <a:lnTo>
                      <a:pt x="63680" y="255466"/>
                    </a:lnTo>
                    <a:lnTo>
                      <a:pt x="63680" y="0"/>
                    </a:lnTo>
                    <a:close/>
                  </a:path>
                </a:pathLst>
              </a:custGeom>
              <a:solidFill>
                <a:srgbClr val="008DD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89" name="object 7">
                <a:extLst>
                  <a:ext uri="{FF2B5EF4-FFF2-40B4-BE49-F238E27FC236}">
                    <a16:creationId xmlns:a16="http://schemas.microsoft.com/office/drawing/2014/main" id="{624FD2A4-4C5C-A0F4-B9E6-BF4C07E812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42146" y="4223187"/>
                <a:ext cx="91440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283845">
                    <a:moveTo>
                      <a:pt x="74596" y="0"/>
                    </a:moveTo>
                    <a:lnTo>
                      <a:pt x="68167" y="2726"/>
                    </a:lnTo>
                    <a:lnTo>
                      <a:pt x="65499" y="7271"/>
                    </a:lnTo>
                    <a:lnTo>
                      <a:pt x="1819" y="108186"/>
                    </a:lnTo>
                    <a:lnTo>
                      <a:pt x="849" y="110004"/>
                    </a:lnTo>
                    <a:lnTo>
                      <a:pt x="0" y="112731"/>
                    </a:lnTo>
                    <a:lnTo>
                      <a:pt x="0" y="277282"/>
                    </a:lnTo>
                    <a:lnTo>
                      <a:pt x="6307" y="283646"/>
                    </a:lnTo>
                    <a:lnTo>
                      <a:pt x="84542" y="283646"/>
                    </a:lnTo>
                    <a:lnTo>
                      <a:pt x="90971" y="277282"/>
                    </a:lnTo>
                    <a:lnTo>
                      <a:pt x="90971" y="256372"/>
                    </a:lnTo>
                    <a:lnTo>
                      <a:pt x="27291" y="256372"/>
                    </a:lnTo>
                    <a:lnTo>
                      <a:pt x="27291" y="119093"/>
                    </a:lnTo>
                    <a:lnTo>
                      <a:pt x="63680" y="62728"/>
                    </a:lnTo>
                    <a:lnTo>
                      <a:pt x="90971" y="62728"/>
                    </a:lnTo>
                    <a:lnTo>
                      <a:pt x="90971" y="9089"/>
                    </a:lnTo>
                    <a:lnTo>
                      <a:pt x="86362" y="3635"/>
                    </a:lnTo>
                    <a:lnTo>
                      <a:pt x="80903" y="1817"/>
                    </a:lnTo>
                    <a:lnTo>
                      <a:pt x="74596" y="0"/>
                    </a:lnTo>
                    <a:close/>
                  </a:path>
                  <a:path w="91440" h="283845">
                    <a:moveTo>
                      <a:pt x="90971" y="62728"/>
                    </a:moveTo>
                    <a:lnTo>
                      <a:pt x="63680" y="62728"/>
                    </a:lnTo>
                    <a:lnTo>
                      <a:pt x="63680" y="256372"/>
                    </a:lnTo>
                    <a:lnTo>
                      <a:pt x="90971" y="256372"/>
                    </a:lnTo>
                    <a:lnTo>
                      <a:pt x="90971" y="62728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90" name="object 8">
                <a:extLst>
                  <a:ext uri="{FF2B5EF4-FFF2-40B4-BE49-F238E27FC236}">
                    <a16:creationId xmlns:a16="http://schemas.microsoft.com/office/drawing/2014/main" id="{5431E074-19C3-86F7-1AA5-B8CEF9BCFF9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78139" y="3724987"/>
                <a:ext cx="461645" cy="286385"/>
              </a:xfrm>
              <a:custGeom>
                <a:avLst/>
                <a:gdLst/>
                <a:ahLst/>
                <a:cxnLst/>
                <a:rect l="l" t="t" r="r" b="b"/>
                <a:pathLst>
                  <a:path w="461645" h="286385">
                    <a:moveTo>
                      <a:pt x="0" y="0"/>
                    </a:moveTo>
                    <a:lnTo>
                      <a:pt x="461286" y="0"/>
                    </a:lnTo>
                    <a:lnTo>
                      <a:pt x="461286" y="286372"/>
                    </a:lnTo>
                    <a:lnTo>
                      <a:pt x="0" y="2863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91" name="object 9">
                <a:extLst>
                  <a:ext uri="{FF2B5EF4-FFF2-40B4-BE49-F238E27FC236}">
                    <a16:creationId xmlns:a16="http://schemas.microsoft.com/office/drawing/2014/main" id="{B9C413D9-2BED-D472-82CA-01AEF7C7458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26414" y="3995475"/>
                <a:ext cx="69215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69215" h="1270">
                    <a:moveTo>
                      <a:pt x="0" y="1269"/>
                    </a:moveTo>
                    <a:lnTo>
                      <a:pt x="69138" y="1269"/>
                    </a:lnTo>
                    <a:lnTo>
                      <a:pt x="69138" y="0"/>
                    </a:lnTo>
                    <a:lnTo>
                      <a:pt x="0" y="0"/>
                    </a:lnTo>
                    <a:lnTo>
                      <a:pt x="0" y="1269"/>
                    </a:lnTo>
                    <a:close/>
                  </a:path>
                </a:pathLst>
              </a:custGeom>
              <a:solidFill>
                <a:srgbClr val="EB242C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92" name="object 10">
                <a:extLst>
                  <a:ext uri="{FF2B5EF4-FFF2-40B4-BE49-F238E27FC236}">
                    <a16:creationId xmlns:a16="http://schemas.microsoft.com/office/drawing/2014/main" id="{AC1AC439-703C-B382-BFB4-DD8C713706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26414" y="3763165"/>
                <a:ext cx="399917" cy="233579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232410">
                    <a:moveTo>
                      <a:pt x="0" y="232309"/>
                    </a:moveTo>
                    <a:lnTo>
                      <a:pt x="399425" y="232309"/>
                    </a:lnTo>
                    <a:lnTo>
                      <a:pt x="399425" y="0"/>
                    </a:lnTo>
                    <a:lnTo>
                      <a:pt x="0" y="0"/>
                    </a:lnTo>
                    <a:lnTo>
                      <a:pt x="0" y="232309"/>
                    </a:lnTo>
                    <a:close/>
                  </a:path>
                </a:pathLst>
              </a:custGeom>
              <a:solidFill>
                <a:srgbClr val="008DD0"/>
              </a:solidFill>
              <a:ln>
                <a:solidFill>
                  <a:srgbClr val="008DD0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93" name="object 12">
                <a:extLst>
                  <a:ext uri="{FF2B5EF4-FFF2-40B4-BE49-F238E27FC236}">
                    <a16:creationId xmlns:a16="http://schemas.microsoft.com/office/drawing/2014/main" id="{E388A9A1-DA7C-0897-EF46-30109111BB7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63271" y="3710970"/>
                <a:ext cx="48895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313689">
                    <a:moveTo>
                      <a:pt x="482148" y="0"/>
                    </a:moveTo>
                    <a:lnTo>
                      <a:pt x="5458" y="0"/>
                    </a:lnTo>
                    <a:lnTo>
                      <a:pt x="0" y="5453"/>
                    </a:lnTo>
                    <a:lnTo>
                      <a:pt x="0" y="307277"/>
                    </a:lnTo>
                    <a:lnTo>
                      <a:pt x="5458" y="313652"/>
                    </a:lnTo>
                    <a:lnTo>
                      <a:pt x="482148" y="313652"/>
                    </a:lnTo>
                    <a:lnTo>
                      <a:pt x="488577" y="307277"/>
                    </a:lnTo>
                    <a:lnTo>
                      <a:pt x="488577" y="285463"/>
                    </a:lnTo>
                    <a:lnTo>
                      <a:pt x="27291" y="285463"/>
                    </a:lnTo>
                    <a:lnTo>
                      <a:pt x="27291" y="27267"/>
                    </a:lnTo>
                    <a:lnTo>
                      <a:pt x="488577" y="27267"/>
                    </a:lnTo>
                    <a:lnTo>
                      <a:pt x="488577" y="5453"/>
                    </a:lnTo>
                    <a:lnTo>
                      <a:pt x="482148" y="0"/>
                    </a:lnTo>
                    <a:close/>
                  </a:path>
                  <a:path w="488950" h="313689">
                    <a:moveTo>
                      <a:pt x="488577" y="27267"/>
                    </a:moveTo>
                    <a:lnTo>
                      <a:pt x="461286" y="27267"/>
                    </a:lnTo>
                    <a:lnTo>
                      <a:pt x="461286" y="285463"/>
                    </a:lnTo>
                    <a:lnTo>
                      <a:pt x="488577" y="285463"/>
                    </a:lnTo>
                    <a:lnTo>
                      <a:pt x="488577" y="27267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94" name="object 13">
                <a:extLst>
                  <a:ext uri="{FF2B5EF4-FFF2-40B4-BE49-F238E27FC236}">
                    <a16:creationId xmlns:a16="http://schemas.microsoft.com/office/drawing/2014/main" id="{C67E16D3-84F6-5FB8-02B1-E94181342B4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56375" y="3784988"/>
                <a:ext cx="30607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42875">
                    <a:moveTo>
                      <a:pt x="152953" y="0"/>
                    </a:moveTo>
                    <a:lnTo>
                      <a:pt x="106549" y="7163"/>
                    </a:lnTo>
                    <a:lnTo>
                      <a:pt x="65962" y="27200"/>
                    </a:lnTo>
                    <a:lnTo>
                      <a:pt x="33281" y="57929"/>
                    </a:lnTo>
                    <a:lnTo>
                      <a:pt x="10597" y="97169"/>
                    </a:lnTo>
                    <a:lnTo>
                      <a:pt x="0" y="142737"/>
                    </a:lnTo>
                    <a:lnTo>
                      <a:pt x="305785" y="142737"/>
                    </a:lnTo>
                    <a:lnTo>
                      <a:pt x="295189" y="97169"/>
                    </a:lnTo>
                    <a:lnTo>
                      <a:pt x="272511" y="57929"/>
                    </a:lnTo>
                    <a:lnTo>
                      <a:pt x="239849" y="27200"/>
                    </a:lnTo>
                    <a:lnTo>
                      <a:pt x="199297" y="7163"/>
                    </a:lnTo>
                    <a:lnTo>
                      <a:pt x="152953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95" name="object 14">
                <a:extLst>
                  <a:ext uri="{FF2B5EF4-FFF2-40B4-BE49-F238E27FC236}">
                    <a16:creationId xmlns:a16="http://schemas.microsoft.com/office/drawing/2014/main" id="{6D74DCB1-AA29-6B70-6352-DCDCEA64D22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42789" y="3771354"/>
                <a:ext cx="333375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170179">
                    <a:moveTo>
                      <a:pt x="166538" y="0"/>
                    </a:moveTo>
                    <a:lnTo>
                      <a:pt x="116241" y="7781"/>
                    </a:lnTo>
                    <a:lnTo>
                      <a:pt x="71953" y="29527"/>
                    </a:lnTo>
                    <a:lnTo>
                      <a:pt x="36159" y="62838"/>
                    </a:lnTo>
                    <a:lnTo>
                      <a:pt x="11346" y="105313"/>
                    </a:lnTo>
                    <a:lnTo>
                      <a:pt x="0" y="154553"/>
                    </a:lnTo>
                    <a:lnTo>
                      <a:pt x="0" y="159098"/>
                    </a:lnTo>
                    <a:lnTo>
                      <a:pt x="849" y="162734"/>
                    </a:lnTo>
                    <a:lnTo>
                      <a:pt x="3638" y="165460"/>
                    </a:lnTo>
                    <a:lnTo>
                      <a:pt x="6307" y="168187"/>
                    </a:lnTo>
                    <a:lnTo>
                      <a:pt x="9946" y="170005"/>
                    </a:lnTo>
                    <a:lnTo>
                      <a:pt x="323009" y="170005"/>
                    </a:lnTo>
                    <a:lnTo>
                      <a:pt x="326648" y="168187"/>
                    </a:lnTo>
                    <a:lnTo>
                      <a:pt x="329316" y="165460"/>
                    </a:lnTo>
                    <a:lnTo>
                      <a:pt x="332106" y="162734"/>
                    </a:lnTo>
                    <a:lnTo>
                      <a:pt x="332955" y="159098"/>
                    </a:lnTo>
                    <a:lnTo>
                      <a:pt x="332955" y="154553"/>
                    </a:lnTo>
                    <a:lnTo>
                      <a:pt x="330023" y="141828"/>
                    </a:lnTo>
                    <a:lnTo>
                      <a:pt x="29110" y="141828"/>
                    </a:lnTo>
                    <a:lnTo>
                      <a:pt x="46080" y="96837"/>
                    </a:lnTo>
                    <a:lnTo>
                      <a:pt x="76992" y="60799"/>
                    </a:lnTo>
                    <a:lnTo>
                      <a:pt x="118319" y="36866"/>
                    </a:lnTo>
                    <a:lnTo>
                      <a:pt x="166538" y="28188"/>
                    </a:lnTo>
                    <a:lnTo>
                      <a:pt x="258303" y="28188"/>
                    </a:lnTo>
                    <a:lnTo>
                      <a:pt x="216776" y="7781"/>
                    </a:lnTo>
                    <a:lnTo>
                      <a:pt x="166538" y="0"/>
                    </a:lnTo>
                    <a:close/>
                  </a:path>
                  <a:path w="333375" h="170179">
                    <a:moveTo>
                      <a:pt x="258303" y="28188"/>
                    </a:moveTo>
                    <a:lnTo>
                      <a:pt x="166538" y="28188"/>
                    </a:lnTo>
                    <a:lnTo>
                      <a:pt x="214738" y="36866"/>
                    </a:lnTo>
                    <a:lnTo>
                      <a:pt x="256024" y="60799"/>
                    </a:lnTo>
                    <a:lnTo>
                      <a:pt x="286893" y="96837"/>
                    </a:lnTo>
                    <a:lnTo>
                      <a:pt x="303844" y="141828"/>
                    </a:lnTo>
                    <a:lnTo>
                      <a:pt x="330023" y="141828"/>
                    </a:lnTo>
                    <a:lnTo>
                      <a:pt x="321610" y="105313"/>
                    </a:lnTo>
                    <a:lnTo>
                      <a:pt x="296803" y="62838"/>
                    </a:lnTo>
                    <a:lnTo>
                      <a:pt x="261028" y="29527"/>
                    </a:lnTo>
                    <a:lnTo>
                      <a:pt x="258303" y="28188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96" name="object 15">
                <a:extLst>
                  <a:ext uri="{FF2B5EF4-FFF2-40B4-BE49-F238E27FC236}">
                    <a16:creationId xmlns:a16="http://schemas.microsoft.com/office/drawing/2014/main" id="{E3799612-44AB-1976-9DCC-0336C8FAC6F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94772" y="3840445"/>
                <a:ext cx="27305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27304" h="93345">
                    <a:moveTo>
                      <a:pt x="21833" y="0"/>
                    </a:moveTo>
                    <a:lnTo>
                      <a:pt x="6307" y="0"/>
                    </a:lnTo>
                    <a:lnTo>
                      <a:pt x="0" y="5453"/>
                    </a:lnTo>
                    <a:lnTo>
                      <a:pt x="0" y="87281"/>
                    </a:lnTo>
                    <a:lnTo>
                      <a:pt x="6307" y="92734"/>
                    </a:lnTo>
                    <a:lnTo>
                      <a:pt x="21833" y="92734"/>
                    </a:lnTo>
                    <a:lnTo>
                      <a:pt x="27291" y="87281"/>
                    </a:lnTo>
                    <a:lnTo>
                      <a:pt x="27291" y="5453"/>
                    </a:lnTo>
                    <a:lnTo>
                      <a:pt x="21833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97" name="object 16">
                <a:extLst>
                  <a:ext uri="{FF2B5EF4-FFF2-40B4-BE49-F238E27FC236}">
                    <a16:creationId xmlns:a16="http://schemas.microsoft.com/office/drawing/2014/main" id="{6C3F796C-4C07-1BC0-74E3-945B6DE52F0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95622" y="3775898"/>
                <a:ext cx="27305" cy="54610"/>
              </a:xfrm>
              <a:custGeom>
                <a:avLst/>
                <a:gdLst/>
                <a:ahLst/>
                <a:cxnLst/>
                <a:rect l="l" t="t" r="r" b="b"/>
                <a:pathLst>
                  <a:path w="27304" h="54610">
                    <a:moveTo>
                      <a:pt x="20984" y="0"/>
                    </a:moveTo>
                    <a:lnTo>
                      <a:pt x="6428" y="0"/>
                    </a:lnTo>
                    <a:lnTo>
                      <a:pt x="0" y="5453"/>
                    </a:lnTo>
                    <a:lnTo>
                      <a:pt x="0" y="48185"/>
                    </a:lnTo>
                    <a:lnTo>
                      <a:pt x="6428" y="54547"/>
                    </a:lnTo>
                    <a:lnTo>
                      <a:pt x="20984" y="54547"/>
                    </a:lnTo>
                    <a:lnTo>
                      <a:pt x="27291" y="48185"/>
                    </a:lnTo>
                    <a:lnTo>
                      <a:pt x="27291" y="5453"/>
                    </a:lnTo>
                    <a:lnTo>
                      <a:pt x="20984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98" name="object 17">
                <a:extLst>
                  <a:ext uri="{FF2B5EF4-FFF2-40B4-BE49-F238E27FC236}">
                    <a16:creationId xmlns:a16="http://schemas.microsoft.com/office/drawing/2014/main" id="{B9D8B694-F0EC-782D-AFA4-966019E2B79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07319" y="3804087"/>
                <a:ext cx="53975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339">
                    <a:moveTo>
                      <a:pt x="19164" y="0"/>
                    </a:moveTo>
                    <a:lnTo>
                      <a:pt x="10067" y="0"/>
                    </a:lnTo>
                    <a:lnTo>
                      <a:pt x="4609" y="5453"/>
                    </a:lnTo>
                    <a:lnTo>
                      <a:pt x="0" y="10907"/>
                    </a:lnTo>
                    <a:lnTo>
                      <a:pt x="0" y="19996"/>
                    </a:lnTo>
                    <a:lnTo>
                      <a:pt x="4609" y="24541"/>
                    </a:lnTo>
                    <a:lnTo>
                      <a:pt x="28261" y="48173"/>
                    </a:lnTo>
                    <a:lnTo>
                      <a:pt x="31051" y="50911"/>
                    </a:lnTo>
                    <a:lnTo>
                      <a:pt x="34690" y="52729"/>
                    </a:lnTo>
                    <a:lnTo>
                      <a:pt x="41968" y="52729"/>
                    </a:lnTo>
                    <a:lnTo>
                      <a:pt x="45607" y="50911"/>
                    </a:lnTo>
                    <a:lnTo>
                      <a:pt x="48275" y="48173"/>
                    </a:lnTo>
                    <a:lnTo>
                      <a:pt x="53733" y="43628"/>
                    </a:lnTo>
                    <a:lnTo>
                      <a:pt x="53733" y="34539"/>
                    </a:lnTo>
                    <a:lnTo>
                      <a:pt x="19164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99" name="object 18">
                <a:extLst>
                  <a:ext uri="{FF2B5EF4-FFF2-40B4-BE49-F238E27FC236}">
                    <a16:creationId xmlns:a16="http://schemas.microsoft.com/office/drawing/2014/main" id="{28CF9873-3F8B-55CD-E122-0E2A64A6F7F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57482" y="3804087"/>
                <a:ext cx="53975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339">
                    <a:moveTo>
                      <a:pt x="43666" y="0"/>
                    </a:moveTo>
                    <a:lnTo>
                      <a:pt x="34569" y="0"/>
                    </a:lnTo>
                    <a:lnTo>
                      <a:pt x="0" y="34539"/>
                    </a:lnTo>
                    <a:lnTo>
                      <a:pt x="0" y="43628"/>
                    </a:lnTo>
                    <a:lnTo>
                      <a:pt x="5458" y="48173"/>
                    </a:lnTo>
                    <a:lnTo>
                      <a:pt x="8248" y="50911"/>
                    </a:lnTo>
                    <a:lnTo>
                      <a:pt x="11886" y="52729"/>
                    </a:lnTo>
                    <a:lnTo>
                      <a:pt x="19164" y="52729"/>
                    </a:lnTo>
                    <a:lnTo>
                      <a:pt x="22803" y="50911"/>
                    </a:lnTo>
                    <a:lnTo>
                      <a:pt x="24622" y="48173"/>
                    </a:lnTo>
                    <a:lnTo>
                      <a:pt x="49124" y="24541"/>
                    </a:lnTo>
                    <a:lnTo>
                      <a:pt x="53733" y="19996"/>
                    </a:lnTo>
                    <a:lnTo>
                      <a:pt x="53733" y="10907"/>
                    </a:lnTo>
                    <a:lnTo>
                      <a:pt x="49124" y="5453"/>
                    </a:lnTo>
                    <a:lnTo>
                      <a:pt x="43666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00" name="object 19">
                <a:extLst>
                  <a:ext uri="{FF2B5EF4-FFF2-40B4-BE49-F238E27FC236}">
                    <a16:creationId xmlns:a16="http://schemas.microsoft.com/office/drawing/2014/main" id="{A2FB69F3-A95D-5349-C854-29B9AA9C160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63652" y="3877722"/>
                <a:ext cx="52069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27304">
                    <a:moveTo>
                      <a:pt x="46456" y="0"/>
                    </a:moveTo>
                    <a:lnTo>
                      <a:pt x="5458" y="0"/>
                    </a:lnTo>
                    <a:lnTo>
                      <a:pt x="0" y="6362"/>
                    </a:lnTo>
                    <a:lnTo>
                      <a:pt x="0" y="21814"/>
                    </a:lnTo>
                    <a:lnTo>
                      <a:pt x="5458" y="27267"/>
                    </a:lnTo>
                    <a:lnTo>
                      <a:pt x="46456" y="27267"/>
                    </a:lnTo>
                    <a:lnTo>
                      <a:pt x="51914" y="21814"/>
                    </a:lnTo>
                    <a:lnTo>
                      <a:pt x="51914" y="6362"/>
                    </a:lnTo>
                    <a:lnTo>
                      <a:pt x="46456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01" name="object 20">
                <a:extLst>
                  <a:ext uri="{FF2B5EF4-FFF2-40B4-BE49-F238E27FC236}">
                    <a16:creationId xmlns:a16="http://schemas.microsoft.com/office/drawing/2014/main" id="{17CA3501-8D23-9FFF-D650-9CC62156541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00299" y="3877722"/>
                <a:ext cx="54610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54609" h="27304">
                    <a:moveTo>
                      <a:pt x="48154" y="0"/>
                    </a:moveTo>
                    <a:lnTo>
                      <a:pt x="6307" y="0"/>
                    </a:lnTo>
                    <a:lnTo>
                      <a:pt x="0" y="6362"/>
                    </a:lnTo>
                    <a:lnTo>
                      <a:pt x="0" y="21814"/>
                    </a:lnTo>
                    <a:lnTo>
                      <a:pt x="6307" y="27267"/>
                    </a:lnTo>
                    <a:lnTo>
                      <a:pt x="48154" y="27267"/>
                    </a:lnTo>
                    <a:lnTo>
                      <a:pt x="54582" y="21814"/>
                    </a:lnTo>
                    <a:lnTo>
                      <a:pt x="54582" y="6362"/>
                    </a:lnTo>
                    <a:lnTo>
                      <a:pt x="48154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02" name="object 21">
                <a:extLst>
                  <a:ext uri="{FF2B5EF4-FFF2-40B4-BE49-F238E27FC236}">
                    <a16:creationId xmlns:a16="http://schemas.microsoft.com/office/drawing/2014/main" id="{A4ED3BF9-636A-B003-4F26-D16BFAB2B0C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73077" y="3903172"/>
                <a:ext cx="158750" cy="422909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422910">
                    <a:moveTo>
                      <a:pt x="48154" y="190922"/>
                    </a:moveTo>
                    <a:lnTo>
                      <a:pt x="0" y="190922"/>
                    </a:lnTo>
                    <a:lnTo>
                      <a:pt x="0" y="218190"/>
                    </a:lnTo>
                    <a:lnTo>
                      <a:pt x="57251" y="218190"/>
                    </a:lnTo>
                    <a:lnTo>
                      <a:pt x="64529" y="225462"/>
                    </a:lnTo>
                    <a:lnTo>
                      <a:pt x="64529" y="379106"/>
                    </a:lnTo>
                    <a:lnTo>
                      <a:pt x="67893" y="395895"/>
                    </a:lnTo>
                    <a:lnTo>
                      <a:pt x="77068" y="409789"/>
                    </a:lnTo>
                    <a:lnTo>
                      <a:pt x="90677" y="419251"/>
                    </a:lnTo>
                    <a:lnTo>
                      <a:pt x="107346" y="422747"/>
                    </a:lnTo>
                    <a:lnTo>
                      <a:pt x="115473" y="422747"/>
                    </a:lnTo>
                    <a:lnTo>
                      <a:pt x="132192" y="419251"/>
                    </a:lnTo>
                    <a:lnTo>
                      <a:pt x="145796" y="409789"/>
                    </a:lnTo>
                    <a:lnTo>
                      <a:pt x="154943" y="395895"/>
                    </a:lnTo>
                    <a:lnTo>
                      <a:pt x="155028" y="395467"/>
                    </a:lnTo>
                    <a:lnTo>
                      <a:pt x="99098" y="395467"/>
                    </a:lnTo>
                    <a:lnTo>
                      <a:pt x="91820" y="388196"/>
                    </a:lnTo>
                    <a:lnTo>
                      <a:pt x="91820" y="234563"/>
                    </a:lnTo>
                    <a:lnTo>
                      <a:pt x="88323" y="217386"/>
                    </a:lnTo>
                    <a:lnTo>
                      <a:pt x="78857" y="203535"/>
                    </a:lnTo>
                    <a:lnTo>
                      <a:pt x="64955" y="194289"/>
                    </a:lnTo>
                    <a:lnTo>
                      <a:pt x="48154" y="190922"/>
                    </a:lnTo>
                    <a:close/>
                  </a:path>
                  <a:path w="158750" h="422910">
                    <a:moveTo>
                      <a:pt x="158290" y="0"/>
                    </a:moveTo>
                    <a:lnTo>
                      <a:pt x="130998" y="0"/>
                    </a:lnTo>
                    <a:lnTo>
                      <a:pt x="130998" y="388196"/>
                    </a:lnTo>
                    <a:lnTo>
                      <a:pt x="123721" y="395467"/>
                    </a:lnTo>
                    <a:lnTo>
                      <a:pt x="155028" y="395467"/>
                    </a:lnTo>
                    <a:lnTo>
                      <a:pt x="158290" y="379106"/>
                    </a:lnTo>
                    <a:lnTo>
                      <a:pt x="15829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03" name="object 22">
                <a:extLst>
                  <a:ext uri="{FF2B5EF4-FFF2-40B4-BE49-F238E27FC236}">
                    <a16:creationId xmlns:a16="http://schemas.microsoft.com/office/drawing/2014/main" id="{639F7168-4B71-7856-8E1B-74186844D0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62229" y="3770445"/>
                <a:ext cx="95580" cy="16727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04" name="object 23">
                <a:extLst>
                  <a:ext uri="{FF2B5EF4-FFF2-40B4-BE49-F238E27FC236}">
                    <a16:creationId xmlns:a16="http://schemas.microsoft.com/office/drawing/2014/main" id="{0E0A627C-CB3E-A4B1-D7AE-E7164312D7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95553" y="4025006"/>
                <a:ext cx="261620" cy="454659"/>
              </a:xfrm>
              <a:custGeom>
                <a:avLst/>
                <a:gdLst/>
                <a:ahLst/>
                <a:cxnLst/>
                <a:rect l="l" t="t" r="r" b="b"/>
                <a:pathLst>
                  <a:path w="261620" h="454660">
                    <a:moveTo>
                      <a:pt x="261148" y="0"/>
                    </a:moveTo>
                    <a:lnTo>
                      <a:pt x="0" y="0"/>
                    </a:lnTo>
                    <a:lnTo>
                      <a:pt x="0" y="454555"/>
                    </a:lnTo>
                    <a:lnTo>
                      <a:pt x="246593" y="454555"/>
                    </a:lnTo>
                    <a:lnTo>
                      <a:pt x="246593" y="310913"/>
                    </a:lnTo>
                    <a:lnTo>
                      <a:pt x="247442" y="308186"/>
                    </a:lnTo>
                    <a:lnTo>
                      <a:pt x="248412" y="306368"/>
                    </a:lnTo>
                    <a:lnTo>
                      <a:pt x="261148" y="286372"/>
                    </a:lnTo>
                    <a:lnTo>
                      <a:pt x="261148" y="206362"/>
                    </a:lnTo>
                    <a:lnTo>
                      <a:pt x="119233" y="206362"/>
                    </a:lnTo>
                    <a:lnTo>
                      <a:pt x="98133" y="202215"/>
                    </a:lnTo>
                    <a:lnTo>
                      <a:pt x="80979" y="190909"/>
                    </a:lnTo>
                    <a:lnTo>
                      <a:pt x="69307" y="174147"/>
                    </a:lnTo>
                    <a:lnTo>
                      <a:pt x="64650" y="153632"/>
                    </a:lnTo>
                    <a:lnTo>
                      <a:pt x="64957" y="135283"/>
                    </a:lnTo>
                    <a:lnTo>
                      <a:pt x="70745" y="119319"/>
                    </a:lnTo>
                    <a:lnTo>
                      <a:pt x="87131" y="96876"/>
                    </a:lnTo>
                    <a:lnTo>
                      <a:pt x="119233" y="59092"/>
                    </a:lnTo>
                    <a:lnTo>
                      <a:pt x="261148" y="59092"/>
                    </a:lnTo>
                    <a:lnTo>
                      <a:pt x="261148" y="0"/>
                    </a:lnTo>
                    <a:close/>
                  </a:path>
                  <a:path w="261620" h="454660">
                    <a:moveTo>
                      <a:pt x="261148" y="59092"/>
                    </a:moveTo>
                    <a:lnTo>
                      <a:pt x="119233" y="59092"/>
                    </a:lnTo>
                    <a:lnTo>
                      <a:pt x="127761" y="68879"/>
                    </a:lnTo>
                    <a:lnTo>
                      <a:pt x="146524" y="93069"/>
                    </a:lnTo>
                    <a:lnTo>
                      <a:pt x="165287" y="123906"/>
                    </a:lnTo>
                    <a:lnTo>
                      <a:pt x="173816" y="153632"/>
                    </a:lnTo>
                    <a:lnTo>
                      <a:pt x="169091" y="174147"/>
                    </a:lnTo>
                    <a:lnTo>
                      <a:pt x="157395" y="190909"/>
                    </a:lnTo>
                    <a:lnTo>
                      <a:pt x="140264" y="202215"/>
                    </a:lnTo>
                    <a:lnTo>
                      <a:pt x="119233" y="206362"/>
                    </a:lnTo>
                    <a:lnTo>
                      <a:pt x="261148" y="206362"/>
                    </a:lnTo>
                    <a:lnTo>
                      <a:pt x="261148" y="59092"/>
                    </a:lnTo>
                    <a:close/>
                  </a:path>
                </a:pathLst>
              </a:custGeom>
              <a:solidFill>
                <a:srgbClr val="008DD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05" name="object 24">
                <a:extLst>
                  <a:ext uri="{FF2B5EF4-FFF2-40B4-BE49-F238E27FC236}">
                    <a16:creationId xmlns:a16="http://schemas.microsoft.com/office/drawing/2014/main" id="{1DBBD34C-301B-4DB0-6D87-FAA62EF092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95553" y="4025005"/>
                <a:ext cx="279400" cy="468630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468629">
                    <a:moveTo>
                      <a:pt x="246593" y="454555"/>
                    </a:moveTo>
                    <a:lnTo>
                      <a:pt x="0" y="454555"/>
                    </a:lnTo>
                    <a:lnTo>
                      <a:pt x="0" y="468191"/>
                    </a:lnTo>
                    <a:lnTo>
                      <a:pt x="246593" y="468191"/>
                    </a:lnTo>
                    <a:lnTo>
                      <a:pt x="246593" y="454555"/>
                    </a:lnTo>
                    <a:close/>
                  </a:path>
                  <a:path w="279400" h="468629">
                    <a:moveTo>
                      <a:pt x="279343" y="0"/>
                    </a:moveTo>
                    <a:lnTo>
                      <a:pt x="261148" y="0"/>
                    </a:lnTo>
                    <a:lnTo>
                      <a:pt x="261148" y="286372"/>
                    </a:lnTo>
                    <a:lnTo>
                      <a:pt x="279343" y="257274"/>
                    </a:lnTo>
                    <a:lnTo>
                      <a:pt x="279343" y="96358"/>
                    </a:lnTo>
                    <a:lnTo>
                      <a:pt x="277523" y="96358"/>
                    </a:lnTo>
                    <a:lnTo>
                      <a:pt x="277523" y="69090"/>
                    </a:lnTo>
                    <a:lnTo>
                      <a:pt x="279343" y="69090"/>
                    </a:lnTo>
                    <a:lnTo>
                      <a:pt x="27934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06" name="object 25">
                <a:extLst>
                  <a:ext uri="{FF2B5EF4-FFF2-40B4-BE49-F238E27FC236}">
                    <a16:creationId xmlns:a16="http://schemas.microsoft.com/office/drawing/2014/main" id="{4322D122-48DD-7945-1495-3BE7EDA1F0B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72167" y="4334100"/>
                <a:ext cx="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h="146050">
                    <a:moveTo>
                      <a:pt x="0" y="0"/>
                    </a:moveTo>
                    <a:lnTo>
                      <a:pt x="0" y="145459"/>
                    </a:lnTo>
                  </a:path>
                </a:pathLst>
              </a:custGeom>
              <a:ln w="5458">
                <a:solidFill>
                  <a:srgbClr val="2D3F88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07" name="object 26">
                <a:extLst>
                  <a:ext uri="{FF2B5EF4-FFF2-40B4-BE49-F238E27FC236}">
                    <a16:creationId xmlns:a16="http://schemas.microsoft.com/office/drawing/2014/main" id="{61D96381-ECBB-927C-A9FC-637D13E996D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42146" y="4282280"/>
                <a:ext cx="33020" cy="211454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211454">
                    <a:moveTo>
                      <a:pt x="32749" y="0"/>
                    </a:moveTo>
                    <a:lnTo>
                      <a:pt x="14555" y="29097"/>
                    </a:lnTo>
                    <a:lnTo>
                      <a:pt x="1819" y="49094"/>
                    </a:lnTo>
                    <a:lnTo>
                      <a:pt x="849" y="50911"/>
                    </a:lnTo>
                    <a:lnTo>
                      <a:pt x="0" y="53638"/>
                    </a:lnTo>
                    <a:lnTo>
                      <a:pt x="0" y="210916"/>
                    </a:lnTo>
                    <a:lnTo>
                      <a:pt x="32749" y="210916"/>
                    </a:lnTo>
                    <a:lnTo>
                      <a:pt x="32749" y="197280"/>
                    </a:lnTo>
                    <a:lnTo>
                      <a:pt x="27291" y="197280"/>
                    </a:lnTo>
                    <a:lnTo>
                      <a:pt x="27291" y="60001"/>
                    </a:lnTo>
                    <a:lnTo>
                      <a:pt x="32749" y="51820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rgbClr val="010103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08" name="object 27">
                <a:extLst>
                  <a:ext uri="{FF2B5EF4-FFF2-40B4-BE49-F238E27FC236}">
                    <a16:creationId xmlns:a16="http://schemas.microsoft.com/office/drawing/2014/main" id="{77B3C5C8-1B08-EF5E-267A-6E28B15600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95553" y="3995907"/>
                <a:ext cx="279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79400">
                    <a:moveTo>
                      <a:pt x="0" y="0"/>
                    </a:moveTo>
                    <a:lnTo>
                      <a:pt x="279343" y="0"/>
                    </a:lnTo>
                  </a:path>
                </a:pathLst>
              </a:custGeom>
              <a:ln w="3175">
                <a:solidFill>
                  <a:srgbClr val="2D3F88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09" name="object 28">
                <a:extLst>
                  <a:ext uri="{FF2B5EF4-FFF2-40B4-BE49-F238E27FC236}">
                    <a16:creationId xmlns:a16="http://schemas.microsoft.com/office/drawing/2014/main" id="{6357D8BE-F70C-3B25-73C2-D8AD739503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95553" y="4010910"/>
                <a:ext cx="279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79400">
                    <a:moveTo>
                      <a:pt x="0" y="0"/>
                    </a:moveTo>
                    <a:lnTo>
                      <a:pt x="279343" y="0"/>
                    </a:lnTo>
                  </a:path>
                </a:pathLst>
              </a:custGeom>
              <a:ln w="28188">
                <a:solidFill>
                  <a:srgbClr val="010103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10" name="object 29">
                <a:extLst>
                  <a:ext uri="{FF2B5EF4-FFF2-40B4-BE49-F238E27FC236}">
                    <a16:creationId xmlns:a16="http://schemas.microsoft.com/office/drawing/2014/main" id="{E02160C2-2A82-3824-A699-6987E4D78D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73077" y="4094095"/>
                <a:ext cx="1905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7304">
                    <a:moveTo>
                      <a:pt x="0" y="0"/>
                    </a:moveTo>
                    <a:lnTo>
                      <a:pt x="1819" y="0"/>
                    </a:lnTo>
                    <a:lnTo>
                      <a:pt x="1819" y="27267"/>
                    </a:lnTo>
                    <a:lnTo>
                      <a:pt x="0" y="272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3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11" name="object 30">
                <a:extLst>
                  <a:ext uri="{FF2B5EF4-FFF2-40B4-BE49-F238E27FC236}">
                    <a16:creationId xmlns:a16="http://schemas.microsoft.com/office/drawing/2014/main" id="{6A2752D0-C8EF-933F-DD25-422CBFC36F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42009" y="4070451"/>
                <a:ext cx="136457" cy="17455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12" name="object 31">
                <a:extLst>
                  <a:ext uri="{FF2B5EF4-FFF2-40B4-BE49-F238E27FC236}">
                    <a16:creationId xmlns:a16="http://schemas.microsoft.com/office/drawing/2014/main" id="{9FC50530-CE82-AE20-A23F-AEC72A1ED7C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33761" y="4278644"/>
                <a:ext cx="158290" cy="64545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cxnSp>
            <p:nvCxnSpPr>
              <p:cNvPr id="129" name="Connecteur droit 128">
                <a:extLst>
                  <a:ext uri="{FF2B5EF4-FFF2-40B4-BE49-F238E27FC236}">
                    <a16:creationId xmlns:a16="http://schemas.microsoft.com/office/drawing/2014/main" id="{80A25AD5-818D-8475-BDC0-9764C9352D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26496" y="4079717"/>
                <a:ext cx="126032" cy="0"/>
              </a:xfrm>
              <a:prstGeom prst="line">
                <a:avLst/>
              </a:prstGeom>
              <a:ln w="12700">
                <a:solidFill>
                  <a:srgbClr val="008D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Connecteur droit 129">
                <a:extLst>
                  <a:ext uri="{FF2B5EF4-FFF2-40B4-BE49-F238E27FC236}">
                    <a16:creationId xmlns:a16="http://schemas.microsoft.com/office/drawing/2014/main" id="{23724E48-FB6D-2889-0DFC-D615C6B729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7455" y="4232117"/>
                <a:ext cx="95073" cy="0"/>
              </a:xfrm>
              <a:prstGeom prst="line">
                <a:avLst/>
              </a:prstGeom>
              <a:ln w="19050">
                <a:solidFill>
                  <a:srgbClr val="008D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9EED17F4-7100-3684-8B36-9FE633BDBBE9}"/>
                </a:ext>
              </a:extLst>
            </p:cNvPr>
            <p:cNvSpPr txBox="1">
              <a:spLocks/>
            </p:cNvSpPr>
            <p:nvPr/>
          </p:nvSpPr>
          <p:spPr>
            <a:xfrm>
              <a:off x="9363229" y="2736154"/>
              <a:ext cx="23759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cap="all">
                  <a:solidFill>
                    <a:schemeClr val="tx1">
                      <a:lumMod val="50000"/>
                    </a:schemeClr>
                  </a:solidFill>
                </a:rPr>
                <a:t>Environ</a:t>
              </a:r>
              <a:r>
                <a:rPr lang="fr-FR" sz="2000" b="1" cap="all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fr-FR" sz="2000" b="1" cap="all">
                  <a:solidFill>
                    <a:schemeClr val="bg1"/>
                  </a:solidFill>
                  <a:highlight>
                    <a:srgbClr val="008DD0"/>
                  </a:highlight>
                </a:rPr>
                <a:t> 4 millions </a:t>
              </a:r>
              <a:r>
                <a:rPr lang="fr-FR" sz="2000" b="1" cap="all">
                  <a:solidFill>
                    <a:schemeClr val="bg1"/>
                  </a:solidFill>
                </a:rPr>
                <a:t>  </a:t>
              </a:r>
              <a:r>
                <a:rPr lang="fr-FR" sz="2000" b="1" cap="all">
                  <a:solidFill>
                    <a:schemeClr val="bg1"/>
                  </a:solidFill>
                  <a:highlight>
                    <a:srgbClr val="FFFFFF"/>
                  </a:highlight>
                </a:rPr>
                <a:t> </a:t>
              </a:r>
              <a:r>
                <a:rPr lang="fr-FR" sz="1600" b="1" cap="all">
                  <a:solidFill>
                    <a:schemeClr val="tx1">
                      <a:lumMod val="50000"/>
                    </a:schemeClr>
                  </a:solidFill>
                </a:rPr>
                <a:t>de pleins par jour </a:t>
              </a:r>
              <a:endParaRPr lang="fr-FR" sz="1600" b="1" cap="all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02" name="Groupe 201">
            <a:extLst>
              <a:ext uri="{FF2B5EF4-FFF2-40B4-BE49-F238E27FC236}">
                <a16:creationId xmlns:a16="http://schemas.microsoft.com/office/drawing/2014/main" id="{250EF614-93F5-78F4-E16F-691EC76ABDBC}"/>
              </a:ext>
            </a:extLst>
          </p:cNvPr>
          <p:cNvGrpSpPr>
            <a:grpSpLocks/>
          </p:cNvGrpSpPr>
          <p:nvPr/>
        </p:nvGrpSpPr>
        <p:grpSpPr>
          <a:xfrm>
            <a:off x="96465" y="1346004"/>
            <a:ext cx="816069" cy="1194005"/>
            <a:chOff x="117267" y="1577766"/>
            <a:chExt cx="716345" cy="1048096"/>
          </a:xfrm>
        </p:grpSpPr>
        <p:grpSp>
          <p:nvGrpSpPr>
            <p:cNvPr id="198" name="Groupe 197">
              <a:extLst>
                <a:ext uri="{FF2B5EF4-FFF2-40B4-BE49-F238E27FC236}">
                  <a16:creationId xmlns:a16="http://schemas.microsoft.com/office/drawing/2014/main" id="{D71DAF8A-FC27-9AEA-A8D8-ABACEA162B53}"/>
                </a:ext>
              </a:extLst>
            </p:cNvPr>
            <p:cNvGrpSpPr>
              <a:grpSpLocks/>
            </p:cNvGrpSpPr>
            <p:nvPr/>
          </p:nvGrpSpPr>
          <p:grpSpPr>
            <a:xfrm>
              <a:off x="261486" y="1577766"/>
              <a:ext cx="404675" cy="1048096"/>
              <a:chOff x="329187" y="1651027"/>
              <a:chExt cx="404675" cy="1048096"/>
            </a:xfrm>
          </p:grpSpPr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AF885022-438C-C44E-1976-2B5CB6376D4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3953" y="1802834"/>
                <a:ext cx="362983" cy="377360"/>
              </a:xfrm>
              <a:prstGeom prst="rect">
                <a:avLst/>
              </a:prstGeom>
              <a:noFill/>
              <a:ln w="38100">
                <a:solidFill>
                  <a:srgbClr val="008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65" name="Groupe 164">
                <a:extLst>
                  <a:ext uri="{FF2B5EF4-FFF2-40B4-BE49-F238E27FC236}">
                    <a16:creationId xmlns:a16="http://schemas.microsoft.com/office/drawing/2014/main" id="{AA860F77-E401-856E-0CB1-7F090BAED189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416848" y="1651027"/>
                <a:ext cx="226160" cy="1048096"/>
                <a:chOff x="6701475" y="5400220"/>
                <a:chExt cx="226160" cy="1048096"/>
              </a:xfrm>
            </p:grpSpPr>
            <p:sp>
              <p:nvSpPr>
                <p:cNvPr id="166" name="object 8">
                  <a:extLst>
                    <a:ext uri="{FF2B5EF4-FFF2-40B4-BE49-F238E27FC236}">
                      <a16:creationId xmlns:a16="http://schemas.microsoft.com/office/drawing/2014/main" id="{777284E2-B9E7-BF7C-3BAA-25BC6DFB3EA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17303" y="5400220"/>
                  <a:ext cx="0" cy="112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12395">
                      <a:moveTo>
                        <a:pt x="0" y="0"/>
                      </a:moveTo>
                      <a:lnTo>
                        <a:pt x="0" y="112287"/>
                      </a:lnTo>
                    </a:path>
                  </a:pathLst>
                </a:custGeom>
                <a:ln w="31745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7" name="object 9">
                  <a:extLst>
                    <a:ext uri="{FF2B5EF4-FFF2-40B4-BE49-F238E27FC236}">
                      <a16:creationId xmlns:a16="http://schemas.microsoft.com/office/drawing/2014/main" id="{CBA4C1B1-458D-212D-CE46-855F0E8D552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15734" y="5938431"/>
                  <a:ext cx="0" cy="4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428625">
                      <a:moveTo>
                        <a:pt x="0" y="0"/>
                      </a:moveTo>
                      <a:lnTo>
                        <a:pt x="0" y="428029"/>
                      </a:lnTo>
                    </a:path>
                  </a:pathLst>
                </a:custGeom>
                <a:ln w="31745">
                  <a:solidFill>
                    <a:srgbClr val="010304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8" name="object 10">
                  <a:extLst>
                    <a:ext uri="{FF2B5EF4-FFF2-40B4-BE49-F238E27FC236}">
                      <a16:creationId xmlns:a16="http://schemas.microsoft.com/office/drawing/2014/main" id="{78BB44C4-7EAC-A4B5-2283-69C7640AD85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08694" y="6367094"/>
                  <a:ext cx="207010" cy="71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009" h="71120">
                      <a:moveTo>
                        <a:pt x="0" y="71016"/>
                      </a:moveTo>
                      <a:lnTo>
                        <a:pt x="206475" y="71016"/>
                      </a:lnTo>
                      <a:lnTo>
                        <a:pt x="206475" y="0"/>
                      </a:lnTo>
                      <a:lnTo>
                        <a:pt x="0" y="0"/>
                      </a:lnTo>
                      <a:lnTo>
                        <a:pt x="0" y="71016"/>
                      </a:lnTo>
                      <a:close/>
                    </a:path>
                  </a:pathLst>
                </a:custGeom>
                <a:solidFill>
                  <a:srgbClr val="F8F7F6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69" name="object 11">
                  <a:extLst>
                    <a:ext uri="{FF2B5EF4-FFF2-40B4-BE49-F238E27FC236}">
                      <a16:creationId xmlns:a16="http://schemas.microsoft.com/office/drawing/2014/main" id="{149332B4-E382-CB46-0EC6-9407C4BF982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01475" y="6427996"/>
                  <a:ext cx="226060" cy="20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59" h="20320">
                      <a:moveTo>
                        <a:pt x="0" y="20314"/>
                      </a:moveTo>
                      <a:lnTo>
                        <a:pt x="225676" y="20314"/>
                      </a:lnTo>
                      <a:lnTo>
                        <a:pt x="225676" y="0"/>
                      </a:lnTo>
                      <a:lnTo>
                        <a:pt x="0" y="0"/>
                      </a:lnTo>
                      <a:lnTo>
                        <a:pt x="0" y="20314"/>
                      </a:lnTo>
                      <a:close/>
                    </a:path>
                  </a:pathLst>
                </a:custGeom>
                <a:solidFill>
                  <a:srgbClr val="000103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0" name="object 12">
                  <a:extLst>
                    <a:ext uri="{FF2B5EF4-FFF2-40B4-BE49-F238E27FC236}">
                      <a16:creationId xmlns:a16="http://schemas.microsoft.com/office/drawing/2014/main" id="{B9BD4871-D6F2-4976-AED8-2157C64E0C3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01475" y="6377210"/>
                  <a:ext cx="19685" cy="5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4" h="50800">
                      <a:moveTo>
                        <a:pt x="0" y="50785"/>
                      </a:moveTo>
                      <a:lnTo>
                        <a:pt x="19201" y="50785"/>
                      </a:lnTo>
                      <a:lnTo>
                        <a:pt x="19201" y="0"/>
                      </a:lnTo>
                      <a:lnTo>
                        <a:pt x="0" y="0"/>
                      </a:lnTo>
                      <a:lnTo>
                        <a:pt x="0" y="50785"/>
                      </a:lnTo>
                      <a:close/>
                    </a:path>
                  </a:pathLst>
                </a:custGeom>
                <a:solidFill>
                  <a:srgbClr val="000103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1" name="object 13">
                  <a:extLst>
                    <a:ext uri="{FF2B5EF4-FFF2-40B4-BE49-F238E27FC236}">
                      <a16:creationId xmlns:a16="http://schemas.microsoft.com/office/drawing/2014/main" id="{94319BC0-7A0D-9768-353B-70F8EEFC5D8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01475" y="6356896"/>
                  <a:ext cx="226060" cy="20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59" h="20320">
                      <a:moveTo>
                        <a:pt x="0" y="20314"/>
                      </a:moveTo>
                      <a:lnTo>
                        <a:pt x="225676" y="20314"/>
                      </a:lnTo>
                      <a:lnTo>
                        <a:pt x="225676" y="0"/>
                      </a:lnTo>
                      <a:lnTo>
                        <a:pt x="0" y="0"/>
                      </a:lnTo>
                      <a:lnTo>
                        <a:pt x="0" y="20314"/>
                      </a:lnTo>
                      <a:close/>
                    </a:path>
                  </a:pathLst>
                </a:custGeom>
                <a:solidFill>
                  <a:srgbClr val="000103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2" name="object 14">
                  <a:extLst>
                    <a:ext uri="{FF2B5EF4-FFF2-40B4-BE49-F238E27FC236}">
                      <a16:creationId xmlns:a16="http://schemas.microsoft.com/office/drawing/2014/main" id="{DE376F48-8E73-3A09-EFB7-770546AC9C4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07950" y="6376689"/>
                  <a:ext cx="19685" cy="520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4" h="52070">
                      <a:moveTo>
                        <a:pt x="19201" y="0"/>
                      </a:moveTo>
                      <a:lnTo>
                        <a:pt x="0" y="0"/>
                      </a:lnTo>
                      <a:lnTo>
                        <a:pt x="0" y="51826"/>
                      </a:lnTo>
                      <a:lnTo>
                        <a:pt x="19201" y="51826"/>
                      </a:lnTo>
                      <a:lnTo>
                        <a:pt x="19201" y="0"/>
                      </a:lnTo>
                      <a:close/>
                    </a:path>
                  </a:pathLst>
                </a:custGeom>
                <a:solidFill>
                  <a:srgbClr val="000103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178" name="object 20">
                  <a:extLst>
                    <a:ext uri="{FF2B5EF4-FFF2-40B4-BE49-F238E27FC236}">
                      <a16:creationId xmlns:a16="http://schemas.microsoft.com/office/drawing/2014/main" id="{F6D8EA25-BC78-8BB4-F900-12D9EAC20DF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13320" y="5627996"/>
                  <a:ext cx="164232" cy="183304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DB76D9C1-28BD-3E20-B8A6-5D0B56A96B5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6092" y="1813346"/>
                <a:ext cx="327043" cy="349472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34BF7A06-C916-ED65-4C0B-F9493F1494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9187" y="1769146"/>
                <a:ext cx="404675" cy="429217"/>
              </a:xfrm>
              <a:prstGeom prst="rect">
                <a:avLst/>
              </a:prstGeom>
              <a:noFill/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200" name="Connecteur droit 199">
              <a:extLst>
                <a:ext uri="{FF2B5EF4-FFF2-40B4-BE49-F238E27FC236}">
                  <a16:creationId xmlns:a16="http://schemas.microsoft.com/office/drawing/2014/main" id="{12F004DD-5099-93D6-0601-ABEE94A6AF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267" y="2611401"/>
              <a:ext cx="716345" cy="547"/>
            </a:xfrm>
            <a:prstGeom prst="line">
              <a:avLst/>
            </a:prstGeom>
            <a:ln w="28575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6" name="ZoneTexte 215">
            <a:extLst>
              <a:ext uri="{FF2B5EF4-FFF2-40B4-BE49-F238E27FC236}">
                <a16:creationId xmlns:a16="http://schemas.microsoft.com/office/drawing/2014/main" id="{EC1DDA02-3E8C-77A2-D725-471E1270F0F8}"/>
              </a:ext>
            </a:extLst>
          </p:cNvPr>
          <p:cNvSpPr txBox="1">
            <a:spLocks/>
          </p:cNvSpPr>
          <p:nvPr/>
        </p:nvSpPr>
        <p:spPr>
          <a:xfrm>
            <a:off x="922383" y="1953431"/>
            <a:ext cx="3289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cap="all">
                <a:solidFill>
                  <a:schemeClr val="tx1">
                    <a:lumMod val="50000"/>
                  </a:schemeClr>
                </a:solidFill>
              </a:rPr>
              <a:t>Environ </a:t>
            </a:r>
            <a:r>
              <a:rPr lang="fr-FR" sz="1600" b="1" cap="all">
                <a:solidFill>
                  <a:schemeClr val="bg1"/>
                </a:solidFill>
                <a:highlight>
                  <a:srgbClr val="008DD0"/>
                </a:highlight>
              </a:rPr>
              <a:t> </a:t>
            </a:r>
            <a:r>
              <a:rPr lang="fr-FR" sz="2000" b="1" cap="all">
                <a:solidFill>
                  <a:schemeClr val="bg1"/>
                </a:solidFill>
                <a:highlight>
                  <a:srgbClr val="008DD0"/>
                </a:highlight>
              </a:rPr>
              <a:t>5 700 </a:t>
            </a:r>
            <a:r>
              <a:rPr lang="fr-FR" sz="1600" b="1" cap="all">
                <a:solidFill>
                  <a:schemeClr val="tx1">
                    <a:lumMod val="50000"/>
                  </a:schemeClr>
                </a:solidFill>
              </a:rPr>
              <a:t>Stations-service </a:t>
            </a:r>
            <a:r>
              <a:rPr lang="fr-FR" sz="1600" b="1" cap="all">
                <a:solidFill>
                  <a:srgbClr val="008DD0"/>
                </a:solidFill>
              </a:rPr>
              <a:t>Réseaux traditionnels </a:t>
            </a:r>
          </a:p>
        </p:txBody>
      </p:sp>
      <p:sp>
        <p:nvSpPr>
          <p:cNvPr id="217" name="ZoneTexte 216">
            <a:extLst>
              <a:ext uri="{FF2B5EF4-FFF2-40B4-BE49-F238E27FC236}">
                <a16:creationId xmlns:a16="http://schemas.microsoft.com/office/drawing/2014/main" id="{2AF811FA-237F-1992-9FA6-06BD7C6BE5E8}"/>
              </a:ext>
            </a:extLst>
          </p:cNvPr>
          <p:cNvSpPr txBox="1">
            <a:spLocks/>
          </p:cNvSpPr>
          <p:nvPr/>
        </p:nvSpPr>
        <p:spPr>
          <a:xfrm>
            <a:off x="922383" y="1296676"/>
            <a:ext cx="3289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cap="all">
                <a:solidFill>
                  <a:schemeClr val="tx1">
                    <a:lumMod val="50000"/>
                  </a:schemeClr>
                </a:solidFill>
              </a:rPr>
              <a:t>Environ </a:t>
            </a:r>
            <a:r>
              <a:rPr lang="fr-FR" sz="2000" b="1" cap="all">
                <a:solidFill>
                  <a:schemeClr val="bg1"/>
                </a:solidFill>
                <a:highlight>
                  <a:srgbClr val="898B8D"/>
                </a:highlight>
              </a:rPr>
              <a:t> 5 300 </a:t>
            </a:r>
            <a:r>
              <a:rPr lang="fr-FR" sz="1600" b="1" cap="all">
                <a:solidFill>
                  <a:schemeClr val="bg1"/>
                </a:solidFill>
              </a:rPr>
              <a:t> </a:t>
            </a:r>
            <a:r>
              <a:rPr lang="fr-FR" sz="1600" b="1" cap="all">
                <a:solidFill>
                  <a:schemeClr val="tx1">
                    <a:lumMod val="50000"/>
                  </a:schemeClr>
                </a:solidFill>
              </a:rPr>
              <a:t>Stations-service</a:t>
            </a:r>
            <a:r>
              <a:rPr lang="fr-FR" sz="1600" b="1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1" cap="all">
                <a:solidFill>
                  <a:schemeClr val="tx1">
                    <a:lumMod val="50000"/>
                  </a:schemeClr>
                </a:solidFill>
              </a:rPr>
              <a:t>Grandes &amp; Moyennes Surfaces</a:t>
            </a:r>
          </a:p>
        </p:txBody>
      </p:sp>
      <p:pic>
        <p:nvPicPr>
          <p:cNvPr id="137" name="Image 136">
            <a:extLst>
              <a:ext uri="{FF2B5EF4-FFF2-40B4-BE49-F238E27FC236}">
                <a16:creationId xmlns:a16="http://schemas.microsoft.com/office/drawing/2014/main" id="{F82BE321-E82A-EB0E-AF47-1F4811E172F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886" b="4104"/>
          <a:stretch/>
        </p:blipFill>
        <p:spPr>
          <a:xfrm>
            <a:off x="5014673" y="3726875"/>
            <a:ext cx="678235" cy="406252"/>
          </a:xfrm>
          <a:prstGeom prst="rect">
            <a:avLst/>
          </a:prstGeom>
        </p:spPr>
      </p:pic>
      <p:grpSp>
        <p:nvGrpSpPr>
          <p:cNvPr id="138" name="Groupe 137">
            <a:extLst>
              <a:ext uri="{FF2B5EF4-FFF2-40B4-BE49-F238E27FC236}">
                <a16:creationId xmlns:a16="http://schemas.microsoft.com/office/drawing/2014/main" id="{E4B0AC91-4902-422D-62CA-028C95468555}"/>
              </a:ext>
            </a:extLst>
          </p:cNvPr>
          <p:cNvGrpSpPr>
            <a:grpSpLocks/>
          </p:cNvGrpSpPr>
          <p:nvPr/>
        </p:nvGrpSpPr>
        <p:grpSpPr>
          <a:xfrm>
            <a:off x="4617281" y="3057313"/>
            <a:ext cx="2005281" cy="1081358"/>
            <a:chOff x="4625292" y="3260368"/>
            <a:chExt cx="2312035" cy="1246776"/>
          </a:xfrm>
        </p:grpSpPr>
        <p:sp>
          <p:nvSpPr>
            <p:cNvPr id="139" name="object 2">
              <a:extLst>
                <a:ext uri="{FF2B5EF4-FFF2-40B4-BE49-F238E27FC236}">
                  <a16:creationId xmlns:a16="http://schemas.microsoft.com/office/drawing/2014/main" id="{DF7D5DCA-D409-BAEE-8EF4-157579F76DBC}"/>
                </a:ext>
              </a:extLst>
            </p:cNvPr>
            <p:cNvSpPr>
              <a:spLocks/>
            </p:cNvSpPr>
            <p:nvPr/>
          </p:nvSpPr>
          <p:spPr>
            <a:xfrm flipV="1">
              <a:off x="4625292" y="4430496"/>
              <a:ext cx="2214879" cy="69651"/>
            </a:xfrm>
            <a:custGeom>
              <a:avLst/>
              <a:gdLst/>
              <a:ahLst/>
              <a:cxnLst/>
              <a:rect l="l" t="t" r="r" b="b"/>
              <a:pathLst>
                <a:path w="3257550">
                  <a:moveTo>
                    <a:pt x="0" y="0"/>
                  </a:moveTo>
                  <a:lnTo>
                    <a:pt x="3257373" y="0"/>
                  </a:lnTo>
                </a:path>
              </a:pathLst>
            </a:custGeom>
            <a:ln w="28182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40" name="object 3">
              <a:extLst>
                <a:ext uri="{FF2B5EF4-FFF2-40B4-BE49-F238E27FC236}">
                  <a16:creationId xmlns:a16="http://schemas.microsoft.com/office/drawing/2014/main" id="{D774CF39-D80A-2991-33C9-5ED9E06F8EF3}"/>
                </a:ext>
              </a:extLst>
            </p:cNvPr>
            <p:cNvSpPr>
              <a:spLocks/>
            </p:cNvSpPr>
            <p:nvPr/>
          </p:nvSpPr>
          <p:spPr>
            <a:xfrm>
              <a:off x="5937332" y="3981364"/>
              <a:ext cx="346710" cy="525780"/>
            </a:xfrm>
            <a:custGeom>
              <a:avLst/>
              <a:gdLst/>
              <a:ahLst/>
              <a:cxnLst/>
              <a:rect l="l" t="t" r="r" b="b"/>
              <a:pathLst>
                <a:path w="346709" h="525779">
                  <a:moveTo>
                    <a:pt x="340233" y="0"/>
                  </a:moveTo>
                  <a:lnTo>
                    <a:pt x="6307" y="0"/>
                  </a:lnTo>
                  <a:lnTo>
                    <a:pt x="0" y="5453"/>
                  </a:lnTo>
                  <a:lnTo>
                    <a:pt x="0" y="519105"/>
                  </a:lnTo>
                  <a:lnTo>
                    <a:pt x="6307" y="525469"/>
                  </a:lnTo>
                  <a:lnTo>
                    <a:pt x="340233" y="525469"/>
                  </a:lnTo>
                  <a:lnTo>
                    <a:pt x="346662" y="519105"/>
                  </a:lnTo>
                  <a:lnTo>
                    <a:pt x="346662" y="498195"/>
                  </a:lnTo>
                  <a:lnTo>
                    <a:pt x="28140" y="498195"/>
                  </a:lnTo>
                  <a:lnTo>
                    <a:pt x="28140" y="27267"/>
                  </a:lnTo>
                  <a:lnTo>
                    <a:pt x="346662" y="27267"/>
                  </a:lnTo>
                  <a:lnTo>
                    <a:pt x="346662" y="5453"/>
                  </a:lnTo>
                  <a:lnTo>
                    <a:pt x="340233" y="0"/>
                  </a:lnTo>
                  <a:close/>
                </a:path>
                <a:path w="346709" h="525779">
                  <a:moveTo>
                    <a:pt x="346662" y="27267"/>
                  </a:moveTo>
                  <a:lnTo>
                    <a:pt x="319370" y="27267"/>
                  </a:lnTo>
                  <a:lnTo>
                    <a:pt x="319370" y="498195"/>
                  </a:lnTo>
                  <a:lnTo>
                    <a:pt x="346662" y="498195"/>
                  </a:lnTo>
                  <a:lnTo>
                    <a:pt x="346662" y="27267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41" name="object 4">
              <a:extLst>
                <a:ext uri="{FF2B5EF4-FFF2-40B4-BE49-F238E27FC236}">
                  <a16:creationId xmlns:a16="http://schemas.microsoft.com/office/drawing/2014/main" id="{F1139398-3F7D-38A4-8AF2-DE46891CF546}"/>
                </a:ext>
              </a:extLst>
            </p:cNvPr>
            <p:cNvSpPr>
              <a:spLocks/>
            </p:cNvSpPr>
            <p:nvPr/>
          </p:nvSpPr>
          <p:spPr>
            <a:xfrm>
              <a:off x="5902762" y="4237730"/>
              <a:ext cx="64135" cy="255904"/>
            </a:xfrm>
            <a:custGeom>
              <a:avLst/>
              <a:gdLst/>
              <a:ahLst/>
              <a:cxnLst/>
              <a:rect l="l" t="t" r="r" b="b"/>
              <a:pathLst>
                <a:path w="64134" h="255904">
                  <a:moveTo>
                    <a:pt x="0" y="0"/>
                  </a:moveTo>
                  <a:lnTo>
                    <a:pt x="0" y="255466"/>
                  </a:lnTo>
                  <a:lnTo>
                    <a:pt x="63680" y="255466"/>
                  </a:lnTo>
                  <a:lnTo>
                    <a:pt x="63680" y="100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42" name="object 5">
              <a:extLst>
                <a:ext uri="{FF2B5EF4-FFF2-40B4-BE49-F238E27FC236}">
                  <a16:creationId xmlns:a16="http://schemas.microsoft.com/office/drawing/2014/main" id="{C44A0C2E-2CE1-5687-A203-2EDA9BA287B8}"/>
                </a:ext>
              </a:extLst>
            </p:cNvPr>
            <p:cNvSpPr>
              <a:spLocks/>
            </p:cNvSpPr>
            <p:nvPr/>
          </p:nvSpPr>
          <p:spPr>
            <a:xfrm>
              <a:off x="5889055" y="4223187"/>
              <a:ext cx="91440" cy="283845"/>
            </a:xfrm>
            <a:custGeom>
              <a:avLst/>
              <a:gdLst/>
              <a:ahLst/>
              <a:cxnLst/>
              <a:rect l="l" t="t" r="r" b="b"/>
              <a:pathLst>
                <a:path w="91440" h="283845">
                  <a:moveTo>
                    <a:pt x="16374" y="0"/>
                  </a:moveTo>
                  <a:lnTo>
                    <a:pt x="10067" y="1817"/>
                  </a:lnTo>
                  <a:lnTo>
                    <a:pt x="4609" y="3635"/>
                  </a:lnTo>
                  <a:lnTo>
                    <a:pt x="0" y="9089"/>
                  </a:lnTo>
                  <a:lnTo>
                    <a:pt x="0" y="277282"/>
                  </a:lnTo>
                  <a:lnTo>
                    <a:pt x="6428" y="283646"/>
                  </a:lnTo>
                  <a:lnTo>
                    <a:pt x="85513" y="283646"/>
                  </a:lnTo>
                  <a:lnTo>
                    <a:pt x="90971" y="277282"/>
                  </a:lnTo>
                  <a:lnTo>
                    <a:pt x="90971" y="256372"/>
                  </a:lnTo>
                  <a:lnTo>
                    <a:pt x="28261" y="256372"/>
                  </a:lnTo>
                  <a:lnTo>
                    <a:pt x="28261" y="62728"/>
                  </a:lnTo>
                  <a:lnTo>
                    <a:pt x="60466" y="62728"/>
                  </a:lnTo>
                  <a:lnTo>
                    <a:pt x="25472" y="7271"/>
                  </a:lnTo>
                  <a:lnTo>
                    <a:pt x="22803" y="2726"/>
                  </a:lnTo>
                  <a:lnTo>
                    <a:pt x="16374" y="0"/>
                  </a:lnTo>
                  <a:close/>
                </a:path>
                <a:path w="91440" h="283845">
                  <a:moveTo>
                    <a:pt x="60466" y="62728"/>
                  </a:moveTo>
                  <a:lnTo>
                    <a:pt x="28261" y="62728"/>
                  </a:lnTo>
                  <a:lnTo>
                    <a:pt x="63680" y="119093"/>
                  </a:lnTo>
                  <a:lnTo>
                    <a:pt x="63680" y="256372"/>
                  </a:lnTo>
                  <a:lnTo>
                    <a:pt x="90971" y="256372"/>
                  </a:lnTo>
                  <a:lnTo>
                    <a:pt x="90971" y="110004"/>
                  </a:lnTo>
                  <a:lnTo>
                    <a:pt x="89152" y="108186"/>
                  </a:lnTo>
                  <a:lnTo>
                    <a:pt x="60466" y="62728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43" name="object 6">
              <a:extLst>
                <a:ext uri="{FF2B5EF4-FFF2-40B4-BE49-F238E27FC236}">
                  <a16:creationId xmlns:a16="http://schemas.microsoft.com/office/drawing/2014/main" id="{071C0FC7-1EEF-0559-B2F8-CB6F26D79CDF}"/>
                </a:ext>
              </a:extLst>
            </p:cNvPr>
            <p:cNvSpPr>
              <a:spLocks/>
            </p:cNvSpPr>
            <p:nvPr/>
          </p:nvSpPr>
          <p:spPr>
            <a:xfrm>
              <a:off x="6255732" y="4237730"/>
              <a:ext cx="64135" cy="255904"/>
            </a:xfrm>
            <a:custGeom>
              <a:avLst/>
              <a:gdLst/>
              <a:ahLst/>
              <a:cxnLst/>
              <a:rect l="l" t="t" r="r" b="b"/>
              <a:pathLst>
                <a:path w="64134" h="255904">
                  <a:moveTo>
                    <a:pt x="63680" y="0"/>
                  </a:moveTo>
                  <a:lnTo>
                    <a:pt x="0" y="100915"/>
                  </a:lnTo>
                  <a:lnTo>
                    <a:pt x="0" y="255466"/>
                  </a:lnTo>
                  <a:lnTo>
                    <a:pt x="63680" y="255466"/>
                  </a:lnTo>
                  <a:lnTo>
                    <a:pt x="63680" y="0"/>
                  </a:lnTo>
                  <a:close/>
                </a:path>
              </a:pathLst>
            </a:custGeom>
            <a:solidFill>
              <a:srgbClr val="008DD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44" name="object 7">
              <a:extLst>
                <a:ext uri="{FF2B5EF4-FFF2-40B4-BE49-F238E27FC236}">
                  <a16:creationId xmlns:a16="http://schemas.microsoft.com/office/drawing/2014/main" id="{0E5E7099-182D-6D00-A81A-CD57E1D93FFD}"/>
                </a:ext>
              </a:extLst>
            </p:cNvPr>
            <p:cNvSpPr>
              <a:spLocks/>
            </p:cNvSpPr>
            <p:nvPr/>
          </p:nvSpPr>
          <p:spPr>
            <a:xfrm>
              <a:off x="6242146" y="4223187"/>
              <a:ext cx="91440" cy="283845"/>
            </a:xfrm>
            <a:custGeom>
              <a:avLst/>
              <a:gdLst/>
              <a:ahLst/>
              <a:cxnLst/>
              <a:rect l="l" t="t" r="r" b="b"/>
              <a:pathLst>
                <a:path w="91440" h="283845">
                  <a:moveTo>
                    <a:pt x="74596" y="0"/>
                  </a:moveTo>
                  <a:lnTo>
                    <a:pt x="68167" y="2726"/>
                  </a:lnTo>
                  <a:lnTo>
                    <a:pt x="65499" y="7271"/>
                  </a:lnTo>
                  <a:lnTo>
                    <a:pt x="1819" y="108186"/>
                  </a:lnTo>
                  <a:lnTo>
                    <a:pt x="849" y="110004"/>
                  </a:lnTo>
                  <a:lnTo>
                    <a:pt x="0" y="112731"/>
                  </a:lnTo>
                  <a:lnTo>
                    <a:pt x="0" y="277282"/>
                  </a:lnTo>
                  <a:lnTo>
                    <a:pt x="6307" y="283646"/>
                  </a:lnTo>
                  <a:lnTo>
                    <a:pt x="84542" y="283646"/>
                  </a:lnTo>
                  <a:lnTo>
                    <a:pt x="90971" y="277282"/>
                  </a:lnTo>
                  <a:lnTo>
                    <a:pt x="90971" y="256372"/>
                  </a:lnTo>
                  <a:lnTo>
                    <a:pt x="27291" y="256372"/>
                  </a:lnTo>
                  <a:lnTo>
                    <a:pt x="27291" y="119093"/>
                  </a:lnTo>
                  <a:lnTo>
                    <a:pt x="63680" y="62728"/>
                  </a:lnTo>
                  <a:lnTo>
                    <a:pt x="90971" y="62728"/>
                  </a:lnTo>
                  <a:lnTo>
                    <a:pt x="90971" y="9089"/>
                  </a:lnTo>
                  <a:lnTo>
                    <a:pt x="86362" y="3635"/>
                  </a:lnTo>
                  <a:lnTo>
                    <a:pt x="80903" y="1817"/>
                  </a:lnTo>
                  <a:lnTo>
                    <a:pt x="74596" y="0"/>
                  </a:lnTo>
                  <a:close/>
                </a:path>
                <a:path w="91440" h="283845">
                  <a:moveTo>
                    <a:pt x="90971" y="62728"/>
                  </a:moveTo>
                  <a:lnTo>
                    <a:pt x="63680" y="62728"/>
                  </a:lnTo>
                  <a:lnTo>
                    <a:pt x="63680" y="256372"/>
                  </a:lnTo>
                  <a:lnTo>
                    <a:pt x="90971" y="256372"/>
                  </a:lnTo>
                  <a:lnTo>
                    <a:pt x="90971" y="62728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45" name="object 8">
              <a:extLst>
                <a:ext uri="{FF2B5EF4-FFF2-40B4-BE49-F238E27FC236}">
                  <a16:creationId xmlns:a16="http://schemas.microsoft.com/office/drawing/2014/main" id="{38C3FB17-5372-53BD-57DE-198BE16E4A53}"/>
                </a:ext>
              </a:extLst>
            </p:cNvPr>
            <p:cNvSpPr>
              <a:spLocks/>
            </p:cNvSpPr>
            <p:nvPr/>
          </p:nvSpPr>
          <p:spPr>
            <a:xfrm>
              <a:off x="5878139" y="3724987"/>
              <a:ext cx="461645" cy="286385"/>
            </a:xfrm>
            <a:custGeom>
              <a:avLst/>
              <a:gdLst/>
              <a:ahLst/>
              <a:cxnLst/>
              <a:rect l="l" t="t" r="r" b="b"/>
              <a:pathLst>
                <a:path w="461645" h="286385">
                  <a:moveTo>
                    <a:pt x="0" y="0"/>
                  </a:moveTo>
                  <a:lnTo>
                    <a:pt x="461286" y="0"/>
                  </a:lnTo>
                  <a:lnTo>
                    <a:pt x="461286" y="286372"/>
                  </a:lnTo>
                  <a:lnTo>
                    <a:pt x="0" y="286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46" name="object 9">
              <a:extLst>
                <a:ext uri="{FF2B5EF4-FFF2-40B4-BE49-F238E27FC236}">
                  <a16:creationId xmlns:a16="http://schemas.microsoft.com/office/drawing/2014/main" id="{FC929FF8-8CE5-015C-46F3-6F33129996A5}"/>
                </a:ext>
              </a:extLst>
            </p:cNvPr>
            <p:cNvSpPr>
              <a:spLocks/>
            </p:cNvSpPr>
            <p:nvPr/>
          </p:nvSpPr>
          <p:spPr>
            <a:xfrm>
              <a:off x="5926414" y="3995475"/>
              <a:ext cx="69215" cy="1270"/>
            </a:xfrm>
            <a:custGeom>
              <a:avLst/>
              <a:gdLst/>
              <a:ahLst/>
              <a:cxnLst/>
              <a:rect l="l" t="t" r="r" b="b"/>
              <a:pathLst>
                <a:path w="69215" h="1270">
                  <a:moveTo>
                    <a:pt x="0" y="1269"/>
                  </a:moveTo>
                  <a:lnTo>
                    <a:pt x="69138" y="1269"/>
                  </a:lnTo>
                  <a:lnTo>
                    <a:pt x="69138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EB242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47" name="object 10">
              <a:extLst>
                <a:ext uri="{FF2B5EF4-FFF2-40B4-BE49-F238E27FC236}">
                  <a16:creationId xmlns:a16="http://schemas.microsoft.com/office/drawing/2014/main" id="{D4163195-37B7-DC7B-A422-0489CCF79490}"/>
                </a:ext>
              </a:extLst>
            </p:cNvPr>
            <p:cNvSpPr>
              <a:spLocks/>
            </p:cNvSpPr>
            <p:nvPr/>
          </p:nvSpPr>
          <p:spPr>
            <a:xfrm>
              <a:off x="5926414" y="3763165"/>
              <a:ext cx="399917" cy="233579"/>
            </a:xfrm>
            <a:custGeom>
              <a:avLst/>
              <a:gdLst/>
              <a:ahLst/>
              <a:cxnLst/>
              <a:rect l="l" t="t" r="r" b="b"/>
              <a:pathLst>
                <a:path w="400050" h="232410">
                  <a:moveTo>
                    <a:pt x="0" y="232309"/>
                  </a:moveTo>
                  <a:lnTo>
                    <a:pt x="399425" y="232309"/>
                  </a:lnTo>
                  <a:lnTo>
                    <a:pt x="399425" y="0"/>
                  </a:lnTo>
                  <a:lnTo>
                    <a:pt x="0" y="0"/>
                  </a:lnTo>
                  <a:lnTo>
                    <a:pt x="0" y="232309"/>
                  </a:lnTo>
                  <a:close/>
                </a:path>
              </a:pathLst>
            </a:custGeom>
            <a:solidFill>
              <a:srgbClr val="008DD0"/>
            </a:solidFill>
            <a:ln>
              <a:solidFill>
                <a:srgbClr val="2D3F88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48" name="object 12">
              <a:extLst>
                <a:ext uri="{FF2B5EF4-FFF2-40B4-BE49-F238E27FC236}">
                  <a16:creationId xmlns:a16="http://schemas.microsoft.com/office/drawing/2014/main" id="{E5DB0120-42EC-67C3-EC7E-293B64AD725E}"/>
                </a:ext>
              </a:extLst>
            </p:cNvPr>
            <p:cNvSpPr>
              <a:spLocks/>
            </p:cNvSpPr>
            <p:nvPr/>
          </p:nvSpPr>
          <p:spPr>
            <a:xfrm>
              <a:off x="5863271" y="3710970"/>
              <a:ext cx="488950" cy="313690"/>
            </a:xfrm>
            <a:custGeom>
              <a:avLst/>
              <a:gdLst/>
              <a:ahLst/>
              <a:cxnLst/>
              <a:rect l="l" t="t" r="r" b="b"/>
              <a:pathLst>
                <a:path w="488950" h="313689">
                  <a:moveTo>
                    <a:pt x="482148" y="0"/>
                  </a:moveTo>
                  <a:lnTo>
                    <a:pt x="5458" y="0"/>
                  </a:lnTo>
                  <a:lnTo>
                    <a:pt x="0" y="5453"/>
                  </a:lnTo>
                  <a:lnTo>
                    <a:pt x="0" y="307277"/>
                  </a:lnTo>
                  <a:lnTo>
                    <a:pt x="5458" y="313652"/>
                  </a:lnTo>
                  <a:lnTo>
                    <a:pt x="482148" y="313652"/>
                  </a:lnTo>
                  <a:lnTo>
                    <a:pt x="488577" y="307277"/>
                  </a:lnTo>
                  <a:lnTo>
                    <a:pt x="488577" y="285463"/>
                  </a:lnTo>
                  <a:lnTo>
                    <a:pt x="27291" y="285463"/>
                  </a:lnTo>
                  <a:lnTo>
                    <a:pt x="27291" y="27267"/>
                  </a:lnTo>
                  <a:lnTo>
                    <a:pt x="488577" y="27267"/>
                  </a:lnTo>
                  <a:lnTo>
                    <a:pt x="488577" y="5453"/>
                  </a:lnTo>
                  <a:lnTo>
                    <a:pt x="482148" y="0"/>
                  </a:lnTo>
                  <a:close/>
                </a:path>
                <a:path w="488950" h="313689">
                  <a:moveTo>
                    <a:pt x="488577" y="27267"/>
                  </a:moveTo>
                  <a:lnTo>
                    <a:pt x="461286" y="27267"/>
                  </a:lnTo>
                  <a:lnTo>
                    <a:pt x="461286" y="285463"/>
                  </a:lnTo>
                  <a:lnTo>
                    <a:pt x="488577" y="285463"/>
                  </a:lnTo>
                  <a:lnTo>
                    <a:pt x="488577" y="27267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49" name="object 13">
              <a:extLst>
                <a:ext uri="{FF2B5EF4-FFF2-40B4-BE49-F238E27FC236}">
                  <a16:creationId xmlns:a16="http://schemas.microsoft.com/office/drawing/2014/main" id="{0E0A385E-A65C-5289-C206-94C366D45734}"/>
                </a:ext>
              </a:extLst>
            </p:cNvPr>
            <p:cNvSpPr>
              <a:spLocks/>
            </p:cNvSpPr>
            <p:nvPr/>
          </p:nvSpPr>
          <p:spPr>
            <a:xfrm>
              <a:off x="5956375" y="3784988"/>
              <a:ext cx="306070" cy="142875"/>
            </a:xfrm>
            <a:custGeom>
              <a:avLst/>
              <a:gdLst/>
              <a:ahLst/>
              <a:cxnLst/>
              <a:rect l="l" t="t" r="r" b="b"/>
              <a:pathLst>
                <a:path w="306070" h="142875">
                  <a:moveTo>
                    <a:pt x="152953" y="0"/>
                  </a:moveTo>
                  <a:lnTo>
                    <a:pt x="106549" y="7163"/>
                  </a:lnTo>
                  <a:lnTo>
                    <a:pt x="65962" y="27200"/>
                  </a:lnTo>
                  <a:lnTo>
                    <a:pt x="33281" y="57929"/>
                  </a:lnTo>
                  <a:lnTo>
                    <a:pt x="10597" y="97169"/>
                  </a:lnTo>
                  <a:lnTo>
                    <a:pt x="0" y="142737"/>
                  </a:lnTo>
                  <a:lnTo>
                    <a:pt x="305785" y="142737"/>
                  </a:lnTo>
                  <a:lnTo>
                    <a:pt x="295189" y="97169"/>
                  </a:lnTo>
                  <a:lnTo>
                    <a:pt x="272511" y="57929"/>
                  </a:lnTo>
                  <a:lnTo>
                    <a:pt x="239849" y="27200"/>
                  </a:lnTo>
                  <a:lnTo>
                    <a:pt x="199297" y="7163"/>
                  </a:lnTo>
                  <a:lnTo>
                    <a:pt x="15295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50" name="object 14">
              <a:extLst>
                <a:ext uri="{FF2B5EF4-FFF2-40B4-BE49-F238E27FC236}">
                  <a16:creationId xmlns:a16="http://schemas.microsoft.com/office/drawing/2014/main" id="{93DA2203-7613-C06F-9A45-339ADE2DE8B4}"/>
                </a:ext>
              </a:extLst>
            </p:cNvPr>
            <p:cNvSpPr>
              <a:spLocks/>
            </p:cNvSpPr>
            <p:nvPr/>
          </p:nvSpPr>
          <p:spPr>
            <a:xfrm>
              <a:off x="5942789" y="3771354"/>
              <a:ext cx="333375" cy="170180"/>
            </a:xfrm>
            <a:custGeom>
              <a:avLst/>
              <a:gdLst/>
              <a:ahLst/>
              <a:cxnLst/>
              <a:rect l="l" t="t" r="r" b="b"/>
              <a:pathLst>
                <a:path w="333375" h="170179">
                  <a:moveTo>
                    <a:pt x="166538" y="0"/>
                  </a:moveTo>
                  <a:lnTo>
                    <a:pt x="116241" y="7781"/>
                  </a:lnTo>
                  <a:lnTo>
                    <a:pt x="71953" y="29527"/>
                  </a:lnTo>
                  <a:lnTo>
                    <a:pt x="36159" y="62838"/>
                  </a:lnTo>
                  <a:lnTo>
                    <a:pt x="11346" y="105313"/>
                  </a:lnTo>
                  <a:lnTo>
                    <a:pt x="0" y="154553"/>
                  </a:lnTo>
                  <a:lnTo>
                    <a:pt x="0" y="159098"/>
                  </a:lnTo>
                  <a:lnTo>
                    <a:pt x="849" y="162734"/>
                  </a:lnTo>
                  <a:lnTo>
                    <a:pt x="3638" y="165460"/>
                  </a:lnTo>
                  <a:lnTo>
                    <a:pt x="6307" y="168187"/>
                  </a:lnTo>
                  <a:lnTo>
                    <a:pt x="9946" y="170005"/>
                  </a:lnTo>
                  <a:lnTo>
                    <a:pt x="323009" y="170005"/>
                  </a:lnTo>
                  <a:lnTo>
                    <a:pt x="326648" y="168187"/>
                  </a:lnTo>
                  <a:lnTo>
                    <a:pt x="329316" y="165460"/>
                  </a:lnTo>
                  <a:lnTo>
                    <a:pt x="332106" y="162734"/>
                  </a:lnTo>
                  <a:lnTo>
                    <a:pt x="332955" y="159098"/>
                  </a:lnTo>
                  <a:lnTo>
                    <a:pt x="332955" y="154553"/>
                  </a:lnTo>
                  <a:lnTo>
                    <a:pt x="330023" y="141828"/>
                  </a:lnTo>
                  <a:lnTo>
                    <a:pt x="29110" y="141828"/>
                  </a:lnTo>
                  <a:lnTo>
                    <a:pt x="46080" y="96837"/>
                  </a:lnTo>
                  <a:lnTo>
                    <a:pt x="76992" y="60799"/>
                  </a:lnTo>
                  <a:lnTo>
                    <a:pt x="118319" y="36866"/>
                  </a:lnTo>
                  <a:lnTo>
                    <a:pt x="166538" y="28188"/>
                  </a:lnTo>
                  <a:lnTo>
                    <a:pt x="258303" y="28188"/>
                  </a:lnTo>
                  <a:lnTo>
                    <a:pt x="216776" y="7781"/>
                  </a:lnTo>
                  <a:lnTo>
                    <a:pt x="166538" y="0"/>
                  </a:lnTo>
                  <a:close/>
                </a:path>
                <a:path w="333375" h="170179">
                  <a:moveTo>
                    <a:pt x="258303" y="28188"/>
                  </a:moveTo>
                  <a:lnTo>
                    <a:pt x="166538" y="28188"/>
                  </a:lnTo>
                  <a:lnTo>
                    <a:pt x="214738" y="36866"/>
                  </a:lnTo>
                  <a:lnTo>
                    <a:pt x="256024" y="60799"/>
                  </a:lnTo>
                  <a:lnTo>
                    <a:pt x="286893" y="96837"/>
                  </a:lnTo>
                  <a:lnTo>
                    <a:pt x="303844" y="141828"/>
                  </a:lnTo>
                  <a:lnTo>
                    <a:pt x="330023" y="141828"/>
                  </a:lnTo>
                  <a:lnTo>
                    <a:pt x="321610" y="105313"/>
                  </a:lnTo>
                  <a:lnTo>
                    <a:pt x="296803" y="62838"/>
                  </a:lnTo>
                  <a:lnTo>
                    <a:pt x="261028" y="29527"/>
                  </a:lnTo>
                  <a:lnTo>
                    <a:pt x="258303" y="28188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51" name="object 15">
              <a:extLst>
                <a:ext uri="{FF2B5EF4-FFF2-40B4-BE49-F238E27FC236}">
                  <a16:creationId xmlns:a16="http://schemas.microsoft.com/office/drawing/2014/main" id="{77157AE9-A6A9-21A6-285C-F6687F6817C3}"/>
                </a:ext>
              </a:extLst>
            </p:cNvPr>
            <p:cNvSpPr>
              <a:spLocks/>
            </p:cNvSpPr>
            <p:nvPr/>
          </p:nvSpPr>
          <p:spPr>
            <a:xfrm>
              <a:off x="6094772" y="3840445"/>
              <a:ext cx="27305" cy="93345"/>
            </a:xfrm>
            <a:custGeom>
              <a:avLst/>
              <a:gdLst/>
              <a:ahLst/>
              <a:cxnLst/>
              <a:rect l="l" t="t" r="r" b="b"/>
              <a:pathLst>
                <a:path w="27304" h="93345">
                  <a:moveTo>
                    <a:pt x="21833" y="0"/>
                  </a:moveTo>
                  <a:lnTo>
                    <a:pt x="6307" y="0"/>
                  </a:lnTo>
                  <a:lnTo>
                    <a:pt x="0" y="5453"/>
                  </a:lnTo>
                  <a:lnTo>
                    <a:pt x="0" y="87281"/>
                  </a:lnTo>
                  <a:lnTo>
                    <a:pt x="6307" y="92734"/>
                  </a:lnTo>
                  <a:lnTo>
                    <a:pt x="21833" y="92734"/>
                  </a:lnTo>
                  <a:lnTo>
                    <a:pt x="27291" y="87281"/>
                  </a:lnTo>
                  <a:lnTo>
                    <a:pt x="27291" y="5453"/>
                  </a:lnTo>
                  <a:lnTo>
                    <a:pt x="21833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52" name="object 16">
              <a:extLst>
                <a:ext uri="{FF2B5EF4-FFF2-40B4-BE49-F238E27FC236}">
                  <a16:creationId xmlns:a16="http://schemas.microsoft.com/office/drawing/2014/main" id="{361A9F2A-8FC9-EF0E-BD21-6228D3F55BD0}"/>
                </a:ext>
              </a:extLst>
            </p:cNvPr>
            <p:cNvSpPr>
              <a:spLocks/>
            </p:cNvSpPr>
            <p:nvPr/>
          </p:nvSpPr>
          <p:spPr>
            <a:xfrm>
              <a:off x="6095622" y="3775898"/>
              <a:ext cx="27305" cy="54610"/>
            </a:xfrm>
            <a:custGeom>
              <a:avLst/>
              <a:gdLst/>
              <a:ahLst/>
              <a:cxnLst/>
              <a:rect l="l" t="t" r="r" b="b"/>
              <a:pathLst>
                <a:path w="27304" h="54610">
                  <a:moveTo>
                    <a:pt x="20984" y="0"/>
                  </a:moveTo>
                  <a:lnTo>
                    <a:pt x="6428" y="0"/>
                  </a:lnTo>
                  <a:lnTo>
                    <a:pt x="0" y="5453"/>
                  </a:lnTo>
                  <a:lnTo>
                    <a:pt x="0" y="48185"/>
                  </a:lnTo>
                  <a:lnTo>
                    <a:pt x="6428" y="54547"/>
                  </a:lnTo>
                  <a:lnTo>
                    <a:pt x="20984" y="54547"/>
                  </a:lnTo>
                  <a:lnTo>
                    <a:pt x="27291" y="48185"/>
                  </a:lnTo>
                  <a:lnTo>
                    <a:pt x="27291" y="5453"/>
                  </a:lnTo>
                  <a:lnTo>
                    <a:pt x="20984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53" name="object 17">
              <a:extLst>
                <a:ext uri="{FF2B5EF4-FFF2-40B4-BE49-F238E27FC236}">
                  <a16:creationId xmlns:a16="http://schemas.microsoft.com/office/drawing/2014/main" id="{955ED51A-AEB1-8B62-5824-2EE818022636}"/>
                </a:ext>
              </a:extLst>
            </p:cNvPr>
            <p:cNvSpPr>
              <a:spLocks/>
            </p:cNvSpPr>
            <p:nvPr/>
          </p:nvSpPr>
          <p:spPr>
            <a:xfrm>
              <a:off x="6007319" y="3804087"/>
              <a:ext cx="53975" cy="53340"/>
            </a:xfrm>
            <a:custGeom>
              <a:avLst/>
              <a:gdLst/>
              <a:ahLst/>
              <a:cxnLst/>
              <a:rect l="l" t="t" r="r" b="b"/>
              <a:pathLst>
                <a:path w="53975" h="53339">
                  <a:moveTo>
                    <a:pt x="19164" y="0"/>
                  </a:moveTo>
                  <a:lnTo>
                    <a:pt x="10067" y="0"/>
                  </a:lnTo>
                  <a:lnTo>
                    <a:pt x="4609" y="5453"/>
                  </a:lnTo>
                  <a:lnTo>
                    <a:pt x="0" y="10907"/>
                  </a:lnTo>
                  <a:lnTo>
                    <a:pt x="0" y="19996"/>
                  </a:lnTo>
                  <a:lnTo>
                    <a:pt x="4609" y="24541"/>
                  </a:lnTo>
                  <a:lnTo>
                    <a:pt x="28261" y="48173"/>
                  </a:lnTo>
                  <a:lnTo>
                    <a:pt x="31051" y="50911"/>
                  </a:lnTo>
                  <a:lnTo>
                    <a:pt x="34690" y="52729"/>
                  </a:lnTo>
                  <a:lnTo>
                    <a:pt x="41968" y="52729"/>
                  </a:lnTo>
                  <a:lnTo>
                    <a:pt x="45607" y="50911"/>
                  </a:lnTo>
                  <a:lnTo>
                    <a:pt x="48275" y="48173"/>
                  </a:lnTo>
                  <a:lnTo>
                    <a:pt x="53733" y="43628"/>
                  </a:lnTo>
                  <a:lnTo>
                    <a:pt x="53733" y="34539"/>
                  </a:lnTo>
                  <a:lnTo>
                    <a:pt x="19164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54" name="object 18">
              <a:extLst>
                <a:ext uri="{FF2B5EF4-FFF2-40B4-BE49-F238E27FC236}">
                  <a16:creationId xmlns:a16="http://schemas.microsoft.com/office/drawing/2014/main" id="{4DB1D747-271A-D602-9019-74083A914655}"/>
                </a:ext>
              </a:extLst>
            </p:cNvPr>
            <p:cNvSpPr>
              <a:spLocks/>
            </p:cNvSpPr>
            <p:nvPr/>
          </p:nvSpPr>
          <p:spPr>
            <a:xfrm>
              <a:off x="6157482" y="3804087"/>
              <a:ext cx="53975" cy="53340"/>
            </a:xfrm>
            <a:custGeom>
              <a:avLst/>
              <a:gdLst/>
              <a:ahLst/>
              <a:cxnLst/>
              <a:rect l="l" t="t" r="r" b="b"/>
              <a:pathLst>
                <a:path w="53975" h="53339">
                  <a:moveTo>
                    <a:pt x="43666" y="0"/>
                  </a:moveTo>
                  <a:lnTo>
                    <a:pt x="34569" y="0"/>
                  </a:lnTo>
                  <a:lnTo>
                    <a:pt x="0" y="34539"/>
                  </a:lnTo>
                  <a:lnTo>
                    <a:pt x="0" y="43628"/>
                  </a:lnTo>
                  <a:lnTo>
                    <a:pt x="5458" y="48173"/>
                  </a:lnTo>
                  <a:lnTo>
                    <a:pt x="8248" y="50911"/>
                  </a:lnTo>
                  <a:lnTo>
                    <a:pt x="11886" y="52729"/>
                  </a:lnTo>
                  <a:lnTo>
                    <a:pt x="19164" y="52729"/>
                  </a:lnTo>
                  <a:lnTo>
                    <a:pt x="22803" y="50911"/>
                  </a:lnTo>
                  <a:lnTo>
                    <a:pt x="24622" y="48173"/>
                  </a:lnTo>
                  <a:lnTo>
                    <a:pt x="49124" y="24541"/>
                  </a:lnTo>
                  <a:lnTo>
                    <a:pt x="53733" y="19996"/>
                  </a:lnTo>
                  <a:lnTo>
                    <a:pt x="53733" y="10907"/>
                  </a:lnTo>
                  <a:lnTo>
                    <a:pt x="49124" y="5453"/>
                  </a:lnTo>
                  <a:lnTo>
                    <a:pt x="43666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55" name="object 19">
              <a:extLst>
                <a:ext uri="{FF2B5EF4-FFF2-40B4-BE49-F238E27FC236}">
                  <a16:creationId xmlns:a16="http://schemas.microsoft.com/office/drawing/2014/main" id="{45A80A6B-28D9-8436-1F96-672B95AB1F1C}"/>
                </a:ext>
              </a:extLst>
            </p:cNvPr>
            <p:cNvSpPr>
              <a:spLocks/>
            </p:cNvSpPr>
            <p:nvPr/>
          </p:nvSpPr>
          <p:spPr>
            <a:xfrm>
              <a:off x="5963652" y="3877722"/>
              <a:ext cx="52069" cy="27305"/>
            </a:xfrm>
            <a:custGeom>
              <a:avLst/>
              <a:gdLst/>
              <a:ahLst/>
              <a:cxnLst/>
              <a:rect l="l" t="t" r="r" b="b"/>
              <a:pathLst>
                <a:path w="52070" h="27304">
                  <a:moveTo>
                    <a:pt x="46456" y="0"/>
                  </a:moveTo>
                  <a:lnTo>
                    <a:pt x="5458" y="0"/>
                  </a:lnTo>
                  <a:lnTo>
                    <a:pt x="0" y="6362"/>
                  </a:lnTo>
                  <a:lnTo>
                    <a:pt x="0" y="21814"/>
                  </a:lnTo>
                  <a:lnTo>
                    <a:pt x="5458" y="27267"/>
                  </a:lnTo>
                  <a:lnTo>
                    <a:pt x="46456" y="27267"/>
                  </a:lnTo>
                  <a:lnTo>
                    <a:pt x="51914" y="21814"/>
                  </a:lnTo>
                  <a:lnTo>
                    <a:pt x="51914" y="6362"/>
                  </a:lnTo>
                  <a:lnTo>
                    <a:pt x="46456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56" name="object 20">
              <a:extLst>
                <a:ext uri="{FF2B5EF4-FFF2-40B4-BE49-F238E27FC236}">
                  <a16:creationId xmlns:a16="http://schemas.microsoft.com/office/drawing/2014/main" id="{8C9711B0-A719-DF68-DF62-C928EA48EAEC}"/>
                </a:ext>
              </a:extLst>
            </p:cNvPr>
            <p:cNvSpPr>
              <a:spLocks/>
            </p:cNvSpPr>
            <p:nvPr/>
          </p:nvSpPr>
          <p:spPr>
            <a:xfrm>
              <a:off x="6200299" y="3877722"/>
              <a:ext cx="54610" cy="27305"/>
            </a:xfrm>
            <a:custGeom>
              <a:avLst/>
              <a:gdLst/>
              <a:ahLst/>
              <a:cxnLst/>
              <a:rect l="l" t="t" r="r" b="b"/>
              <a:pathLst>
                <a:path w="54609" h="27304">
                  <a:moveTo>
                    <a:pt x="48154" y="0"/>
                  </a:moveTo>
                  <a:lnTo>
                    <a:pt x="6307" y="0"/>
                  </a:lnTo>
                  <a:lnTo>
                    <a:pt x="0" y="6362"/>
                  </a:lnTo>
                  <a:lnTo>
                    <a:pt x="0" y="21814"/>
                  </a:lnTo>
                  <a:lnTo>
                    <a:pt x="6307" y="27267"/>
                  </a:lnTo>
                  <a:lnTo>
                    <a:pt x="48154" y="27267"/>
                  </a:lnTo>
                  <a:lnTo>
                    <a:pt x="54582" y="21814"/>
                  </a:lnTo>
                  <a:lnTo>
                    <a:pt x="54582" y="6362"/>
                  </a:lnTo>
                  <a:lnTo>
                    <a:pt x="48154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57" name="object 21">
              <a:extLst>
                <a:ext uri="{FF2B5EF4-FFF2-40B4-BE49-F238E27FC236}">
                  <a16:creationId xmlns:a16="http://schemas.microsoft.com/office/drawing/2014/main" id="{13C08EA8-CEC9-E47E-64A1-A7A66434F6A9}"/>
                </a:ext>
              </a:extLst>
            </p:cNvPr>
            <p:cNvSpPr>
              <a:spLocks/>
            </p:cNvSpPr>
            <p:nvPr/>
          </p:nvSpPr>
          <p:spPr>
            <a:xfrm>
              <a:off x="6273077" y="3903172"/>
              <a:ext cx="158750" cy="422909"/>
            </a:xfrm>
            <a:custGeom>
              <a:avLst/>
              <a:gdLst/>
              <a:ahLst/>
              <a:cxnLst/>
              <a:rect l="l" t="t" r="r" b="b"/>
              <a:pathLst>
                <a:path w="158750" h="422910">
                  <a:moveTo>
                    <a:pt x="48154" y="190922"/>
                  </a:moveTo>
                  <a:lnTo>
                    <a:pt x="0" y="190922"/>
                  </a:lnTo>
                  <a:lnTo>
                    <a:pt x="0" y="218190"/>
                  </a:lnTo>
                  <a:lnTo>
                    <a:pt x="57251" y="218190"/>
                  </a:lnTo>
                  <a:lnTo>
                    <a:pt x="64529" y="225462"/>
                  </a:lnTo>
                  <a:lnTo>
                    <a:pt x="64529" y="379106"/>
                  </a:lnTo>
                  <a:lnTo>
                    <a:pt x="67893" y="395895"/>
                  </a:lnTo>
                  <a:lnTo>
                    <a:pt x="77068" y="409789"/>
                  </a:lnTo>
                  <a:lnTo>
                    <a:pt x="90677" y="419251"/>
                  </a:lnTo>
                  <a:lnTo>
                    <a:pt x="107346" y="422747"/>
                  </a:lnTo>
                  <a:lnTo>
                    <a:pt x="115473" y="422747"/>
                  </a:lnTo>
                  <a:lnTo>
                    <a:pt x="132192" y="419251"/>
                  </a:lnTo>
                  <a:lnTo>
                    <a:pt x="145796" y="409789"/>
                  </a:lnTo>
                  <a:lnTo>
                    <a:pt x="154943" y="395895"/>
                  </a:lnTo>
                  <a:lnTo>
                    <a:pt x="155028" y="395467"/>
                  </a:lnTo>
                  <a:lnTo>
                    <a:pt x="99098" y="395467"/>
                  </a:lnTo>
                  <a:lnTo>
                    <a:pt x="91820" y="388196"/>
                  </a:lnTo>
                  <a:lnTo>
                    <a:pt x="91820" y="234563"/>
                  </a:lnTo>
                  <a:lnTo>
                    <a:pt x="88323" y="217386"/>
                  </a:lnTo>
                  <a:lnTo>
                    <a:pt x="78857" y="203535"/>
                  </a:lnTo>
                  <a:lnTo>
                    <a:pt x="64955" y="194289"/>
                  </a:lnTo>
                  <a:lnTo>
                    <a:pt x="48154" y="190922"/>
                  </a:lnTo>
                  <a:close/>
                </a:path>
                <a:path w="158750" h="422910">
                  <a:moveTo>
                    <a:pt x="158290" y="0"/>
                  </a:moveTo>
                  <a:lnTo>
                    <a:pt x="130998" y="0"/>
                  </a:lnTo>
                  <a:lnTo>
                    <a:pt x="130998" y="388196"/>
                  </a:lnTo>
                  <a:lnTo>
                    <a:pt x="123721" y="395467"/>
                  </a:lnTo>
                  <a:lnTo>
                    <a:pt x="155028" y="395467"/>
                  </a:lnTo>
                  <a:lnTo>
                    <a:pt x="158290" y="379106"/>
                  </a:lnTo>
                  <a:lnTo>
                    <a:pt x="15829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58" name="object 22">
              <a:extLst>
                <a:ext uri="{FF2B5EF4-FFF2-40B4-BE49-F238E27FC236}">
                  <a16:creationId xmlns:a16="http://schemas.microsoft.com/office/drawing/2014/main" id="{263ACEB0-A56D-4222-1D60-FAF86BB197EA}"/>
                </a:ext>
              </a:extLst>
            </p:cNvPr>
            <p:cNvSpPr>
              <a:spLocks/>
            </p:cNvSpPr>
            <p:nvPr/>
          </p:nvSpPr>
          <p:spPr>
            <a:xfrm>
              <a:off x="6362229" y="3770445"/>
              <a:ext cx="95580" cy="1672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59" name="object 23">
              <a:extLst>
                <a:ext uri="{FF2B5EF4-FFF2-40B4-BE49-F238E27FC236}">
                  <a16:creationId xmlns:a16="http://schemas.microsoft.com/office/drawing/2014/main" id="{F8750757-72E0-B210-7B5B-C68265BA508B}"/>
                </a:ext>
              </a:extLst>
            </p:cNvPr>
            <p:cNvSpPr>
              <a:spLocks/>
            </p:cNvSpPr>
            <p:nvPr/>
          </p:nvSpPr>
          <p:spPr>
            <a:xfrm>
              <a:off x="5995553" y="4025006"/>
              <a:ext cx="261620" cy="454659"/>
            </a:xfrm>
            <a:custGeom>
              <a:avLst/>
              <a:gdLst/>
              <a:ahLst/>
              <a:cxnLst/>
              <a:rect l="l" t="t" r="r" b="b"/>
              <a:pathLst>
                <a:path w="261620" h="454660">
                  <a:moveTo>
                    <a:pt x="261148" y="0"/>
                  </a:moveTo>
                  <a:lnTo>
                    <a:pt x="0" y="0"/>
                  </a:lnTo>
                  <a:lnTo>
                    <a:pt x="0" y="454555"/>
                  </a:lnTo>
                  <a:lnTo>
                    <a:pt x="246593" y="454555"/>
                  </a:lnTo>
                  <a:lnTo>
                    <a:pt x="246593" y="310913"/>
                  </a:lnTo>
                  <a:lnTo>
                    <a:pt x="247442" y="308186"/>
                  </a:lnTo>
                  <a:lnTo>
                    <a:pt x="248412" y="306368"/>
                  </a:lnTo>
                  <a:lnTo>
                    <a:pt x="261148" y="286372"/>
                  </a:lnTo>
                  <a:lnTo>
                    <a:pt x="261148" y="206362"/>
                  </a:lnTo>
                  <a:lnTo>
                    <a:pt x="119233" y="206362"/>
                  </a:lnTo>
                  <a:lnTo>
                    <a:pt x="98133" y="202215"/>
                  </a:lnTo>
                  <a:lnTo>
                    <a:pt x="80979" y="190909"/>
                  </a:lnTo>
                  <a:lnTo>
                    <a:pt x="69307" y="174147"/>
                  </a:lnTo>
                  <a:lnTo>
                    <a:pt x="64650" y="153632"/>
                  </a:lnTo>
                  <a:lnTo>
                    <a:pt x="64957" y="135283"/>
                  </a:lnTo>
                  <a:lnTo>
                    <a:pt x="70745" y="119319"/>
                  </a:lnTo>
                  <a:lnTo>
                    <a:pt x="87131" y="96876"/>
                  </a:lnTo>
                  <a:lnTo>
                    <a:pt x="119233" y="59092"/>
                  </a:lnTo>
                  <a:lnTo>
                    <a:pt x="261148" y="59092"/>
                  </a:lnTo>
                  <a:lnTo>
                    <a:pt x="261148" y="0"/>
                  </a:lnTo>
                  <a:close/>
                </a:path>
                <a:path w="261620" h="454660">
                  <a:moveTo>
                    <a:pt x="261148" y="59092"/>
                  </a:moveTo>
                  <a:lnTo>
                    <a:pt x="119233" y="59092"/>
                  </a:lnTo>
                  <a:lnTo>
                    <a:pt x="127761" y="68879"/>
                  </a:lnTo>
                  <a:lnTo>
                    <a:pt x="146524" y="93069"/>
                  </a:lnTo>
                  <a:lnTo>
                    <a:pt x="165287" y="123906"/>
                  </a:lnTo>
                  <a:lnTo>
                    <a:pt x="173816" y="153632"/>
                  </a:lnTo>
                  <a:lnTo>
                    <a:pt x="169091" y="174147"/>
                  </a:lnTo>
                  <a:lnTo>
                    <a:pt x="157395" y="190909"/>
                  </a:lnTo>
                  <a:lnTo>
                    <a:pt x="140264" y="202215"/>
                  </a:lnTo>
                  <a:lnTo>
                    <a:pt x="119233" y="206362"/>
                  </a:lnTo>
                  <a:lnTo>
                    <a:pt x="261148" y="206362"/>
                  </a:lnTo>
                  <a:lnTo>
                    <a:pt x="261148" y="59092"/>
                  </a:lnTo>
                  <a:close/>
                </a:path>
              </a:pathLst>
            </a:custGeom>
            <a:solidFill>
              <a:srgbClr val="008DD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0" name="object 24">
              <a:extLst>
                <a:ext uri="{FF2B5EF4-FFF2-40B4-BE49-F238E27FC236}">
                  <a16:creationId xmlns:a16="http://schemas.microsoft.com/office/drawing/2014/main" id="{8859E243-6B3D-7B87-0B66-243C45BA0C42}"/>
                </a:ext>
              </a:extLst>
            </p:cNvPr>
            <p:cNvSpPr>
              <a:spLocks/>
            </p:cNvSpPr>
            <p:nvPr/>
          </p:nvSpPr>
          <p:spPr>
            <a:xfrm>
              <a:off x="5995553" y="4025005"/>
              <a:ext cx="279400" cy="468630"/>
            </a:xfrm>
            <a:custGeom>
              <a:avLst/>
              <a:gdLst/>
              <a:ahLst/>
              <a:cxnLst/>
              <a:rect l="l" t="t" r="r" b="b"/>
              <a:pathLst>
                <a:path w="279400" h="468629">
                  <a:moveTo>
                    <a:pt x="246593" y="454555"/>
                  </a:moveTo>
                  <a:lnTo>
                    <a:pt x="0" y="454555"/>
                  </a:lnTo>
                  <a:lnTo>
                    <a:pt x="0" y="468191"/>
                  </a:lnTo>
                  <a:lnTo>
                    <a:pt x="246593" y="468191"/>
                  </a:lnTo>
                  <a:lnTo>
                    <a:pt x="246593" y="454555"/>
                  </a:lnTo>
                  <a:close/>
                </a:path>
                <a:path w="279400" h="468629">
                  <a:moveTo>
                    <a:pt x="279343" y="0"/>
                  </a:moveTo>
                  <a:lnTo>
                    <a:pt x="261148" y="0"/>
                  </a:lnTo>
                  <a:lnTo>
                    <a:pt x="261148" y="286372"/>
                  </a:lnTo>
                  <a:lnTo>
                    <a:pt x="279343" y="257274"/>
                  </a:lnTo>
                  <a:lnTo>
                    <a:pt x="279343" y="96358"/>
                  </a:lnTo>
                  <a:lnTo>
                    <a:pt x="277523" y="96358"/>
                  </a:lnTo>
                  <a:lnTo>
                    <a:pt x="277523" y="69090"/>
                  </a:lnTo>
                  <a:lnTo>
                    <a:pt x="279343" y="69090"/>
                  </a:lnTo>
                  <a:lnTo>
                    <a:pt x="27934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1" name="object 25">
              <a:extLst>
                <a:ext uri="{FF2B5EF4-FFF2-40B4-BE49-F238E27FC236}">
                  <a16:creationId xmlns:a16="http://schemas.microsoft.com/office/drawing/2014/main" id="{36DAA96D-7942-8F5A-CDF3-2B4E1F433BF4}"/>
                </a:ext>
              </a:extLst>
            </p:cNvPr>
            <p:cNvSpPr>
              <a:spLocks/>
            </p:cNvSpPr>
            <p:nvPr/>
          </p:nvSpPr>
          <p:spPr>
            <a:xfrm>
              <a:off x="6272167" y="4334100"/>
              <a:ext cx="0" cy="146050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0"/>
                  </a:moveTo>
                  <a:lnTo>
                    <a:pt x="0" y="145459"/>
                  </a:lnTo>
                </a:path>
              </a:pathLst>
            </a:custGeom>
            <a:ln w="5458">
              <a:solidFill>
                <a:srgbClr val="2D3F88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2" name="object 26">
              <a:extLst>
                <a:ext uri="{FF2B5EF4-FFF2-40B4-BE49-F238E27FC236}">
                  <a16:creationId xmlns:a16="http://schemas.microsoft.com/office/drawing/2014/main" id="{A8224E0D-1CFF-B395-568D-3266414BB40D}"/>
                </a:ext>
              </a:extLst>
            </p:cNvPr>
            <p:cNvSpPr>
              <a:spLocks/>
            </p:cNvSpPr>
            <p:nvPr/>
          </p:nvSpPr>
          <p:spPr>
            <a:xfrm>
              <a:off x="6242146" y="4282280"/>
              <a:ext cx="33020" cy="211454"/>
            </a:xfrm>
            <a:custGeom>
              <a:avLst/>
              <a:gdLst/>
              <a:ahLst/>
              <a:cxnLst/>
              <a:rect l="l" t="t" r="r" b="b"/>
              <a:pathLst>
                <a:path w="33020" h="211454">
                  <a:moveTo>
                    <a:pt x="32749" y="0"/>
                  </a:moveTo>
                  <a:lnTo>
                    <a:pt x="14555" y="29097"/>
                  </a:lnTo>
                  <a:lnTo>
                    <a:pt x="1819" y="49094"/>
                  </a:lnTo>
                  <a:lnTo>
                    <a:pt x="849" y="50911"/>
                  </a:lnTo>
                  <a:lnTo>
                    <a:pt x="0" y="53638"/>
                  </a:lnTo>
                  <a:lnTo>
                    <a:pt x="0" y="210916"/>
                  </a:lnTo>
                  <a:lnTo>
                    <a:pt x="32749" y="210916"/>
                  </a:lnTo>
                  <a:lnTo>
                    <a:pt x="32749" y="197280"/>
                  </a:lnTo>
                  <a:lnTo>
                    <a:pt x="27291" y="197280"/>
                  </a:lnTo>
                  <a:lnTo>
                    <a:pt x="27291" y="60001"/>
                  </a:lnTo>
                  <a:lnTo>
                    <a:pt x="32749" y="51820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rgbClr val="01010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3" name="object 27">
              <a:extLst>
                <a:ext uri="{FF2B5EF4-FFF2-40B4-BE49-F238E27FC236}">
                  <a16:creationId xmlns:a16="http://schemas.microsoft.com/office/drawing/2014/main" id="{31E34F4B-0470-C782-D203-F5772EC16385}"/>
                </a:ext>
              </a:extLst>
            </p:cNvPr>
            <p:cNvSpPr>
              <a:spLocks/>
            </p:cNvSpPr>
            <p:nvPr/>
          </p:nvSpPr>
          <p:spPr>
            <a:xfrm>
              <a:off x="5995553" y="3995907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9343" y="0"/>
                  </a:lnTo>
                </a:path>
              </a:pathLst>
            </a:custGeom>
            <a:ln w="3175">
              <a:solidFill>
                <a:srgbClr val="2D3F88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4" name="object 28">
              <a:extLst>
                <a:ext uri="{FF2B5EF4-FFF2-40B4-BE49-F238E27FC236}">
                  <a16:creationId xmlns:a16="http://schemas.microsoft.com/office/drawing/2014/main" id="{1BF1DB9C-BD98-E21C-758F-1684B2DC8222}"/>
                </a:ext>
              </a:extLst>
            </p:cNvPr>
            <p:cNvSpPr>
              <a:spLocks/>
            </p:cNvSpPr>
            <p:nvPr/>
          </p:nvSpPr>
          <p:spPr>
            <a:xfrm>
              <a:off x="5995553" y="4010910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9343" y="0"/>
                  </a:lnTo>
                </a:path>
              </a:pathLst>
            </a:custGeom>
            <a:ln w="28188">
              <a:solidFill>
                <a:srgbClr val="010103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73" name="object 29">
              <a:extLst>
                <a:ext uri="{FF2B5EF4-FFF2-40B4-BE49-F238E27FC236}">
                  <a16:creationId xmlns:a16="http://schemas.microsoft.com/office/drawing/2014/main" id="{7E1CF800-8316-3910-C64F-83BC67DFFC98}"/>
                </a:ext>
              </a:extLst>
            </p:cNvPr>
            <p:cNvSpPr>
              <a:spLocks/>
            </p:cNvSpPr>
            <p:nvPr/>
          </p:nvSpPr>
          <p:spPr>
            <a:xfrm>
              <a:off x="6273077" y="4094095"/>
              <a:ext cx="1905" cy="27305"/>
            </a:xfrm>
            <a:custGeom>
              <a:avLst/>
              <a:gdLst/>
              <a:ahLst/>
              <a:cxnLst/>
              <a:rect l="l" t="t" r="r" b="b"/>
              <a:pathLst>
                <a:path w="1904" h="27304">
                  <a:moveTo>
                    <a:pt x="0" y="0"/>
                  </a:moveTo>
                  <a:lnTo>
                    <a:pt x="1819" y="0"/>
                  </a:lnTo>
                  <a:lnTo>
                    <a:pt x="1819" y="27267"/>
                  </a:lnTo>
                  <a:lnTo>
                    <a:pt x="0" y="27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74" name="object 30">
              <a:extLst>
                <a:ext uri="{FF2B5EF4-FFF2-40B4-BE49-F238E27FC236}">
                  <a16:creationId xmlns:a16="http://schemas.microsoft.com/office/drawing/2014/main" id="{B0E3A59C-D3E1-206C-A40D-A8A4D93F3B60}"/>
                </a:ext>
              </a:extLst>
            </p:cNvPr>
            <p:cNvSpPr>
              <a:spLocks/>
            </p:cNvSpPr>
            <p:nvPr/>
          </p:nvSpPr>
          <p:spPr>
            <a:xfrm>
              <a:off x="6042009" y="4070451"/>
              <a:ext cx="136457" cy="1745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75" name="object 31">
              <a:extLst>
                <a:ext uri="{FF2B5EF4-FFF2-40B4-BE49-F238E27FC236}">
                  <a16:creationId xmlns:a16="http://schemas.microsoft.com/office/drawing/2014/main" id="{0C482AE9-32A8-1FC9-1D0B-E384F5848381}"/>
                </a:ext>
              </a:extLst>
            </p:cNvPr>
            <p:cNvSpPr>
              <a:spLocks/>
            </p:cNvSpPr>
            <p:nvPr/>
          </p:nvSpPr>
          <p:spPr>
            <a:xfrm>
              <a:off x="6033761" y="4278644"/>
              <a:ext cx="158290" cy="645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76" name="object 32">
              <a:extLst>
                <a:ext uri="{FF2B5EF4-FFF2-40B4-BE49-F238E27FC236}">
                  <a16:creationId xmlns:a16="http://schemas.microsoft.com/office/drawing/2014/main" id="{57FF140A-527A-6956-765A-9CD292ACBF85}"/>
                </a:ext>
              </a:extLst>
            </p:cNvPr>
            <p:cNvSpPr>
              <a:spLocks/>
            </p:cNvSpPr>
            <p:nvPr/>
          </p:nvSpPr>
          <p:spPr>
            <a:xfrm>
              <a:off x="4638938" y="3274062"/>
              <a:ext cx="2284730" cy="193675"/>
            </a:xfrm>
            <a:custGeom>
              <a:avLst/>
              <a:gdLst/>
              <a:ahLst/>
              <a:cxnLst/>
              <a:rect l="l" t="t" r="r" b="b"/>
              <a:pathLst>
                <a:path w="2284729" h="193675">
                  <a:moveTo>
                    <a:pt x="0" y="0"/>
                  </a:moveTo>
                  <a:lnTo>
                    <a:pt x="2284645" y="0"/>
                  </a:lnTo>
                  <a:lnTo>
                    <a:pt x="2284645" y="193649"/>
                  </a:lnTo>
                  <a:lnTo>
                    <a:pt x="0" y="193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77" name="object 33">
              <a:extLst>
                <a:ext uri="{FF2B5EF4-FFF2-40B4-BE49-F238E27FC236}">
                  <a16:creationId xmlns:a16="http://schemas.microsoft.com/office/drawing/2014/main" id="{2564D9CB-E3AF-E107-BAFB-873440B92064}"/>
                </a:ext>
              </a:extLst>
            </p:cNvPr>
            <p:cNvSpPr>
              <a:spLocks/>
            </p:cNvSpPr>
            <p:nvPr/>
          </p:nvSpPr>
          <p:spPr>
            <a:xfrm>
              <a:off x="4625292" y="3468019"/>
              <a:ext cx="2312035" cy="0"/>
            </a:xfrm>
            <a:custGeom>
              <a:avLst/>
              <a:gdLst/>
              <a:ahLst/>
              <a:cxnLst/>
              <a:rect l="l" t="t" r="r" b="b"/>
              <a:pathLst>
                <a:path w="2312034">
                  <a:moveTo>
                    <a:pt x="0" y="0"/>
                  </a:moveTo>
                  <a:lnTo>
                    <a:pt x="2311997" y="0"/>
                  </a:lnTo>
                </a:path>
              </a:pathLst>
            </a:custGeom>
            <a:ln w="26658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79" name="object 34">
              <a:extLst>
                <a:ext uri="{FF2B5EF4-FFF2-40B4-BE49-F238E27FC236}">
                  <a16:creationId xmlns:a16="http://schemas.microsoft.com/office/drawing/2014/main" id="{71B31F29-9EDE-195A-9E6F-787648751268}"/>
                </a:ext>
              </a:extLst>
            </p:cNvPr>
            <p:cNvSpPr>
              <a:spLocks/>
            </p:cNvSpPr>
            <p:nvPr/>
          </p:nvSpPr>
          <p:spPr>
            <a:xfrm>
              <a:off x="4639393" y="3287122"/>
              <a:ext cx="0" cy="167640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567"/>
                  </a:lnTo>
                </a:path>
              </a:pathLst>
            </a:custGeom>
            <a:ln w="28201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80" name="object 35">
              <a:extLst>
                <a:ext uri="{FF2B5EF4-FFF2-40B4-BE49-F238E27FC236}">
                  <a16:creationId xmlns:a16="http://schemas.microsoft.com/office/drawing/2014/main" id="{EBDC4867-B9CA-B88F-CE89-01D05C7D25B0}"/>
                </a:ext>
              </a:extLst>
            </p:cNvPr>
            <p:cNvSpPr>
              <a:spLocks/>
            </p:cNvSpPr>
            <p:nvPr/>
          </p:nvSpPr>
          <p:spPr>
            <a:xfrm>
              <a:off x="4625292" y="3273793"/>
              <a:ext cx="2312035" cy="0"/>
            </a:xfrm>
            <a:custGeom>
              <a:avLst/>
              <a:gdLst/>
              <a:ahLst/>
              <a:cxnLst/>
              <a:rect l="l" t="t" r="r" b="b"/>
              <a:pathLst>
                <a:path w="2312034">
                  <a:moveTo>
                    <a:pt x="0" y="0"/>
                  </a:moveTo>
                  <a:lnTo>
                    <a:pt x="2311997" y="0"/>
                  </a:lnTo>
                </a:path>
              </a:pathLst>
            </a:custGeom>
            <a:ln w="26658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81" name="object 36">
              <a:extLst>
                <a:ext uri="{FF2B5EF4-FFF2-40B4-BE49-F238E27FC236}">
                  <a16:creationId xmlns:a16="http://schemas.microsoft.com/office/drawing/2014/main" id="{A4B2A9A4-37EA-FA00-70ED-2A8874001D65}"/>
                </a:ext>
              </a:extLst>
            </p:cNvPr>
            <p:cNvSpPr>
              <a:spLocks/>
            </p:cNvSpPr>
            <p:nvPr/>
          </p:nvSpPr>
          <p:spPr>
            <a:xfrm>
              <a:off x="6923644" y="3287757"/>
              <a:ext cx="0" cy="166370"/>
            </a:xfrm>
            <a:custGeom>
              <a:avLst/>
              <a:gdLst/>
              <a:ahLst/>
              <a:cxnLst/>
              <a:rect l="l" t="t" r="r" b="b"/>
              <a:pathLst>
                <a:path h="166369">
                  <a:moveTo>
                    <a:pt x="0" y="0"/>
                  </a:moveTo>
                  <a:lnTo>
                    <a:pt x="0" y="166309"/>
                  </a:lnTo>
                </a:path>
              </a:pathLst>
            </a:custGeom>
            <a:ln w="27291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82" name="object 37">
              <a:extLst>
                <a:ext uri="{FF2B5EF4-FFF2-40B4-BE49-F238E27FC236}">
                  <a16:creationId xmlns:a16="http://schemas.microsoft.com/office/drawing/2014/main" id="{2C8BEB3C-53AA-C324-D80D-AF697C764CF1}"/>
                </a:ext>
              </a:extLst>
            </p:cNvPr>
            <p:cNvSpPr>
              <a:spLocks/>
            </p:cNvSpPr>
            <p:nvPr/>
          </p:nvSpPr>
          <p:spPr>
            <a:xfrm>
              <a:off x="4688075" y="3260368"/>
              <a:ext cx="494969" cy="22097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83" name="object 38">
              <a:extLst>
                <a:ext uri="{FF2B5EF4-FFF2-40B4-BE49-F238E27FC236}">
                  <a16:creationId xmlns:a16="http://schemas.microsoft.com/office/drawing/2014/main" id="{ABA4F5A7-B58A-2430-7AF6-26AF15FE39CD}"/>
                </a:ext>
              </a:extLst>
            </p:cNvPr>
            <p:cNvSpPr>
              <a:spLocks/>
            </p:cNvSpPr>
            <p:nvPr/>
          </p:nvSpPr>
          <p:spPr>
            <a:xfrm>
              <a:off x="6381272" y="3260368"/>
              <a:ext cx="495976" cy="22097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84" name="object 39">
              <a:extLst>
                <a:ext uri="{FF2B5EF4-FFF2-40B4-BE49-F238E27FC236}">
                  <a16:creationId xmlns:a16="http://schemas.microsoft.com/office/drawing/2014/main" id="{F07CB705-35E2-1121-31FF-C90E68FA84AA}"/>
                </a:ext>
              </a:extLst>
            </p:cNvPr>
            <p:cNvSpPr>
              <a:spLocks/>
            </p:cNvSpPr>
            <p:nvPr/>
          </p:nvSpPr>
          <p:spPr>
            <a:xfrm>
              <a:off x="6678870" y="3468621"/>
              <a:ext cx="0" cy="774065"/>
            </a:xfrm>
            <a:custGeom>
              <a:avLst/>
              <a:gdLst/>
              <a:ahLst/>
              <a:cxnLst/>
              <a:rect l="l" t="t" r="r" b="b"/>
              <a:pathLst>
                <a:path h="774064">
                  <a:moveTo>
                    <a:pt x="0" y="0"/>
                  </a:moveTo>
                  <a:lnTo>
                    <a:pt x="0" y="773653"/>
                  </a:lnTo>
                </a:path>
              </a:pathLst>
            </a:custGeom>
            <a:ln w="27291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85" name="object 42">
              <a:extLst>
                <a:ext uri="{FF2B5EF4-FFF2-40B4-BE49-F238E27FC236}">
                  <a16:creationId xmlns:a16="http://schemas.microsoft.com/office/drawing/2014/main" id="{1437BD47-7986-5D99-5CF0-8E0C3FE2913C}"/>
                </a:ext>
              </a:extLst>
            </p:cNvPr>
            <p:cNvSpPr>
              <a:spLocks/>
            </p:cNvSpPr>
            <p:nvPr/>
          </p:nvSpPr>
          <p:spPr>
            <a:xfrm>
              <a:off x="4869138" y="3458611"/>
              <a:ext cx="0" cy="752475"/>
            </a:xfrm>
            <a:custGeom>
              <a:avLst/>
              <a:gdLst/>
              <a:ahLst/>
              <a:cxnLst/>
              <a:rect l="l" t="t" r="r" b="b"/>
              <a:pathLst>
                <a:path h="752475">
                  <a:moveTo>
                    <a:pt x="0" y="0"/>
                  </a:moveTo>
                  <a:lnTo>
                    <a:pt x="0" y="751851"/>
                  </a:lnTo>
                </a:path>
              </a:pathLst>
            </a:custGeom>
            <a:ln w="27303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86" name="object 43">
              <a:extLst>
                <a:ext uri="{FF2B5EF4-FFF2-40B4-BE49-F238E27FC236}">
                  <a16:creationId xmlns:a16="http://schemas.microsoft.com/office/drawing/2014/main" id="{FD498B13-A71A-3429-1571-AD2B4E9B9CB9}"/>
                </a:ext>
              </a:extLst>
            </p:cNvPr>
            <p:cNvSpPr>
              <a:spLocks/>
            </p:cNvSpPr>
            <p:nvPr/>
          </p:nvSpPr>
          <p:spPr>
            <a:xfrm>
              <a:off x="5030188" y="3580443"/>
              <a:ext cx="1421765" cy="478790"/>
            </a:xfrm>
            <a:custGeom>
              <a:avLst/>
              <a:gdLst/>
              <a:ahLst/>
              <a:cxnLst/>
              <a:rect l="l" t="t" r="r" b="b"/>
              <a:pathLst>
                <a:path w="1421765" h="478789">
                  <a:moveTo>
                    <a:pt x="1414885" y="0"/>
                  </a:moveTo>
                  <a:lnTo>
                    <a:pt x="6368" y="0"/>
                  </a:lnTo>
                  <a:lnTo>
                    <a:pt x="0" y="5453"/>
                  </a:lnTo>
                  <a:lnTo>
                    <a:pt x="0" y="472738"/>
                  </a:lnTo>
                  <a:lnTo>
                    <a:pt x="6368" y="478192"/>
                  </a:lnTo>
                  <a:lnTo>
                    <a:pt x="20923" y="478192"/>
                  </a:lnTo>
                  <a:lnTo>
                    <a:pt x="27291" y="472738"/>
                  </a:lnTo>
                  <a:lnTo>
                    <a:pt x="27291" y="27267"/>
                  </a:lnTo>
                  <a:lnTo>
                    <a:pt x="1421193" y="27267"/>
                  </a:lnTo>
                  <a:lnTo>
                    <a:pt x="1421193" y="5453"/>
                  </a:lnTo>
                  <a:lnTo>
                    <a:pt x="1414885" y="0"/>
                  </a:lnTo>
                  <a:close/>
                </a:path>
                <a:path w="1421765" h="478789">
                  <a:moveTo>
                    <a:pt x="1421193" y="27267"/>
                  </a:moveTo>
                  <a:lnTo>
                    <a:pt x="1393901" y="27267"/>
                  </a:lnTo>
                  <a:lnTo>
                    <a:pt x="1393901" y="146361"/>
                  </a:lnTo>
                  <a:lnTo>
                    <a:pt x="1399359" y="152723"/>
                  </a:lnTo>
                  <a:lnTo>
                    <a:pt x="1414885" y="152723"/>
                  </a:lnTo>
                  <a:lnTo>
                    <a:pt x="1421193" y="146361"/>
                  </a:lnTo>
                  <a:lnTo>
                    <a:pt x="1421193" y="27267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87" name="object 44">
              <a:extLst>
                <a:ext uri="{FF2B5EF4-FFF2-40B4-BE49-F238E27FC236}">
                  <a16:creationId xmlns:a16="http://schemas.microsoft.com/office/drawing/2014/main" id="{CC2CB2C3-85CD-472F-2E5F-8263003433B7}"/>
                </a:ext>
              </a:extLst>
            </p:cNvPr>
            <p:cNvSpPr>
              <a:spLocks/>
            </p:cNvSpPr>
            <p:nvPr/>
          </p:nvSpPr>
          <p:spPr>
            <a:xfrm>
              <a:off x="5106616" y="3632264"/>
              <a:ext cx="241098" cy="23909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88" name="object 45">
              <a:extLst>
                <a:ext uri="{FF2B5EF4-FFF2-40B4-BE49-F238E27FC236}">
                  <a16:creationId xmlns:a16="http://schemas.microsoft.com/office/drawing/2014/main" id="{0F63F978-D56A-2DBA-6AE5-55E10596642B}"/>
                </a:ext>
              </a:extLst>
            </p:cNvPr>
            <p:cNvSpPr>
              <a:spLocks/>
            </p:cNvSpPr>
            <p:nvPr/>
          </p:nvSpPr>
          <p:spPr>
            <a:xfrm>
              <a:off x="5122081" y="3643171"/>
              <a:ext cx="313055" cy="312420"/>
            </a:xfrm>
            <a:custGeom>
              <a:avLst/>
              <a:gdLst/>
              <a:ahLst/>
              <a:cxnLst/>
              <a:rect l="l" t="t" r="r" b="b"/>
              <a:pathLst>
                <a:path w="313054" h="312420">
                  <a:moveTo>
                    <a:pt x="302049" y="0"/>
                  </a:moveTo>
                  <a:lnTo>
                    <a:pt x="292952" y="0"/>
                  </a:lnTo>
                  <a:lnTo>
                    <a:pt x="0" y="293643"/>
                  </a:lnTo>
                  <a:lnTo>
                    <a:pt x="0" y="301824"/>
                  </a:lnTo>
                  <a:lnTo>
                    <a:pt x="5458" y="307277"/>
                  </a:lnTo>
                  <a:lnTo>
                    <a:pt x="7277" y="310004"/>
                  </a:lnTo>
                  <a:lnTo>
                    <a:pt x="10916" y="311822"/>
                  </a:lnTo>
                  <a:lnTo>
                    <a:pt x="18194" y="311822"/>
                  </a:lnTo>
                  <a:lnTo>
                    <a:pt x="21833" y="310004"/>
                  </a:lnTo>
                  <a:lnTo>
                    <a:pt x="312966" y="19087"/>
                  </a:lnTo>
                  <a:lnTo>
                    <a:pt x="312966" y="10907"/>
                  </a:lnTo>
                  <a:lnTo>
                    <a:pt x="302049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89" name="object 46">
              <a:extLst>
                <a:ext uri="{FF2B5EF4-FFF2-40B4-BE49-F238E27FC236}">
                  <a16:creationId xmlns:a16="http://schemas.microsoft.com/office/drawing/2014/main" id="{A969AA8A-04BD-5160-281F-CDD1B15CCFBF}"/>
                </a:ext>
              </a:extLst>
            </p:cNvPr>
            <p:cNvSpPr>
              <a:spLocks/>
            </p:cNvSpPr>
            <p:nvPr/>
          </p:nvSpPr>
          <p:spPr>
            <a:xfrm>
              <a:off x="5712147" y="3654078"/>
              <a:ext cx="0" cy="445134"/>
            </a:xfrm>
            <a:custGeom>
              <a:avLst/>
              <a:gdLst/>
              <a:ahLst/>
              <a:cxnLst/>
              <a:rect l="l" t="t" r="r" b="b"/>
              <a:pathLst>
                <a:path h="445135">
                  <a:moveTo>
                    <a:pt x="0" y="0"/>
                  </a:moveTo>
                  <a:lnTo>
                    <a:pt x="0" y="444561"/>
                  </a:lnTo>
                </a:path>
              </a:pathLst>
            </a:custGeom>
            <a:ln w="28261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90" name="object 47">
              <a:extLst>
                <a:ext uri="{FF2B5EF4-FFF2-40B4-BE49-F238E27FC236}">
                  <a16:creationId xmlns:a16="http://schemas.microsoft.com/office/drawing/2014/main" id="{EB42AE78-8B7A-11E6-59CF-781F964BE25E}"/>
                </a:ext>
              </a:extLst>
            </p:cNvPr>
            <p:cNvSpPr>
              <a:spLocks/>
            </p:cNvSpPr>
            <p:nvPr/>
          </p:nvSpPr>
          <p:spPr>
            <a:xfrm>
              <a:off x="5769034" y="3654078"/>
              <a:ext cx="0" cy="445134"/>
            </a:xfrm>
            <a:custGeom>
              <a:avLst/>
              <a:gdLst/>
              <a:ahLst/>
              <a:cxnLst/>
              <a:rect l="l" t="t" r="r" b="b"/>
              <a:pathLst>
                <a:path h="445135">
                  <a:moveTo>
                    <a:pt x="0" y="0"/>
                  </a:moveTo>
                  <a:lnTo>
                    <a:pt x="0" y="444561"/>
                  </a:lnTo>
                </a:path>
              </a:pathLst>
            </a:custGeom>
            <a:ln w="27291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91" name="object 48">
              <a:extLst>
                <a:ext uri="{FF2B5EF4-FFF2-40B4-BE49-F238E27FC236}">
                  <a16:creationId xmlns:a16="http://schemas.microsoft.com/office/drawing/2014/main" id="{2671A13E-90BA-41E5-9EA7-A4118597EBC6}"/>
                </a:ext>
              </a:extLst>
            </p:cNvPr>
            <p:cNvSpPr>
              <a:spLocks/>
            </p:cNvSpPr>
            <p:nvPr/>
          </p:nvSpPr>
          <p:spPr>
            <a:xfrm>
              <a:off x="4653493" y="3319521"/>
              <a:ext cx="2169795" cy="134620"/>
            </a:xfrm>
            <a:custGeom>
              <a:avLst/>
              <a:gdLst/>
              <a:ahLst/>
              <a:cxnLst/>
              <a:rect l="l" t="t" r="r" b="b"/>
              <a:pathLst>
                <a:path w="2169795" h="134619">
                  <a:moveTo>
                    <a:pt x="2169172" y="40004"/>
                  </a:moveTo>
                  <a:lnTo>
                    <a:pt x="2108161" y="134545"/>
                  </a:lnTo>
                  <a:lnTo>
                    <a:pt x="2169172" y="134545"/>
                  </a:lnTo>
                  <a:lnTo>
                    <a:pt x="2169172" y="40004"/>
                  </a:lnTo>
                  <a:close/>
                </a:path>
                <a:path w="2169795" h="134619">
                  <a:moveTo>
                    <a:pt x="2099913" y="0"/>
                  </a:moveTo>
                  <a:lnTo>
                    <a:pt x="2057217" y="0"/>
                  </a:lnTo>
                  <a:lnTo>
                    <a:pt x="1968914" y="134545"/>
                  </a:lnTo>
                  <a:lnTo>
                    <a:pt x="2012580" y="134545"/>
                  </a:lnTo>
                  <a:lnTo>
                    <a:pt x="2099913" y="0"/>
                  </a:lnTo>
                  <a:close/>
                </a:path>
                <a:path w="2169795" h="134619">
                  <a:moveTo>
                    <a:pt x="1961636" y="0"/>
                  </a:moveTo>
                  <a:lnTo>
                    <a:pt x="1917970" y="0"/>
                  </a:lnTo>
                  <a:lnTo>
                    <a:pt x="1830637" y="134545"/>
                  </a:lnTo>
                  <a:lnTo>
                    <a:pt x="1873454" y="134545"/>
                  </a:lnTo>
                  <a:lnTo>
                    <a:pt x="1961636" y="0"/>
                  </a:lnTo>
                  <a:close/>
                </a:path>
                <a:path w="2169795" h="134619">
                  <a:moveTo>
                    <a:pt x="1822510" y="0"/>
                  </a:moveTo>
                  <a:lnTo>
                    <a:pt x="502247" y="0"/>
                  </a:lnTo>
                  <a:lnTo>
                    <a:pt x="413993" y="134545"/>
                  </a:lnTo>
                  <a:lnTo>
                    <a:pt x="1735056" y="134545"/>
                  </a:lnTo>
                  <a:lnTo>
                    <a:pt x="1822510" y="0"/>
                  </a:lnTo>
                  <a:close/>
                </a:path>
                <a:path w="2169795" h="134619">
                  <a:moveTo>
                    <a:pt x="406715" y="0"/>
                  </a:moveTo>
                  <a:lnTo>
                    <a:pt x="363036" y="0"/>
                  </a:lnTo>
                  <a:lnTo>
                    <a:pt x="275692" y="134545"/>
                  </a:lnTo>
                  <a:lnTo>
                    <a:pt x="318460" y="134545"/>
                  </a:lnTo>
                  <a:lnTo>
                    <a:pt x="406715" y="0"/>
                  </a:lnTo>
                  <a:close/>
                </a:path>
                <a:path w="2169795" h="134619">
                  <a:moveTo>
                    <a:pt x="267504" y="0"/>
                  </a:moveTo>
                  <a:lnTo>
                    <a:pt x="224748" y="0"/>
                  </a:lnTo>
                  <a:lnTo>
                    <a:pt x="136481" y="134545"/>
                  </a:lnTo>
                  <a:lnTo>
                    <a:pt x="180159" y="134545"/>
                  </a:lnTo>
                  <a:lnTo>
                    <a:pt x="267504" y="0"/>
                  </a:lnTo>
                  <a:close/>
                </a:path>
                <a:path w="2169795" h="134619">
                  <a:moveTo>
                    <a:pt x="129203" y="0"/>
                  </a:moveTo>
                  <a:lnTo>
                    <a:pt x="0" y="0"/>
                  </a:lnTo>
                  <a:lnTo>
                    <a:pt x="0" y="134545"/>
                  </a:lnTo>
                  <a:lnTo>
                    <a:pt x="40949" y="134545"/>
                  </a:lnTo>
                  <a:lnTo>
                    <a:pt x="129203" y="0"/>
                  </a:lnTo>
                  <a:close/>
                </a:path>
              </a:pathLst>
            </a:custGeom>
            <a:solidFill>
              <a:srgbClr val="008DD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92" name="object 49">
              <a:extLst>
                <a:ext uri="{FF2B5EF4-FFF2-40B4-BE49-F238E27FC236}">
                  <a16:creationId xmlns:a16="http://schemas.microsoft.com/office/drawing/2014/main" id="{96E87135-11CD-34CD-D0FB-1BD27EE4543F}"/>
                </a:ext>
              </a:extLst>
            </p:cNvPr>
            <p:cNvSpPr>
              <a:spLocks/>
            </p:cNvSpPr>
            <p:nvPr/>
          </p:nvSpPr>
          <p:spPr>
            <a:xfrm>
              <a:off x="4653038" y="3319521"/>
              <a:ext cx="0" cy="134620"/>
            </a:xfrm>
            <a:custGeom>
              <a:avLst/>
              <a:gdLst/>
              <a:ahLst/>
              <a:cxnLst/>
              <a:rect l="l" t="t" r="r" b="b"/>
              <a:pathLst>
                <a:path h="134619">
                  <a:moveTo>
                    <a:pt x="0" y="0"/>
                  </a:moveTo>
                  <a:lnTo>
                    <a:pt x="0" y="134545"/>
                  </a:lnTo>
                </a:path>
              </a:pathLst>
            </a:custGeom>
            <a:ln w="3175">
              <a:solidFill>
                <a:srgbClr val="010103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23AE172C-DC06-E45A-A6C5-8DAB8E59C2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26496" y="4079717"/>
              <a:ext cx="126032" cy="0"/>
            </a:xfrm>
            <a:prstGeom prst="line">
              <a:avLst/>
            </a:prstGeom>
            <a:ln w="12700">
              <a:solidFill>
                <a:srgbClr val="008D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193">
              <a:extLst>
                <a:ext uri="{FF2B5EF4-FFF2-40B4-BE49-F238E27FC236}">
                  <a16:creationId xmlns:a16="http://schemas.microsoft.com/office/drawing/2014/main" id="{1E14F3A1-2826-B3A9-0588-BA174E847F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7455" y="4232117"/>
              <a:ext cx="95073" cy="0"/>
            </a:xfrm>
            <a:prstGeom prst="line">
              <a:avLst/>
            </a:prstGeom>
            <a:ln>
              <a:solidFill>
                <a:srgbClr val="008D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8FAD3FB9-4444-52A2-E4DF-F8543B34A2DC}"/>
              </a:ext>
            </a:extLst>
          </p:cNvPr>
          <p:cNvGrpSpPr>
            <a:grpSpLocks/>
          </p:cNvGrpSpPr>
          <p:nvPr/>
        </p:nvGrpSpPr>
        <p:grpSpPr>
          <a:xfrm>
            <a:off x="341731" y="3571918"/>
            <a:ext cx="2889667" cy="1833648"/>
            <a:chOff x="8961669" y="4140344"/>
            <a:chExt cx="2889667" cy="1833648"/>
          </a:xfrm>
        </p:grpSpPr>
        <p:grpSp>
          <p:nvGrpSpPr>
            <p:cNvPr id="207" name="Groupe 206">
              <a:extLst>
                <a:ext uri="{FF2B5EF4-FFF2-40B4-BE49-F238E27FC236}">
                  <a16:creationId xmlns:a16="http://schemas.microsoft.com/office/drawing/2014/main" id="{4536410A-9621-E96D-B48E-D7FBBE929D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76413" y="4140344"/>
              <a:ext cx="710932" cy="1044000"/>
              <a:chOff x="117267" y="1577766"/>
              <a:chExt cx="716345" cy="1048096"/>
            </a:xfrm>
          </p:grpSpPr>
          <p:grpSp>
            <p:nvGrpSpPr>
              <p:cNvPr id="208" name="Groupe 207">
                <a:extLst>
                  <a:ext uri="{FF2B5EF4-FFF2-40B4-BE49-F238E27FC236}">
                    <a16:creationId xmlns:a16="http://schemas.microsoft.com/office/drawing/2014/main" id="{9DB512B9-8CD4-E62F-5538-94A64FDFD710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261486" y="1577766"/>
                <a:ext cx="404675" cy="1048096"/>
                <a:chOff x="329187" y="1651027"/>
                <a:chExt cx="404675" cy="1048096"/>
              </a:xfrm>
            </p:grpSpPr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0FF9E993-E0BC-EEF6-8F01-7E993723EFD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43953" y="1802834"/>
                  <a:ext cx="362983" cy="377360"/>
                </a:xfrm>
                <a:prstGeom prst="rect">
                  <a:avLst/>
                </a:prstGeom>
                <a:noFill/>
                <a:ln w="38100">
                  <a:solidFill>
                    <a:srgbClr val="008DD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11" name="Groupe 210">
                  <a:extLst>
                    <a:ext uri="{FF2B5EF4-FFF2-40B4-BE49-F238E27FC236}">
                      <a16:creationId xmlns:a16="http://schemas.microsoft.com/office/drawing/2014/main" id="{9B606A49-88DE-3F1F-AB5B-2ACA70050334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416848" y="1651027"/>
                  <a:ext cx="226160" cy="1048096"/>
                  <a:chOff x="6701475" y="5400220"/>
                  <a:chExt cx="226160" cy="1048096"/>
                </a:xfrm>
              </p:grpSpPr>
              <p:sp>
                <p:nvSpPr>
                  <p:cNvPr id="214" name="object 8">
                    <a:extLst>
                      <a:ext uri="{FF2B5EF4-FFF2-40B4-BE49-F238E27FC236}">
                        <a16:creationId xmlns:a16="http://schemas.microsoft.com/office/drawing/2014/main" id="{66627B38-713E-6ACD-BA21-D1FE2CCC308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817303" y="5400220"/>
                    <a:ext cx="0" cy="1123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112395">
                        <a:moveTo>
                          <a:pt x="0" y="0"/>
                        </a:moveTo>
                        <a:lnTo>
                          <a:pt x="0" y="112287"/>
                        </a:lnTo>
                      </a:path>
                    </a:pathLst>
                  </a:custGeom>
                  <a:ln w="31745">
                    <a:solidFill>
                      <a:srgbClr val="010304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15" name="object 9">
                    <a:extLst>
                      <a:ext uri="{FF2B5EF4-FFF2-40B4-BE49-F238E27FC236}">
                        <a16:creationId xmlns:a16="http://schemas.microsoft.com/office/drawing/2014/main" id="{715C9ACA-F063-51EF-4627-C96978F8648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815734" y="5938431"/>
                    <a:ext cx="0" cy="428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428625">
                        <a:moveTo>
                          <a:pt x="0" y="0"/>
                        </a:moveTo>
                        <a:lnTo>
                          <a:pt x="0" y="428029"/>
                        </a:lnTo>
                      </a:path>
                    </a:pathLst>
                  </a:custGeom>
                  <a:ln w="31745">
                    <a:solidFill>
                      <a:srgbClr val="010304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3" name="object 10">
                    <a:extLst>
                      <a:ext uri="{FF2B5EF4-FFF2-40B4-BE49-F238E27FC236}">
                        <a16:creationId xmlns:a16="http://schemas.microsoft.com/office/drawing/2014/main" id="{38A1EC45-5F2B-D909-9AE8-42131710A9B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708694" y="6367094"/>
                    <a:ext cx="207010" cy="711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009" h="71120">
                        <a:moveTo>
                          <a:pt x="0" y="71016"/>
                        </a:moveTo>
                        <a:lnTo>
                          <a:pt x="206475" y="71016"/>
                        </a:lnTo>
                        <a:lnTo>
                          <a:pt x="206475" y="0"/>
                        </a:lnTo>
                        <a:lnTo>
                          <a:pt x="0" y="0"/>
                        </a:lnTo>
                        <a:lnTo>
                          <a:pt x="0" y="71016"/>
                        </a:lnTo>
                        <a:close/>
                      </a:path>
                    </a:pathLst>
                  </a:custGeom>
                  <a:solidFill>
                    <a:srgbClr val="F8F7F6"/>
                  </a:solidFill>
                </p:spPr>
                <p:txBody>
                  <a:bodyPr wrap="square" lIns="0" tIns="0" rIns="0" bIns="0" rtlCol="0"/>
                  <a:lstStyle/>
                  <a:p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27" name="object 11">
                    <a:extLst>
                      <a:ext uri="{FF2B5EF4-FFF2-40B4-BE49-F238E27FC236}">
                        <a16:creationId xmlns:a16="http://schemas.microsoft.com/office/drawing/2014/main" id="{7E830859-9E9B-90B6-500C-946582348A0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701475" y="6427996"/>
                    <a:ext cx="226060" cy="20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059" h="20320">
                        <a:moveTo>
                          <a:pt x="0" y="20314"/>
                        </a:moveTo>
                        <a:lnTo>
                          <a:pt x="225676" y="20314"/>
                        </a:lnTo>
                        <a:lnTo>
                          <a:pt x="225676" y="0"/>
                        </a:lnTo>
                        <a:lnTo>
                          <a:pt x="0" y="0"/>
                        </a:lnTo>
                        <a:lnTo>
                          <a:pt x="0" y="20314"/>
                        </a:lnTo>
                        <a:close/>
                      </a:path>
                    </a:pathLst>
                  </a:custGeom>
                  <a:solidFill>
                    <a:srgbClr val="000103"/>
                  </a:solidFill>
                </p:spPr>
                <p:txBody>
                  <a:bodyPr wrap="square" lIns="0" tIns="0" rIns="0" bIns="0" rtlCol="0"/>
                  <a:lstStyle/>
                  <a:p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39" name="object 12">
                    <a:extLst>
                      <a:ext uri="{FF2B5EF4-FFF2-40B4-BE49-F238E27FC236}">
                        <a16:creationId xmlns:a16="http://schemas.microsoft.com/office/drawing/2014/main" id="{771DFC2F-0342-E4BD-41AC-DC25E72A923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701475" y="6377210"/>
                    <a:ext cx="19685" cy="5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84" h="50800">
                        <a:moveTo>
                          <a:pt x="0" y="50785"/>
                        </a:moveTo>
                        <a:lnTo>
                          <a:pt x="19201" y="50785"/>
                        </a:lnTo>
                        <a:lnTo>
                          <a:pt x="19201" y="0"/>
                        </a:lnTo>
                        <a:lnTo>
                          <a:pt x="0" y="0"/>
                        </a:lnTo>
                        <a:lnTo>
                          <a:pt x="0" y="50785"/>
                        </a:lnTo>
                        <a:close/>
                      </a:path>
                    </a:pathLst>
                  </a:custGeom>
                  <a:solidFill>
                    <a:srgbClr val="000103"/>
                  </a:solidFill>
                </p:spPr>
                <p:txBody>
                  <a:bodyPr wrap="square" lIns="0" tIns="0" rIns="0" bIns="0" rtlCol="0"/>
                  <a:lstStyle/>
                  <a:p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8" name="object 13">
                    <a:extLst>
                      <a:ext uri="{FF2B5EF4-FFF2-40B4-BE49-F238E27FC236}">
                        <a16:creationId xmlns:a16="http://schemas.microsoft.com/office/drawing/2014/main" id="{4DB2F873-84BC-1B05-4974-B9181A4B690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701475" y="6356896"/>
                    <a:ext cx="226060" cy="20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6059" h="20320">
                        <a:moveTo>
                          <a:pt x="0" y="20314"/>
                        </a:moveTo>
                        <a:lnTo>
                          <a:pt x="225676" y="20314"/>
                        </a:lnTo>
                        <a:lnTo>
                          <a:pt x="225676" y="0"/>
                        </a:lnTo>
                        <a:lnTo>
                          <a:pt x="0" y="0"/>
                        </a:lnTo>
                        <a:lnTo>
                          <a:pt x="0" y="20314"/>
                        </a:lnTo>
                        <a:close/>
                      </a:path>
                    </a:pathLst>
                  </a:custGeom>
                  <a:solidFill>
                    <a:srgbClr val="000103"/>
                  </a:solidFill>
                </p:spPr>
                <p:txBody>
                  <a:bodyPr wrap="square" lIns="0" tIns="0" rIns="0" bIns="0" rtlCol="0"/>
                  <a:lstStyle/>
                  <a:p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49" name="object 14">
                    <a:extLst>
                      <a:ext uri="{FF2B5EF4-FFF2-40B4-BE49-F238E27FC236}">
                        <a16:creationId xmlns:a16="http://schemas.microsoft.com/office/drawing/2014/main" id="{E4150AB2-2C5A-AEE4-C1E0-8808DD8BA1B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907950" y="6376689"/>
                    <a:ext cx="19685" cy="52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84" h="52070">
                        <a:moveTo>
                          <a:pt x="19201" y="0"/>
                        </a:moveTo>
                        <a:lnTo>
                          <a:pt x="0" y="0"/>
                        </a:lnTo>
                        <a:lnTo>
                          <a:pt x="0" y="51826"/>
                        </a:lnTo>
                        <a:lnTo>
                          <a:pt x="19201" y="51826"/>
                        </a:lnTo>
                        <a:lnTo>
                          <a:pt x="19201" y="0"/>
                        </a:lnTo>
                        <a:close/>
                      </a:path>
                    </a:pathLst>
                  </a:custGeom>
                  <a:solidFill>
                    <a:srgbClr val="000103"/>
                  </a:solidFill>
                </p:spPr>
                <p:txBody>
                  <a:bodyPr wrap="square" lIns="0" tIns="0" rIns="0" bIns="0" rtlCol="0"/>
                  <a:lstStyle/>
                  <a:p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250" name="object 20">
                    <a:extLst>
                      <a:ext uri="{FF2B5EF4-FFF2-40B4-BE49-F238E27FC236}">
                        <a16:creationId xmlns:a16="http://schemas.microsoft.com/office/drawing/2014/main" id="{57CAD498-8ED7-D806-ACAF-59FE9015983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713320" y="5627996"/>
                    <a:ext cx="164232" cy="183304"/>
                  </a:xfrm>
                  <a:prstGeom prst="rect">
                    <a:avLst/>
                  </a:prstGeom>
                  <a:blipFill>
                    <a:blip r:embed="rId10" cstate="print"/>
                    <a:stretch>
                      <a:fillRect/>
                    </a:stretch>
                  </a:blipFill>
                </p:spPr>
                <p:txBody>
                  <a:bodyPr wrap="square" lIns="0" tIns="0" rIns="0" bIns="0" rtlCol="0"/>
                  <a:lstStyle/>
                  <a:p>
                    <a:endParaRPr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1768C7E4-0227-A73F-B6C5-B7FF8063E3C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66092" y="1813346"/>
                  <a:ext cx="327043" cy="349472"/>
                </a:xfrm>
                <a:prstGeom prst="rect">
                  <a:avLst/>
                </a:prstGeom>
                <a:noFill/>
                <a:ln w="12700">
                  <a:solidFill>
                    <a:schemeClr val="tx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D12F8DE1-5094-2181-0017-832237E9E5E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329187" y="1769146"/>
                  <a:ext cx="404675" cy="429217"/>
                </a:xfrm>
                <a:prstGeom prst="rect">
                  <a:avLst/>
                </a:prstGeom>
                <a:noFill/>
                <a:ln w="12700">
                  <a:solidFill>
                    <a:schemeClr val="tx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209" name="Connecteur droit 208">
                <a:extLst>
                  <a:ext uri="{FF2B5EF4-FFF2-40B4-BE49-F238E27FC236}">
                    <a16:creationId xmlns:a16="http://schemas.microsoft.com/office/drawing/2014/main" id="{694AC621-74AD-1B30-1398-523AF81CCB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7267" y="2611401"/>
                <a:ext cx="716345" cy="547"/>
              </a:xfrm>
              <a:prstGeom prst="line">
                <a:avLst/>
              </a:prstGeom>
              <a:ln w="28575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4" name="object 5">
              <a:extLst>
                <a:ext uri="{FF2B5EF4-FFF2-40B4-BE49-F238E27FC236}">
                  <a16:creationId xmlns:a16="http://schemas.microsoft.com/office/drawing/2014/main" id="{4AF58C66-3877-0548-680E-26D69C8812A2}"/>
                </a:ext>
              </a:extLst>
            </p:cNvPr>
            <p:cNvSpPr>
              <a:spLocks/>
            </p:cNvSpPr>
            <p:nvPr/>
          </p:nvSpPr>
          <p:spPr>
            <a:xfrm>
              <a:off x="9115929" y="4217145"/>
              <a:ext cx="1273531" cy="85857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608">
              <a:extLst>
                <a:ext uri="{FF2B5EF4-FFF2-40B4-BE49-F238E27FC236}">
                  <a16:creationId xmlns:a16="http://schemas.microsoft.com/office/drawing/2014/main" id="{DC2135A0-43B0-FB0F-D353-74C414C16078}"/>
                </a:ext>
              </a:extLst>
            </p:cNvPr>
            <p:cNvSpPr>
              <a:spLocks/>
            </p:cNvSpPr>
            <p:nvPr/>
          </p:nvSpPr>
          <p:spPr>
            <a:xfrm>
              <a:off x="10415661" y="4639023"/>
              <a:ext cx="289360" cy="252000"/>
            </a:xfrm>
            <a:custGeom>
              <a:avLst/>
              <a:gdLst/>
              <a:ahLst/>
              <a:cxnLst/>
              <a:rect l="l" t="t" r="r" b="b"/>
              <a:pathLst>
                <a:path w="375285" h="276225">
                  <a:moveTo>
                    <a:pt x="205416" y="268022"/>
                  </a:moveTo>
                  <a:lnTo>
                    <a:pt x="207033" y="271260"/>
                  </a:lnTo>
                  <a:lnTo>
                    <a:pt x="208650" y="273695"/>
                  </a:lnTo>
                  <a:lnTo>
                    <a:pt x="211884" y="276124"/>
                  </a:lnTo>
                  <a:lnTo>
                    <a:pt x="263642" y="276124"/>
                  </a:lnTo>
                  <a:lnTo>
                    <a:pt x="266068" y="274504"/>
                  </a:lnTo>
                  <a:lnTo>
                    <a:pt x="267685" y="272880"/>
                  </a:lnTo>
                  <a:lnTo>
                    <a:pt x="372820" y="144946"/>
                  </a:lnTo>
                  <a:lnTo>
                    <a:pt x="375246" y="140898"/>
                  </a:lnTo>
                  <a:lnTo>
                    <a:pt x="375246" y="136040"/>
                  </a:lnTo>
                  <a:lnTo>
                    <a:pt x="372010" y="132802"/>
                  </a:lnTo>
                  <a:lnTo>
                    <a:pt x="363924" y="123355"/>
                  </a:lnTo>
                  <a:lnTo>
                    <a:pt x="363924" y="131992"/>
                  </a:lnTo>
                  <a:lnTo>
                    <a:pt x="362308" y="134421"/>
                  </a:lnTo>
                  <a:lnTo>
                    <a:pt x="359882" y="136850"/>
                  </a:lnTo>
                  <a:lnTo>
                    <a:pt x="353414" y="136850"/>
                  </a:lnTo>
                  <a:lnTo>
                    <a:pt x="353414" y="139279"/>
                  </a:lnTo>
                  <a:lnTo>
                    <a:pt x="256365" y="257497"/>
                  </a:lnTo>
                  <a:lnTo>
                    <a:pt x="234535" y="257497"/>
                  </a:lnTo>
                  <a:lnTo>
                    <a:pt x="234535" y="228406"/>
                  </a:lnTo>
                  <a:lnTo>
                    <a:pt x="207841" y="260735"/>
                  </a:lnTo>
                  <a:lnTo>
                    <a:pt x="206224" y="263974"/>
                  </a:lnTo>
                  <a:lnTo>
                    <a:pt x="205416" y="268022"/>
                  </a:lnTo>
                  <a:close/>
                </a:path>
                <a:path w="375285" h="276225">
                  <a:moveTo>
                    <a:pt x="348562" y="133611"/>
                  </a:moveTo>
                  <a:lnTo>
                    <a:pt x="350768" y="136187"/>
                  </a:lnTo>
                  <a:lnTo>
                    <a:pt x="353414" y="136850"/>
                  </a:lnTo>
                  <a:lnTo>
                    <a:pt x="359882" y="136850"/>
                  </a:lnTo>
                  <a:lnTo>
                    <a:pt x="362308" y="134421"/>
                  </a:lnTo>
                  <a:lnTo>
                    <a:pt x="363924" y="131992"/>
                  </a:lnTo>
                  <a:lnTo>
                    <a:pt x="355031" y="127944"/>
                  </a:lnTo>
                  <a:lnTo>
                    <a:pt x="348562" y="133611"/>
                  </a:lnTo>
                  <a:close/>
                </a:path>
                <a:path w="375285" h="276225">
                  <a:moveTo>
                    <a:pt x="355031" y="127944"/>
                  </a:moveTo>
                  <a:lnTo>
                    <a:pt x="363924" y="131992"/>
                  </a:lnTo>
                  <a:lnTo>
                    <a:pt x="363924" y="123355"/>
                  </a:lnTo>
                  <a:lnTo>
                    <a:pt x="362308" y="121467"/>
                  </a:lnTo>
                  <a:lnTo>
                    <a:pt x="362308" y="122276"/>
                  </a:lnTo>
                  <a:lnTo>
                    <a:pt x="355031" y="127944"/>
                  </a:lnTo>
                  <a:close/>
                </a:path>
                <a:path w="375285" h="276225">
                  <a:moveTo>
                    <a:pt x="346945" y="123896"/>
                  </a:moveTo>
                  <a:lnTo>
                    <a:pt x="355031" y="127944"/>
                  </a:lnTo>
                  <a:lnTo>
                    <a:pt x="362308" y="122276"/>
                  </a:lnTo>
                  <a:lnTo>
                    <a:pt x="359630" y="118954"/>
                  </a:lnTo>
                  <a:lnTo>
                    <a:pt x="357456" y="118228"/>
                  </a:lnTo>
                  <a:lnTo>
                    <a:pt x="354222" y="118228"/>
                  </a:lnTo>
                  <a:lnTo>
                    <a:pt x="350988" y="119038"/>
                  </a:lnTo>
                  <a:lnTo>
                    <a:pt x="348562" y="120657"/>
                  </a:lnTo>
                  <a:lnTo>
                    <a:pt x="346945" y="123896"/>
                  </a:lnTo>
                  <a:close/>
                </a:path>
                <a:path w="375285" h="276225">
                  <a:moveTo>
                    <a:pt x="359630" y="118954"/>
                  </a:moveTo>
                  <a:lnTo>
                    <a:pt x="362308" y="122276"/>
                  </a:lnTo>
                  <a:lnTo>
                    <a:pt x="362308" y="121467"/>
                  </a:lnTo>
                  <a:lnTo>
                    <a:pt x="359882" y="119038"/>
                  </a:lnTo>
                  <a:lnTo>
                    <a:pt x="359630" y="118954"/>
                  </a:lnTo>
                  <a:close/>
                </a:path>
                <a:path w="375285" h="276225">
                  <a:moveTo>
                    <a:pt x="346945" y="103213"/>
                  </a:moveTo>
                  <a:lnTo>
                    <a:pt x="346945" y="123896"/>
                  </a:lnTo>
                  <a:lnTo>
                    <a:pt x="348562" y="120657"/>
                  </a:lnTo>
                  <a:lnTo>
                    <a:pt x="350988" y="119038"/>
                  </a:lnTo>
                  <a:lnTo>
                    <a:pt x="354222" y="118228"/>
                  </a:lnTo>
                  <a:lnTo>
                    <a:pt x="357456" y="118228"/>
                  </a:lnTo>
                  <a:lnTo>
                    <a:pt x="359630" y="118954"/>
                  </a:lnTo>
                  <a:lnTo>
                    <a:pt x="346945" y="103213"/>
                  </a:lnTo>
                  <a:close/>
                </a:path>
                <a:path w="375285" h="276225">
                  <a:moveTo>
                    <a:pt x="249897" y="12954"/>
                  </a:moveTo>
                  <a:lnTo>
                    <a:pt x="253131" y="16192"/>
                  </a:lnTo>
                  <a:lnTo>
                    <a:pt x="348562" y="133611"/>
                  </a:lnTo>
                  <a:lnTo>
                    <a:pt x="355031" y="127944"/>
                  </a:lnTo>
                  <a:lnTo>
                    <a:pt x="346945" y="123896"/>
                  </a:lnTo>
                  <a:lnTo>
                    <a:pt x="346945" y="103213"/>
                  </a:lnTo>
                  <a:lnTo>
                    <a:pt x="264451" y="809"/>
                  </a:lnTo>
                  <a:lnTo>
                    <a:pt x="258791" y="0"/>
                  </a:lnTo>
                  <a:lnTo>
                    <a:pt x="250706" y="6477"/>
                  </a:lnTo>
                  <a:lnTo>
                    <a:pt x="249897" y="12954"/>
                  </a:lnTo>
                  <a:close/>
                </a:path>
                <a:path w="375285" h="276225">
                  <a:moveTo>
                    <a:pt x="350768" y="136187"/>
                  </a:moveTo>
                  <a:lnTo>
                    <a:pt x="353414" y="139279"/>
                  </a:lnTo>
                  <a:lnTo>
                    <a:pt x="353414" y="136850"/>
                  </a:lnTo>
                  <a:lnTo>
                    <a:pt x="350768" y="136187"/>
                  </a:lnTo>
                  <a:close/>
                </a:path>
                <a:path w="375285" h="276225">
                  <a:moveTo>
                    <a:pt x="348562" y="133611"/>
                  </a:moveTo>
                  <a:lnTo>
                    <a:pt x="350179" y="136040"/>
                  </a:lnTo>
                  <a:lnTo>
                    <a:pt x="350768" y="136187"/>
                  </a:lnTo>
                  <a:lnTo>
                    <a:pt x="348562" y="133611"/>
                  </a:lnTo>
                  <a:close/>
                </a:path>
                <a:path w="375285" h="276225">
                  <a:moveTo>
                    <a:pt x="234535" y="228406"/>
                  </a:moveTo>
                  <a:lnTo>
                    <a:pt x="234535" y="257497"/>
                  </a:lnTo>
                  <a:lnTo>
                    <a:pt x="327529" y="144946"/>
                  </a:lnTo>
                  <a:lnTo>
                    <a:pt x="329955" y="140898"/>
                  </a:lnTo>
                  <a:lnTo>
                    <a:pt x="329955" y="136040"/>
                  </a:lnTo>
                  <a:lnTo>
                    <a:pt x="326721" y="132802"/>
                  </a:lnTo>
                  <a:lnTo>
                    <a:pt x="318635" y="123356"/>
                  </a:lnTo>
                  <a:lnTo>
                    <a:pt x="318635" y="131992"/>
                  </a:lnTo>
                  <a:lnTo>
                    <a:pt x="317018" y="134421"/>
                  </a:lnTo>
                  <a:lnTo>
                    <a:pt x="313784" y="136850"/>
                  </a:lnTo>
                  <a:lnTo>
                    <a:pt x="308124" y="136850"/>
                  </a:lnTo>
                  <a:lnTo>
                    <a:pt x="308124" y="139279"/>
                  </a:lnTo>
                  <a:lnTo>
                    <a:pt x="234535" y="228406"/>
                  </a:lnTo>
                  <a:close/>
                </a:path>
                <a:path w="375285" h="276225">
                  <a:moveTo>
                    <a:pt x="303272" y="133611"/>
                  </a:moveTo>
                  <a:lnTo>
                    <a:pt x="305478" y="136187"/>
                  </a:lnTo>
                  <a:lnTo>
                    <a:pt x="308124" y="136850"/>
                  </a:lnTo>
                  <a:lnTo>
                    <a:pt x="313784" y="136850"/>
                  </a:lnTo>
                  <a:lnTo>
                    <a:pt x="317018" y="134421"/>
                  </a:lnTo>
                  <a:lnTo>
                    <a:pt x="318635" y="131992"/>
                  </a:lnTo>
                  <a:lnTo>
                    <a:pt x="309741" y="127944"/>
                  </a:lnTo>
                  <a:lnTo>
                    <a:pt x="303272" y="133611"/>
                  </a:lnTo>
                  <a:close/>
                </a:path>
                <a:path w="375285" h="276225">
                  <a:moveTo>
                    <a:pt x="309741" y="127944"/>
                  </a:moveTo>
                  <a:lnTo>
                    <a:pt x="318635" y="131992"/>
                  </a:lnTo>
                  <a:lnTo>
                    <a:pt x="318635" y="123356"/>
                  </a:lnTo>
                  <a:lnTo>
                    <a:pt x="317018" y="121467"/>
                  </a:lnTo>
                  <a:lnTo>
                    <a:pt x="317018" y="122276"/>
                  </a:lnTo>
                  <a:lnTo>
                    <a:pt x="309741" y="127944"/>
                  </a:lnTo>
                  <a:close/>
                </a:path>
                <a:path w="375285" h="276225">
                  <a:moveTo>
                    <a:pt x="301655" y="123896"/>
                  </a:moveTo>
                  <a:lnTo>
                    <a:pt x="309741" y="127944"/>
                  </a:lnTo>
                  <a:lnTo>
                    <a:pt x="317018" y="122276"/>
                  </a:lnTo>
                  <a:lnTo>
                    <a:pt x="314340" y="118954"/>
                  </a:lnTo>
                  <a:lnTo>
                    <a:pt x="312167" y="118228"/>
                  </a:lnTo>
                  <a:lnTo>
                    <a:pt x="308932" y="118228"/>
                  </a:lnTo>
                  <a:lnTo>
                    <a:pt x="305698" y="119038"/>
                  </a:lnTo>
                  <a:lnTo>
                    <a:pt x="303272" y="120657"/>
                  </a:lnTo>
                  <a:lnTo>
                    <a:pt x="301655" y="123896"/>
                  </a:lnTo>
                  <a:close/>
                </a:path>
                <a:path w="375285" h="276225">
                  <a:moveTo>
                    <a:pt x="314340" y="118954"/>
                  </a:moveTo>
                  <a:lnTo>
                    <a:pt x="317018" y="122276"/>
                  </a:lnTo>
                  <a:lnTo>
                    <a:pt x="317018" y="121467"/>
                  </a:lnTo>
                  <a:lnTo>
                    <a:pt x="314592" y="119038"/>
                  </a:lnTo>
                  <a:lnTo>
                    <a:pt x="314340" y="118954"/>
                  </a:lnTo>
                  <a:close/>
                </a:path>
                <a:path w="375285" h="276225">
                  <a:moveTo>
                    <a:pt x="301655" y="103213"/>
                  </a:moveTo>
                  <a:lnTo>
                    <a:pt x="301655" y="123896"/>
                  </a:lnTo>
                  <a:lnTo>
                    <a:pt x="303272" y="120657"/>
                  </a:lnTo>
                  <a:lnTo>
                    <a:pt x="305698" y="119038"/>
                  </a:lnTo>
                  <a:lnTo>
                    <a:pt x="308932" y="118228"/>
                  </a:lnTo>
                  <a:lnTo>
                    <a:pt x="312167" y="118228"/>
                  </a:lnTo>
                  <a:lnTo>
                    <a:pt x="314340" y="118954"/>
                  </a:lnTo>
                  <a:lnTo>
                    <a:pt x="301655" y="103213"/>
                  </a:lnTo>
                  <a:close/>
                </a:path>
                <a:path w="375285" h="276225">
                  <a:moveTo>
                    <a:pt x="189245" y="1619"/>
                  </a:moveTo>
                  <a:lnTo>
                    <a:pt x="189245" y="20240"/>
                  </a:lnTo>
                  <a:lnTo>
                    <a:pt x="211076" y="20240"/>
                  </a:lnTo>
                  <a:lnTo>
                    <a:pt x="303272" y="133611"/>
                  </a:lnTo>
                  <a:lnTo>
                    <a:pt x="309741" y="127944"/>
                  </a:lnTo>
                  <a:lnTo>
                    <a:pt x="301655" y="123896"/>
                  </a:lnTo>
                  <a:lnTo>
                    <a:pt x="301655" y="103213"/>
                  </a:lnTo>
                  <a:lnTo>
                    <a:pt x="222395" y="4857"/>
                  </a:lnTo>
                  <a:lnTo>
                    <a:pt x="220778" y="2428"/>
                  </a:lnTo>
                  <a:lnTo>
                    <a:pt x="217544" y="1619"/>
                  </a:lnTo>
                  <a:lnTo>
                    <a:pt x="189245" y="1619"/>
                  </a:lnTo>
                  <a:close/>
                </a:path>
                <a:path w="375285" h="276225">
                  <a:moveTo>
                    <a:pt x="305478" y="136187"/>
                  </a:moveTo>
                  <a:lnTo>
                    <a:pt x="308124" y="139279"/>
                  </a:lnTo>
                  <a:lnTo>
                    <a:pt x="308124" y="136850"/>
                  </a:lnTo>
                  <a:lnTo>
                    <a:pt x="305478" y="136187"/>
                  </a:lnTo>
                  <a:close/>
                </a:path>
                <a:path w="375285" h="276225">
                  <a:moveTo>
                    <a:pt x="303272" y="133611"/>
                  </a:moveTo>
                  <a:lnTo>
                    <a:pt x="304890" y="136040"/>
                  </a:lnTo>
                  <a:lnTo>
                    <a:pt x="305478" y="136187"/>
                  </a:lnTo>
                  <a:lnTo>
                    <a:pt x="303272" y="133611"/>
                  </a:lnTo>
                  <a:close/>
                </a:path>
                <a:path w="375285" h="276225">
                  <a:moveTo>
                    <a:pt x="0" y="133611"/>
                  </a:moveTo>
                  <a:lnTo>
                    <a:pt x="0" y="143327"/>
                  </a:lnTo>
                  <a:lnTo>
                    <a:pt x="4042" y="147375"/>
                  </a:lnTo>
                  <a:lnTo>
                    <a:pt x="8904" y="147375"/>
                  </a:lnTo>
                  <a:lnTo>
                    <a:pt x="278196" y="148185"/>
                  </a:lnTo>
                  <a:lnTo>
                    <a:pt x="281431" y="145756"/>
                  </a:lnTo>
                  <a:lnTo>
                    <a:pt x="284665" y="139279"/>
                  </a:lnTo>
                  <a:lnTo>
                    <a:pt x="283856" y="136040"/>
                  </a:lnTo>
                  <a:lnTo>
                    <a:pt x="282239" y="132802"/>
                  </a:lnTo>
                  <a:lnTo>
                    <a:pt x="255557" y="100505"/>
                  </a:lnTo>
                  <a:lnTo>
                    <a:pt x="255557" y="129563"/>
                  </a:lnTo>
                  <a:lnTo>
                    <a:pt x="4042" y="129563"/>
                  </a:lnTo>
                  <a:lnTo>
                    <a:pt x="0" y="133611"/>
                  </a:lnTo>
                  <a:close/>
                </a:path>
                <a:path w="375285" h="276225">
                  <a:moveTo>
                    <a:pt x="160126" y="9715"/>
                  </a:moveTo>
                  <a:lnTo>
                    <a:pt x="160934" y="13763"/>
                  </a:lnTo>
                  <a:lnTo>
                    <a:pt x="163360" y="16192"/>
                  </a:lnTo>
                  <a:lnTo>
                    <a:pt x="255557" y="129563"/>
                  </a:lnTo>
                  <a:lnTo>
                    <a:pt x="255557" y="100505"/>
                  </a:lnTo>
                  <a:lnTo>
                    <a:pt x="189245" y="20240"/>
                  </a:lnTo>
                  <a:lnTo>
                    <a:pt x="189245" y="1619"/>
                  </a:lnTo>
                  <a:lnTo>
                    <a:pt x="166594" y="1619"/>
                  </a:lnTo>
                  <a:lnTo>
                    <a:pt x="163360" y="3238"/>
                  </a:lnTo>
                  <a:lnTo>
                    <a:pt x="160126" y="9715"/>
                  </a:lnTo>
                  <a:close/>
                </a:path>
              </a:pathLst>
            </a:custGeom>
            <a:solidFill>
              <a:srgbClr val="1A1A1E"/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ZoneTexte 257">
              <a:extLst>
                <a:ext uri="{FF2B5EF4-FFF2-40B4-BE49-F238E27FC236}">
                  <a16:creationId xmlns:a16="http://schemas.microsoft.com/office/drawing/2014/main" id="{80455097-A78F-06EF-5FCE-B4257C909F15}"/>
                </a:ext>
              </a:extLst>
            </p:cNvPr>
            <p:cNvSpPr txBox="1">
              <a:spLocks/>
            </p:cNvSpPr>
            <p:nvPr/>
          </p:nvSpPr>
          <p:spPr>
            <a:xfrm>
              <a:off x="8961669" y="5142995"/>
              <a:ext cx="2889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cap="all">
                  <a:solidFill>
                    <a:schemeClr val="tx1">
                      <a:lumMod val="50000"/>
                    </a:schemeClr>
                  </a:solidFill>
                </a:rPr>
                <a:t>les stations-service sont </a:t>
              </a:r>
            </a:p>
            <a:p>
              <a:r>
                <a:rPr lang="fr-FR" sz="1600" b="1" cap="all">
                  <a:solidFill>
                    <a:srgbClr val="008DD0"/>
                  </a:solidFill>
                </a:rPr>
                <a:t>Réapprovisionnées</a:t>
              </a:r>
              <a:r>
                <a:rPr lang="fr-FR" sz="1600" b="1" cap="all">
                  <a:solidFill>
                    <a:schemeClr val="tx1">
                      <a:lumMod val="50000"/>
                    </a:schemeClr>
                  </a:solidFill>
                </a:rPr>
                <a:t> par  camions citerne </a:t>
              </a:r>
              <a:endParaRPr lang="fr-FR" sz="1600" b="1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04" name="object 19">
            <a:extLst>
              <a:ext uri="{FF2B5EF4-FFF2-40B4-BE49-F238E27FC236}">
                <a16:creationId xmlns:a16="http://schemas.microsoft.com/office/drawing/2014/main" id="{636D1C8A-C2D6-448D-40AA-851BBAAF596F}"/>
              </a:ext>
            </a:extLst>
          </p:cNvPr>
          <p:cNvSpPr txBox="1">
            <a:spLocks/>
          </p:cNvSpPr>
          <p:nvPr/>
        </p:nvSpPr>
        <p:spPr>
          <a:xfrm>
            <a:off x="6861018" y="6141935"/>
            <a:ext cx="4397329" cy="164148"/>
          </a:xfrm>
          <a:prstGeom prst="rect">
            <a:avLst/>
          </a:prstGeom>
        </p:spPr>
        <p:txBody>
          <a:bodyPr vert="horz" wrap="square" lIns="0" tIns="2540" rIns="18000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spcBef>
                <a:spcPts val="20"/>
              </a:spcBef>
            </a:pPr>
            <a:r>
              <a:rPr lang="fr-FR" sz="1050" i="1"/>
              <a:t>données CPDP / Caradisiac/ analyse </a:t>
            </a:r>
            <a:r>
              <a:rPr lang="fr-FR" sz="1050" i="1" err="1"/>
              <a:t>Ufip</a:t>
            </a:r>
            <a:r>
              <a:rPr lang="fr-FR" sz="1050" i="1"/>
              <a:t> EM </a:t>
            </a:r>
          </a:p>
        </p:txBody>
      </p:sp>
      <p:sp>
        <p:nvSpPr>
          <p:cNvPr id="218" name="Slide Number Placeholder 3">
            <a:extLst>
              <a:ext uri="{FF2B5EF4-FFF2-40B4-BE49-F238E27FC236}">
                <a16:creationId xmlns:a16="http://schemas.microsoft.com/office/drawing/2014/main" id="{19BD6578-DBC0-E459-11DB-E12AEBECB6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56100" y="6428920"/>
            <a:ext cx="7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lnSpc>
                <a:spcPct val="100000"/>
              </a:lnSpc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fr-FR" smtClean="0"/>
              <a:pPr/>
              <a:t>12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881251E-D865-3D6D-3DF1-7C3438419EA6}"/>
              </a:ext>
            </a:extLst>
          </p:cNvPr>
          <p:cNvGrpSpPr/>
          <p:nvPr/>
        </p:nvGrpSpPr>
        <p:grpSpPr>
          <a:xfrm>
            <a:off x="7945761" y="3421579"/>
            <a:ext cx="3969682" cy="2337458"/>
            <a:chOff x="7380301" y="3681433"/>
            <a:chExt cx="3969682" cy="2337458"/>
          </a:xfrm>
        </p:grpSpPr>
        <p:sp>
          <p:nvSpPr>
            <p:cNvPr id="252" name="ZoneTexte 251">
              <a:extLst>
                <a:ext uri="{FF2B5EF4-FFF2-40B4-BE49-F238E27FC236}">
                  <a16:creationId xmlns:a16="http://schemas.microsoft.com/office/drawing/2014/main" id="{911CEE72-3EF9-A14D-FA77-74A560ED17AD}"/>
                </a:ext>
              </a:extLst>
            </p:cNvPr>
            <p:cNvSpPr txBox="1">
              <a:spLocks/>
            </p:cNvSpPr>
            <p:nvPr/>
          </p:nvSpPr>
          <p:spPr>
            <a:xfrm>
              <a:off x="8086237" y="4019771"/>
              <a:ext cx="1943974" cy="1151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700" algn="ctr">
                <a:spcBef>
                  <a:spcPts val="95"/>
                </a:spcBef>
              </a:pPr>
              <a:r>
                <a:rPr lang="fr-FR" sz="1600" b="1" dirty="0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les stations distribuent</a:t>
              </a:r>
            </a:p>
            <a:p>
              <a:pPr marL="12700" algn="ctr">
                <a:spcBef>
                  <a:spcPts val="95"/>
                </a:spcBef>
              </a:pPr>
              <a:r>
                <a:rPr lang="fr-FR" sz="1600" b="1" dirty="0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 </a:t>
              </a:r>
              <a:r>
                <a:rPr lang="fr-FR" sz="2000" b="1" dirty="0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112 millions</a:t>
              </a:r>
              <a:r>
                <a:rPr lang="fr-FR" sz="1600" b="1" dirty="0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 de litres par jour</a:t>
              </a:r>
              <a:endParaRPr lang="fr-FR" dirty="0"/>
            </a:p>
          </p:txBody>
        </p:sp>
        <p:sp>
          <p:nvSpPr>
            <p:cNvPr id="288" name="ZoneTexte 287">
              <a:extLst>
                <a:ext uri="{FF2B5EF4-FFF2-40B4-BE49-F238E27FC236}">
                  <a16:creationId xmlns:a16="http://schemas.microsoft.com/office/drawing/2014/main" id="{BF85CE82-01DC-D0A8-DC8C-F1F067425CF0}"/>
                </a:ext>
              </a:extLst>
            </p:cNvPr>
            <p:cNvSpPr txBox="1">
              <a:spLocks/>
            </p:cNvSpPr>
            <p:nvPr/>
          </p:nvSpPr>
          <p:spPr>
            <a:xfrm>
              <a:off x="9807770" y="3681433"/>
              <a:ext cx="15422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600" b="1" dirty="0">
                  <a:solidFill>
                    <a:schemeClr val="tx1">
                      <a:lumMod val="50000"/>
                    </a:schemeClr>
                  </a:solidFill>
                </a:rPr>
                <a:t>réseaux des grandes et moyennes surfaces</a:t>
              </a:r>
            </a:p>
          </p:txBody>
        </p:sp>
        <p:sp>
          <p:nvSpPr>
            <p:cNvPr id="293" name="ZoneTexte 292">
              <a:extLst>
                <a:ext uri="{FF2B5EF4-FFF2-40B4-BE49-F238E27FC236}">
                  <a16:creationId xmlns:a16="http://schemas.microsoft.com/office/drawing/2014/main" id="{DBA5719F-A49C-49FB-7F34-69B95B1853A6}"/>
                </a:ext>
              </a:extLst>
            </p:cNvPr>
            <p:cNvSpPr txBox="1">
              <a:spLocks/>
            </p:cNvSpPr>
            <p:nvPr/>
          </p:nvSpPr>
          <p:spPr>
            <a:xfrm>
              <a:off x="7380301" y="5434116"/>
              <a:ext cx="14469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tx1">
                      <a:lumMod val="50000"/>
                    </a:schemeClr>
                  </a:solidFill>
                </a:rPr>
                <a:t>réseaux traditionnels </a:t>
              </a:r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875D5A-52A8-32C7-0E48-4B869CFA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2756" y="6429600"/>
            <a:ext cx="5146489" cy="252000"/>
          </a:xfrm>
        </p:spPr>
        <p:txBody>
          <a:bodyPr/>
          <a:lstStyle/>
          <a:p>
            <a:r>
              <a:rPr lang="fr-FR"/>
              <a:t>APPROVISIONNEMENT DE LA FRANCE EN ÉNERGIES LIQUIDES</a:t>
            </a:r>
          </a:p>
        </p:txBody>
      </p:sp>
    </p:spTree>
    <p:extLst>
      <p:ext uri="{BB962C8B-B14F-4D97-AF65-F5344CB8AC3E}">
        <p14:creationId xmlns:p14="http://schemas.microsoft.com/office/powerpoint/2010/main" val="62054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90B54253-E464-4F37-ADF6-6BC0B2A62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5" y="1614553"/>
            <a:ext cx="6838949" cy="276157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7898B25-12D4-E909-5004-4220353BDAC4}"/>
              </a:ext>
            </a:extLst>
          </p:cNvPr>
          <p:cNvSpPr txBox="1"/>
          <p:nvPr/>
        </p:nvSpPr>
        <p:spPr>
          <a:xfrm>
            <a:off x="2245053" y="4781782"/>
            <a:ext cx="7701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2"/>
                </a:solidFill>
                <a:hlinkClick r:id="rId3"/>
              </a:rPr>
              <a:t>www.energiesetmobilites.fr</a:t>
            </a:r>
            <a:endParaRPr lang="fr-FR" b="1" dirty="0">
              <a:solidFill>
                <a:schemeClr val="accent2"/>
              </a:solidFill>
            </a:endParaRPr>
          </a:p>
          <a:p>
            <a:pPr algn="ctr"/>
            <a:r>
              <a:rPr lang="fr-FR" sz="1800" b="1" i="0" u="none" strike="noStrike" baseline="0" dirty="0">
                <a:solidFill>
                  <a:schemeClr val="accent4"/>
                </a:solidFill>
                <a:latin typeface="CIDFont+F3"/>
              </a:rPr>
              <a:t>Contact : Blandine Ruty </a:t>
            </a:r>
          </a:p>
          <a:p>
            <a:pPr algn="ctr"/>
            <a:r>
              <a:rPr lang="fr-FR" sz="1800" b="0" i="0" u="none" strike="noStrike" baseline="0" dirty="0">
                <a:solidFill>
                  <a:schemeClr val="accent4"/>
                </a:solidFill>
                <a:latin typeface="CIDFont+F3"/>
              </a:rPr>
              <a:t>Tél. : +33 6 10 10 50 72 • bruty@ufipem.fr </a:t>
            </a:r>
            <a:r>
              <a:rPr lang="fr-FR" sz="1800" b="0" i="0" u="none" strike="noStrike" baseline="0" dirty="0">
                <a:solidFill>
                  <a:schemeClr val="accent4"/>
                </a:solidFill>
                <a:latin typeface="CIDFont+F2"/>
              </a:rPr>
              <a:t>@UFIPEM_fr</a:t>
            </a:r>
            <a:endParaRPr lang="fr-FR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45DDD-B967-7C9D-088C-1D0F9F3B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2756" y="6429600"/>
            <a:ext cx="5146489" cy="252000"/>
          </a:xfrm>
        </p:spPr>
        <p:txBody>
          <a:bodyPr/>
          <a:lstStyle/>
          <a:p>
            <a:r>
              <a:rPr lang="fr-FR"/>
              <a:t>APPROVISIONNEMENT DE LA FRANCE EN ÉNERGIES LIQUIDES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9285B4-8458-D73E-95C4-C914092CA3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Chiffres clés</a:t>
            </a:r>
            <a:endParaRPr lang="fr-FR" dirty="0">
              <a:solidFill>
                <a:srgbClr val="FF0000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12B0EBB-E7B6-790C-2913-929E2AA8048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951543" y="1136130"/>
            <a:ext cx="6288914" cy="4998079"/>
            <a:chOff x="3014665" y="1136130"/>
            <a:chExt cx="6288914" cy="4998079"/>
          </a:xfrm>
        </p:grpSpPr>
        <p:sp>
          <p:nvSpPr>
            <p:cNvPr id="169" name="object 160">
              <a:extLst>
                <a:ext uri="{FF2B5EF4-FFF2-40B4-BE49-F238E27FC236}">
                  <a16:creationId xmlns:a16="http://schemas.microsoft.com/office/drawing/2014/main" id="{BBA9D777-CC1F-D673-C52A-DC8FAA069BA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14665" y="3117074"/>
              <a:ext cx="6192000" cy="45719"/>
            </a:xfrm>
            <a:custGeom>
              <a:avLst/>
              <a:gdLst/>
              <a:ahLst/>
              <a:cxnLst/>
              <a:rect l="l" t="t" r="r" b="b"/>
              <a:pathLst>
                <a:path w="5688330">
                  <a:moveTo>
                    <a:pt x="0" y="0"/>
                  </a:moveTo>
                  <a:lnTo>
                    <a:pt x="5687949" y="0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61">
              <a:extLst>
                <a:ext uri="{FF2B5EF4-FFF2-40B4-BE49-F238E27FC236}">
                  <a16:creationId xmlns:a16="http://schemas.microsoft.com/office/drawing/2014/main" id="{FC597679-F86E-EBAE-AF5C-96C5E9E3C92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14665" y="5098018"/>
              <a:ext cx="6192000" cy="45719"/>
            </a:xfrm>
            <a:custGeom>
              <a:avLst/>
              <a:gdLst/>
              <a:ahLst/>
              <a:cxnLst/>
              <a:rect l="l" t="t" r="r" b="b"/>
              <a:pathLst>
                <a:path w="5688330">
                  <a:moveTo>
                    <a:pt x="0" y="0"/>
                  </a:moveTo>
                  <a:lnTo>
                    <a:pt x="5687949" y="0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63">
              <a:extLst>
                <a:ext uri="{FF2B5EF4-FFF2-40B4-BE49-F238E27FC236}">
                  <a16:creationId xmlns:a16="http://schemas.microsoft.com/office/drawing/2014/main" id="{1E830979-527D-3A00-7DF7-4B040596607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V="1">
              <a:off x="3014665" y="2126602"/>
              <a:ext cx="6192000" cy="45719"/>
            </a:xfrm>
            <a:custGeom>
              <a:avLst/>
              <a:gdLst/>
              <a:ahLst/>
              <a:cxnLst/>
              <a:rect l="l" t="t" r="r" b="b"/>
              <a:pathLst>
                <a:path w="5675630">
                  <a:moveTo>
                    <a:pt x="0" y="0"/>
                  </a:moveTo>
                  <a:lnTo>
                    <a:pt x="5675122" y="0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64">
              <a:extLst>
                <a:ext uri="{FF2B5EF4-FFF2-40B4-BE49-F238E27FC236}">
                  <a16:creationId xmlns:a16="http://schemas.microsoft.com/office/drawing/2014/main" id="{68138EEF-3D41-DA5E-D4CF-DBF4F45C3D0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14665" y="4107546"/>
              <a:ext cx="6192000" cy="45719"/>
            </a:xfrm>
            <a:custGeom>
              <a:avLst/>
              <a:gdLst/>
              <a:ahLst/>
              <a:cxnLst/>
              <a:rect l="l" t="t" r="r" b="b"/>
              <a:pathLst>
                <a:path w="5688330">
                  <a:moveTo>
                    <a:pt x="0" y="0"/>
                  </a:moveTo>
                  <a:lnTo>
                    <a:pt x="5687949" y="0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66">
              <a:extLst>
                <a:ext uri="{FF2B5EF4-FFF2-40B4-BE49-F238E27FC236}">
                  <a16:creationId xmlns:a16="http://schemas.microsoft.com/office/drawing/2014/main" id="{FDB62A40-D9BC-66CF-29A9-B06B1D8B6D8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14665" y="1136130"/>
              <a:ext cx="6192000" cy="45719"/>
            </a:xfrm>
            <a:custGeom>
              <a:avLst/>
              <a:gdLst/>
              <a:ahLst/>
              <a:cxnLst/>
              <a:rect l="l" t="t" r="r" b="b"/>
              <a:pathLst>
                <a:path w="5688330">
                  <a:moveTo>
                    <a:pt x="0" y="0"/>
                  </a:moveTo>
                  <a:lnTo>
                    <a:pt x="5687949" y="0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69">
              <a:extLst>
                <a:ext uri="{FF2B5EF4-FFF2-40B4-BE49-F238E27FC236}">
                  <a16:creationId xmlns:a16="http://schemas.microsoft.com/office/drawing/2014/main" id="{4F9A9516-AEA8-B247-3280-94AC037FD2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014665" y="6088490"/>
              <a:ext cx="6192000" cy="45719"/>
            </a:xfrm>
            <a:custGeom>
              <a:avLst/>
              <a:gdLst/>
              <a:ahLst/>
              <a:cxnLst/>
              <a:rect l="l" t="t" r="r" b="b"/>
              <a:pathLst>
                <a:path w="5688330">
                  <a:moveTo>
                    <a:pt x="0" y="0"/>
                  </a:moveTo>
                  <a:lnTo>
                    <a:pt x="5687949" y="0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A7A701A-A247-FBB7-1CB9-7F6204B781C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563" y="2288364"/>
              <a:ext cx="45365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FFFFFF"/>
                  </a:solidFill>
                  <a:highlight>
                    <a:srgbClr val="2D3F88"/>
                  </a:highlight>
                </a:rPr>
                <a:t> 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04" name="Groupe 203">
              <a:extLst>
                <a:ext uri="{FF2B5EF4-FFF2-40B4-BE49-F238E27FC236}">
                  <a16:creationId xmlns:a16="http://schemas.microsoft.com/office/drawing/2014/main" id="{DF5C349C-EC4E-7A06-7D08-0D4E9D231662}"/>
                </a:ext>
              </a:extLst>
            </p:cNvPr>
            <p:cNvGrpSpPr>
              <a:grpSpLocks noGrp="1" noUngrp="1" noRot="1" noChangeAspect="1" noMove="1" noResize="1"/>
            </p:cNvGrpSpPr>
            <p:nvPr/>
          </p:nvGrpSpPr>
          <p:grpSpPr>
            <a:xfrm>
              <a:off x="3253211" y="2334312"/>
              <a:ext cx="872449" cy="620773"/>
              <a:chOff x="4938191" y="661607"/>
              <a:chExt cx="1539242" cy="445352"/>
            </a:xfrm>
          </p:grpSpPr>
          <p:sp>
            <p:nvSpPr>
              <p:cNvPr id="205" name="object 289">
                <a:extLst>
                  <a:ext uri="{FF2B5EF4-FFF2-40B4-BE49-F238E27FC236}">
                    <a16:creationId xmlns:a16="http://schemas.microsoft.com/office/drawing/2014/main" id="{711634D1-3819-A8C5-69B0-BAA884C617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52180" y="665586"/>
                <a:ext cx="88901" cy="403832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993139">
                    <a:moveTo>
                      <a:pt x="62070" y="0"/>
                    </a:moveTo>
                    <a:lnTo>
                      <a:pt x="25738" y="0"/>
                    </a:lnTo>
                    <a:lnTo>
                      <a:pt x="0" y="992923"/>
                    </a:lnTo>
                    <a:lnTo>
                      <a:pt x="88555" y="992923"/>
                    </a:lnTo>
                    <a:lnTo>
                      <a:pt x="6207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6" name="object 290">
                <a:extLst>
                  <a:ext uri="{FF2B5EF4-FFF2-40B4-BE49-F238E27FC236}">
                    <a16:creationId xmlns:a16="http://schemas.microsoft.com/office/drawing/2014/main" id="{8030A5FA-601E-0A90-CFEF-BFBF1CB8E9E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47638" y="664068"/>
                <a:ext cx="97154" cy="406931"/>
              </a:xfrm>
              <a:custGeom>
                <a:avLst/>
                <a:gdLst/>
                <a:ahLst/>
                <a:cxnLst/>
                <a:rect l="l" t="t" r="r" b="b"/>
                <a:pathLst>
                  <a:path w="97154" h="1000760">
                    <a:moveTo>
                      <a:pt x="69637" y="0"/>
                    </a:moveTo>
                    <a:lnTo>
                      <a:pt x="27251" y="0"/>
                    </a:lnTo>
                    <a:lnTo>
                      <a:pt x="26494" y="3732"/>
                    </a:lnTo>
                    <a:lnTo>
                      <a:pt x="0" y="1000440"/>
                    </a:lnTo>
                    <a:lnTo>
                      <a:pt x="96878" y="1000440"/>
                    </a:lnTo>
                    <a:lnTo>
                      <a:pt x="96672" y="992873"/>
                    </a:lnTo>
                    <a:lnTo>
                      <a:pt x="8333" y="992873"/>
                    </a:lnTo>
                    <a:lnTo>
                      <a:pt x="33962" y="7566"/>
                    </a:lnTo>
                    <a:lnTo>
                      <a:pt x="30278" y="7566"/>
                    </a:lnTo>
                    <a:lnTo>
                      <a:pt x="30278" y="3732"/>
                    </a:lnTo>
                    <a:lnTo>
                      <a:pt x="69739" y="3732"/>
                    </a:lnTo>
                    <a:lnTo>
                      <a:pt x="69637" y="0"/>
                    </a:lnTo>
                    <a:close/>
                  </a:path>
                  <a:path w="97154" h="1000760">
                    <a:moveTo>
                      <a:pt x="69739" y="3732"/>
                    </a:moveTo>
                    <a:lnTo>
                      <a:pt x="34061" y="3732"/>
                    </a:lnTo>
                    <a:lnTo>
                      <a:pt x="33962" y="7566"/>
                    </a:lnTo>
                    <a:lnTo>
                      <a:pt x="62826" y="7566"/>
                    </a:lnTo>
                    <a:lnTo>
                      <a:pt x="88555" y="992873"/>
                    </a:lnTo>
                    <a:lnTo>
                      <a:pt x="96672" y="992873"/>
                    </a:lnTo>
                    <a:lnTo>
                      <a:pt x="69739" y="3732"/>
                    </a:lnTo>
                    <a:close/>
                  </a:path>
                  <a:path w="97154" h="1000760">
                    <a:moveTo>
                      <a:pt x="34061" y="3732"/>
                    </a:moveTo>
                    <a:lnTo>
                      <a:pt x="30278" y="3732"/>
                    </a:lnTo>
                    <a:lnTo>
                      <a:pt x="30278" y="7566"/>
                    </a:lnTo>
                    <a:lnTo>
                      <a:pt x="33962" y="7566"/>
                    </a:lnTo>
                    <a:lnTo>
                      <a:pt x="34061" y="3732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7" name="object 291">
                <a:extLst>
                  <a:ext uri="{FF2B5EF4-FFF2-40B4-BE49-F238E27FC236}">
                    <a16:creationId xmlns:a16="http://schemas.microsoft.com/office/drawing/2014/main" id="{2390264F-33B8-CAD9-2C08-791594BDEBD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45368" y="663125"/>
                <a:ext cx="101601" cy="408738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005205">
                    <a:moveTo>
                      <a:pt x="74177" y="0"/>
                    </a:moveTo>
                    <a:lnTo>
                      <a:pt x="27251" y="0"/>
                    </a:lnTo>
                    <a:lnTo>
                      <a:pt x="756" y="998977"/>
                    </a:lnTo>
                    <a:lnTo>
                      <a:pt x="0" y="1005030"/>
                    </a:lnTo>
                    <a:lnTo>
                      <a:pt x="101419" y="1005030"/>
                    </a:lnTo>
                    <a:lnTo>
                      <a:pt x="101090" y="992923"/>
                    </a:lnTo>
                    <a:lnTo>
                      <a:pt x="12874" y="992923"/>
                    </a:lnTo>
                    <a:lnTo>
                      <a:pt x="38602" y="12106"/>
                    </a:lnTo>
                    <a:lnTo>
                      <a:pt x="74505" y="12106"/>
                    </a:lnTo>
                    <a:lnTo>
                      <a:pt x="74177" y="0"/>
                    </a:lnTo>
                    <a:close/>
                  </a:path>
                  <a:path w="101600" h="1005205">
                    <a:moveTo>
                      <a:pt x="74505" y="12106"/>
                    </a:moveTo>
                    <a:lnTo>
                      <a:pt x="62816" y="12106"/>
                    </a:lnTo>
                    <a:lnTo>
                      <a:pt x="88555" y="992923"/>
                    </a:lnTo>
                    <a:lnTo>
                      <a:pt x="101090" y="992923"/>
                    </a:lnTo>
                    <a:lnTo>
                      <a:pt x="74505" y="1210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8" name="object 292">
                <a:extLst>
                  <a:ext uri="{FF2B5EF4-FFF2-40B4-BE49-F238E27FC236}">
                    <a16:creationId xmlns:a16="http://schemas.microsoft.com/office/drawing/2014/main" id="{362A91EF-C150-3A7B-6F59-FF41A610E92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41586" y="661607"/>
                <a:ext cx="109220" cy="411837"/>
              </a:xfrm>
              <a:custGeom>
                <a:avLst/>
                <a:gdLst/>
                <a:ahLst/>
                <a:cxnLst/>
                <a:rect l="l" t="t" r="r" b="b"/>
                <a:pathLst>
                  <a:path w="109220" h="1012825">
                    <a:moveTo>
                      <a:pt x="81744" y="0"/>
                    </a:moveTo>
                    <a:lnTo>
                      <a:pt x="27251" y="0"/>
                    </a:lnTo>
                    <a:lnTo>
                      <a:pt x="27149" y="7566"/>
                    </a:lnTo>
                    <a:lnTo>
                      <a:pt x="756" y="1002710"/>
                    </a:lnTo>
                    <a:lnTo>
                      <a:pt x="0" y="1008763"/>
                    </a:lnTo>
                    <a:lnTo>
                      <a:pt x="0" y="1012557"/>
                    </a:lnTo>
                    <a:lnTo>
                      <a:pt x="108986" y="1012557"/>
                    </a:lnTo>
                    <a:lnTo>
                      <a:pt x="108782" y="1004980"/>
                    </a:lnTo>
                    <a:lnTo>
                      <a:pt x="7567" y="1004980"/>
                    </a:lnTo>
                    <a:lnTo>
                      <a:pt x="8323" y="1002710"/>
                    </a:lnTo>
                    <a:lnTo>
                      <a:pt x="34717" y="7566"/>
                    </a:lnTo>
                    <a:lnTo>
                      <a:pt x="31035" y="7566"/>
                    </a:lnTo>
                    <a:lnTo>
                      <a:pt x="31035" y="3732"/>
                    </a:lnTo>
                    <a:lnTo>
                      <a:pt x="81845" y="3732"/>
                    </a:lnTo>
                    <a:lnTo>
                      <a:pt x="81744" y="0"/>
                    </a:lnTo>
                    <a:close/>
                  </a:path>
                  <a:path w="109220" h="1012825">
                    <a:moveTo>
                      <a:pt x="81845" y="3732"/>
                    </a:moveTo>
                    <a:lnTo>
                      <a:pt x="34818" y="3732"/>
                    </a:lnTo>
                    <a:lnTo>
                      <a:pt x="34717" y="7566"/>
                    </a:lnTo>
                    <a:lnTo>
                      <a:pt x="74934" y="7566"/>
                    </a:lnTo>
                    <a:lnTo>
                      <a:pt x="101419" y="1004980"/>
                    </a:lnTo>
                    <a:lnTo>
                      <a:pt x="108782" y="1004980"/>
                    </a:lnTo>
                    <a:lnTo>
                      <a:pt x="81845" y="3732"/>
                    </a:lnTo>
                    <a:close/>
                  </a:path>
                  <a:path w="109220" h="1012825">
                    <a:moveTo>
                      <a:pt x="70394" y="12106"/>
                    </a:moveTo>
                    <a:lnTo>
                      <a:pt x="38602" y="12106"/>
                    </a:lnTo>
                    <a:lnTo>
                      <a:pt x="12874" y="1000440"/>
                    </a:lnTo>
                    <a:lnTo>
                      <a:pt x="16657" y="1000440"/>
                    </a:lnTo>
                    <a:lnTo>
                      <a:pt x="16657" y="992873"/>
                    </a:lnTo>
                    <a:lnTo>
                      <a:pt x="20540" y="992873"/>
                    </a:lnTo>
                    <a:lnTo>
                      <a:pt x="46169" y="19673"/>
                    </a:lnTo>
                    <a:lnTo>
                      <a:pt x="70596" y="19673"/>
                    </a:lnTo>
                    <a:lnTo>
                      <a:pt x="70394" y="12106"/>
                    </a:lnTo>
                    <a:close/>
                  </a:path>
                  <a:path w="109220" h="1012825">
                    <a:moveTo>
                      <a:pt x="20540" y="992873"/>
                    </a:moveTo>
                    <a:lnTo>
                      <a:pt x="16657" y="992873"/>
                    </a:lnTo>
                    <a:lnTo>
                      <a:pt x="16657" y="1000440"/>
                    </a:lnTo>
                    <a:lnTo>
                      <a:pt x="96878" y="1000440"/>
                    </a:lnTo>
                    <a:lnTo>
                      <a:pt x="96777" y="996656"/>
                    </a:lnTo>
                    <a:lnTo>
                      <a:pt x="20441" y="996656"/>
                    </a:lnTo>
                    <a:lnTo>
                      <a:pt x="20540" y="992873"/>
                    </a:lnTo>
                    <a:close/>
                  </a:path>
                  <a:path w="109220" h="1012825">
                    <a:moveTo>
                      <a:pt x="70596" y="19673"/>
                    </a:moveTo>
                    <a:lnTo>
                      <a:pt x="62816" y="19673"/>
                    </a:lnTo>
                    <a:lnTo>
                      <a:pt x="88555" y="992873"/>
                    </a:lnTo>
                    <a:lnTo>
                      <a:pt x="20540" y="992873"/>
                    </a:lnTo>
                    <a:lnTo>
                      <a:pt x="20441" y="996656"/>
                    </a:lnTo>
                    <a:lnTo>
                      <a:pt x="96777" y="996656"/>
                    </a:lnTo>
                    <a:lnTo>
                      <a:pt x="70596" y="19673"/>
                    </a:lnTo>
                    <a:close/>
                  </a:path>
                  <a:path w="109220" h="1012825">
                    <a:moveTo>
                      <a:pt x="34818" y="3732"/>
                    </a:moveTo>
                    <a:lnTo>
                      <a:pt x="31035" y="3732"/>
                    </a:lnTo>
                    <a:lnTo>
                      <a:pt x="31035" y="7566"/>
                    </a:lnTo>
                    <a:lnTo>
                      <a:pt x="34717" y="7566"/>
                    </a:lnTo>
                    <a:lnTo>
                      <a:pt x="34818" y="3732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9" name="object 293">
                <a:extLst>
                  <a:ext uri="{FF2B5EF4-FFF2-40B4-BE49-F238E27FC236}">
                    <a16:creationId xmlns:a16="http://schemas.microsoft.com/office/drawing/2014/main" id="{1F4440EE-658E-032B-ADE7-9115A9296A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68082" y="838848"/>
                <a:ext cx="55243" cy="3098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7619">
                    <a:moveTo>
                      <a:pt x="0" y="0"/>
                    </a:moveTo>
                    <a:lnTo>
                      <a:pt x="55249" y="0"/>
                    </a:lnTo>
                    <a:lnTo>
                      <a:pt x="55249" y="7566"/>
                    </a:lnTo>
                    <a:lnTo>
                      <a:pt x="0" y="75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0" name="object 294">
                <a:extLst>
                  <a:ext uri="{FF2B5EF4-FFF2-40B4-BE49-F238E27FC236}">
                    <a16:creationId xmlns:a16="http://schemas.microsoft.com/office/drawing/2014/main" id="{4B1D440E-9808-F260-A151-F1B151839C8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68082" y="837925"/>
                <a:ext cx="55243" cy="5164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12700">
                    <a:moveTo>
                      <a:pt x="0" y="0"/>
                    </a:moveTo>
                    <a:lnTo>
                      <a:pt x="55249" y="0"/>
                    </a:lnTo>
                    <a:lnTo>
                      <a:pt x="55249" y="12106"/>
                    </a:lnTo>
                    <a:lnTo>
                      <a:pt x="0" y="12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1" name="object 295">
                <a:extLst>
                  <a:ext uri="{FF2B5EF4-FFF2-40B4-BE49-F238E27FC236}">
                    <a16:creationId xmlns:a16="http://schemas.microsoft.com/office/drawing/2014/main" id="{5DE5DF30-78BF-461E-ACCB-007D9065F4E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64297" y="836387"/>
                <a:ext cx="62864" cy="8004"/>
              </a:xfrm>
              <a:custGeom>
                <a:avLst/>
                <a:gdLst/>
                <a:ahLst/>
                <a:cxnLst/>
                <a:rect l="l" t="t" r="r" b="b"/>
                <a:pathLst>
                  <a:path w="62864" h="19685">
                    <a:moveTo>
                      <a:pt x="62816" y="0"/>
                    </a:moveTo>
                    <a:lnTo>
                      <a:pt x="0" y="0"/>
                    </a:lnTo>
                    <a:lnTo>
                      <a:pt x="0" y="19673"/>
                    </a:lnTo>
                    <a:lnTo>
                      <a:pt x="62816" y="19673"/>
                    </a:lnTo>
                    <a:lnTo>
                      <a:pt x="62816" y="12106"/>
                    </a:lnTo>
                    <a:lnTo>
                      <a:pt x="7567" y="12106"/>
                    </a:lnTo>
                    <a:lnTo>
                      <a:pt x="7567" y="7566"/>
                    </a:lnTo>
                    <a:lnTo>
                      <a:pt x="3783" y="7566"/>
                    </a:lnTo>
                    <a:lnTo>
                      <a:pt x="3783" y="3783"/>
                    </a:lnTo>
                    <a:lnTo>
                      <a:pt x="62816" y="3783"/>
                    </a:lnTo>
                    <a:lnTo>
                      <a:pt x="62816" y="0"/>
                    </a:lnTo>
                    <a:close/>
                  </a:path>
                  <a:path w="62864" h="19685">
                    <a:moveTo>
                      <a:pt x="62816" y="3783"/>
                    </a:moveTo>
                    <a:lnTo>
                      <a:pt x="7567" y="3783"/>
                    </a:lnTo>
                    <a:lnTo>
                      <a:pt x="7567" y="7566"/>
                    </a:lnTo>
                    <a:lnTo>
                      <a:pt x="55249" y="7566"/>
                    </a:lnTo>
                    <a:lnTo>
                      <a:pt x="55249" y="12106"/>
                    </a:lnTo>
                    <a:lnTo>
                      <a:pt x="62816" y="12106"/>
                    </a:lnTo>
                    <a:lnTo>
                      <a:pt x="62816" y="3783"/>
                    </a:lnTo>
                    <a:close/>
                  </a:path>
                  <a:path w="62864" h="19685">
                    <a:moveTo>
                      <a:pt x="7567" y="3783"/>
                    </a:moveTo>
                    <a:lnTo>
                      <a:pt x="3783" y="3783"/>
                    </a:lnTo>
                    <a:lnTo>
                      <a:pt x="3783" y="7566"/>
                    </a:lnTo>
                    <a:lnTo>
                      <a:pt x="7567" y="7566"/>
                    </a:lnTo>
                    <a:lnTo>
                      <a:pt x="7567" y="378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2" name="object 296">
                <a:extLst>
                  <a:ext uri="{FF2B5EF4-FFF2-40B4-BE49-F238E27FC236}">
                    <a16:creationId xmlns:a16="http://schemas.microsoft.com/office/drawing/2014/main" id="{542861D7-4754-0082-808D-10F09088B3D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65055" y="869928"/>
                <a:ext cx="62230" cy="3098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7619">
                    <a:moveTo>
                      <a:pt x="0" y="0"/>
                    </a:moveTo>
                    <a:lnTo>
                      <a:pt x="62060" y="0"/>
                    </a:lnTo>
                    <a:lnTo>
                      <a:pt x="62060" y="7566"/>
                    </a:lnTo>
                    <a:lnTo>
                      <a:pt x="0" y="75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3" name="object 297">
                <a:extLst>
                  <a:ext uri="{FF2B5EF4-FFF2-40B4-BE49-F238E27FC236}">
                    <a16:creationId xmlns:a16="http://schemas.microsoft.com/office/drawing/2014/main" id="{2D2ABA4B-7B82-6276-8D92-80EF0398D5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65055" y="869005"/>
                <a:ext cx="62230" cy="5164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700">
                    <a:moveTo>
                      <a:pt x="0" y="0"/>
                    </a:moveTo>
                    <a:lnTo>
                      <a:pt x="62060" y="0"/>
                    </a:lnTo>
                    <a:lnTo>
                      <a:pt x="62060" y="12106"/>
                    </a:lnTo>
                    <a:lnTo>
                      <a:pt x="0" y="12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4" name="object 298">
                <a:extLst>
                  <a:ext uri="{FF2B5EF4-FFF2-40B4-BE49-F238E27FC236}">
                    <a16:creationId xmlns:a16="http://schemas.microsoft.com/office/drawing/2014/main" id="{1278388F-6822-CE28-4B29-C5F571C7F1E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61270" y="867467"/>
                <a:ext cx="69851" cy="8004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19685">
                    <a:moveTo>
                      <a:pt x="69627" y="0"/>
                    </a:moveTo>
                    <a:lnTo>
                      <a:pt x="0" y="0"/>
                    </a:lnTo>
                    <a:lnTo>
                      <a:pt x="0" y="19673"/>
                    </a:lnTo>
                    <a:lnTo>
                      <a:pt x="69627" y="19673"/>
                    </a:lnTo>
                    <a:lnTo>
                      <a:pt x="69627" y="12106"/>
                    </a:lnTo>
                    <a:lnTo>
                      <a:pt x="7567" y="12106"/>
                    </a:lnTo>
                    <a:lnTo>
                      <a:pt x="7567" y="7566"/>
                    </a:lnTo>
                    <a:lnTo>
                      <a:pt x="3783" y="7566"/>
                    </a:lnTo>
                    <a:lnTo>
                      <a:pt x="3783" y="3783"/>
                    </a:lnTo>
                    <a:lnTo>
                      <a:pt x="69627" y="3783"/>
                    </a:lnTo>
                    <a:lnTo>
                      <a:pt x="69627" y="0"/>
                    </a:lnTo>
                    <a:close/>
                  </a:path>
                  <a:path w="69850" h="19685">
                    <a:moveTo>
                      <a:pt x="69627" y="3783"/>
                    </a:moveTo>
                    <a:lnTo>
                      <a:pt x="7567" y="3783"/>
                    </a:lnTo>
                    <a:lnTo>
                      <a:pt x="7567" y="7566"/>
                    </a:lnTo>
                    <a:lnTo>
                      <a:pt x="62060" y="7566"/>
                    </a:lnTo>
                    <a:lnTo>
                      <a:pt x="62060" y="12106"/>
                    </a:lnTo>
                    <a:lnTo>
                      <a:pt x="69627" y="12106"/>
                    </a:lnTo>
                    <a:lnTo>
                      <a:pt x="69627" y="3783"/>
                    </a:lnTo>
                    <a:close/>
                  </a:path>
                  <a:path w="69850" h="19685">
                    <a:moveTo>
                      <a:pt x="7567" y="3783"/>
                    </a:moveTo>
                    <a:lnTo>
                      <a:pt x="3783" y="3783"/>
                    </a:lnTo>
                    <a:lnTo>
                      <a:pt x="3783" y="7566"/>
                    </a:lnTo>
                    <a:lnTo>
                      <a:pt x="7567" y="7566"/>
                    </a:lnTo>
                    <a:lnTo>
                      <a:pt x="7567" y="378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5" name="object 299">
                <a:extLst>
                  <a:ext uri="{FF2B5EF4-FFF2-40B4-BE49-F238E27FC236}">
                    <a16:creationId xmlns:a16="http://schemas.microsoft.com/office/drawing/2014/main" id="{9D89334F-1F6F-11FF-86B1-FC038B0B280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52084" y="665586"/>
                <a:ext cx="88901" cy="403832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993139">
                    <a:moveTo>
                      <a:pt x="62060" y="0"/>
                    </a:moveTo>
                    <a:lnTo>
                      <a:pt x="26494" y="0"/>
                    </a:lnTo>
                    <a:lnTo>
                      <a:pt x="0" y="992923"/>
                    </a:lnTo>
                    <a:lnTo>
                      <a:pt x="88555" y="992923"/>
                    </a:lnTo>
                    <a:lnTo>
                      <a:pt x="6206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6" name="object 300">
                <a:extLst>
                  <a:ext uri="{FF2B5EF4-FFF2-40B4-BE49-F238E27FC236}">
                    <a16:creationId xmlns:a16="http://schemas.microsoft.com/office/drawing/2014/main" id="{4FFFF975-1BDA-FB88-A390-57E250306A6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48302" y="664068"/>
                <a:ext cx="96520" cy="406931"/>
              </a:xfrm>
              <a:custGeom>
                <a:avLst/>
                <a:gdLst/>
                <a:ahLst/>
                <a:cxnLst/>
                <a:rect l="l" t="t" r="r" b="b"/>
                <a:pathLst>
                  <a:path w="96520" h="1000760">
                    <a:moveTo>
                      <a:pt x="69627" y="0"/>
                    </a:moveTo>
                    <a:lnTo>
                      <a:pt x="26494" y="0"/>
                    </a:lnTo>
                    <a:lnTo>
                      <a:pt x="26392" y="7566"/>
                    </a:lnTo>
                    <a:lnTo>
                      <a:pt x="0" y="1000440"/>
                    </a:lnTo>
                    <a:lnTo>
                      <a:pt x="96122" y="1000440"/>
                    </a:lnTo>
                    <a:lnTo>
                      <a:pt x="95921" y="992873"/>
                    </a:lnTo>
                    <a:lnTo>
                      <a:pt x="7567" y="992873"/>
                    </a:lnTo>
                    <a:lnTo>
                      <a:pt x="33959" y="7566"/>
                    </a:lnTo>
                    <a:lnTo>
                      <a:pt x="30278" y="7566"/>
                    </a:lnTo>
                    <a:lnTo>
                      <a:pt x="30278" y="3732"/>
                    </a:lnTo>
                    <a:lnTo>
                      <a:pt x="69726" y="3732"/>
                    </a:lnTo>
                    <a:lnTo>
                      <a:pt x="69627" y="0"/>
                    </a:lnTo>
                    <a:close/>
                  </a:path>
                  <a:path w="96520" h="1000760">
                    <a:moveTo>
                      <a:pt x="69726" y="3732"/>
                    </a:moveTo>
                    <a:lnTo>
                      <a:pt x="34061" y="3732"/>
                    </a:lnTo>
                    <a:lnTo>
                      <a:pt x="33959" y="7566"/>
                    </a:lnTo>
                    <a:lnTo>
                      <a:pt x="62060" y="7566"/>
                    </a:lnTo>
                    <a:lnTo>
                      <a:pt x="88555" y="992873"/>
                    </a:lnTo>
                    <a:lnTo>
                      <a:pt x="95921" y="992873"/>
                    </a:lnTo>
                    <a:lnTo>
                      <a:pt x="69726" y="3732"/>
                    </a:lnTo>
                    <a:close/>
                  </a:path>
                  <a:path w="96520" h="1000760">
                    <a:moveTo>
                      <a:pt x="34061" y="3732"/>
                    </a:moveTo>
                    <a:lnTo>
                      <a:pt x="30278" y="3732"/>
                    </a:lnTo>
                    <a:lnTo>
                      <a:pt x="30278" y="7566"/>
                    </a:lnTo>
                    <a:lnTo>
                      <a:pt x="33959" y="7566"/>
                    </a:lnTo>
                    <a:lnTo>
                      <a:pt x="34061" y="3732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7" name="object 301">
                <a:extLst>
                  <a:ext uri="{FF2B5EF4-FFF2-40B4-BE49-F238E27FC236}">
                    <a16:creationId xmlns:a16="http://schemas.microsoft.com/office/drawing/2014/main" id="{6EDCEC2A-EA33-57AE-F708-45A747F1736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46032" y="663125"/>
                <a:ext cx="100966" cy="408738"/>
              </a:xfrm>
              <a:custGeom>
                <a:avLst/>
                <a:gdLst/>
                <a:ahLst/>
                <a:cxnLst/>
                <a:rect l="l" t="t" r="r" b="b"/>
                <a:pathLst>
                  <a:path w="100964" h="1005205">
                    <a:moveTo>
                      <a:pt x="74167" y="0"/>
                    </a:moveTo>
                    <a:lnTo>
                      <a:pt x="26494" y="0"/>
                    </a:lnTo>
                    <a:lnTo>
                      <a:pt x="0" y="998977"/>
                    </a:lnTo>
                    <a:lnTo>
                      <a:pt x="0" y="1005030"/>
                    </a:lnTo>
                    <a:lnTo>
                      <a:pt x="100662" y="1005030"/>
                    </a:lnTo>
                    <a:lnTo>
                      <a:pt x="100343" y="992923"/>
                    </a:lnTo>
                    <a:lnTo>
                      <a:pt x="12107" y="992923"/>
                    </a:lnTo>
                    <a:lnTo>
                      <a:pt x="38602" y="12106"/>
                    </a:lnTo>
                    <a:lnTo>
                      <a:pt x="74486" y="12106"/>
                    </a:lnTo>
                    <a:lnTo>
                      <a:pt x="74167" y="0"/>
                    </a:lnTo>
                    <a:close/>
                  </a:path>
                  <a:path w="100964" h="1005205">
                    <a:moveTo>
                      <a:pt x="74486" y="12106"/>
                    </a:moveTo>
                    <a:lnTo>
                      <a:pt x="62060" y="12106"/>
                    </a:lnTo>
                    <a:lnTo>
                      <a:pt x="88555" y="992923"/>
                    </a:lnTo>
                    <a:lnTo>
                      <a:pt x="100343" y="992923"/>
                    </a:lnTo>
                    <a:lnTo>
                      <a:pt x="74486" y="1210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8" name="object 302">
                <a:extLst>
                  <a:ext uri="{FF2B5EF4-FFF2-40B4-BE49-F238E27FC236}">
                    <a16:creationId xmlns:a16="http://schemas.microsoft.com/office/drawing/2014/main" id="{0D061C3D-657F-47DB-D8F9-5272FC448F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42247" y="661607"/>
                <a:ext cx="108585" cy="411837"/>
              </a:xfrm>
              <a:custGeom>
                <a:avLst/>
                <a:gdLst/>
                <a:ahLst/>
                <a:cxnLst/>
                <a:rect l="l" t="t" r="r" b="b"/>
                <a:pathLst>
                  <a:path w="108585" h="1012825">
                    <a:moveTo>
                      <a:pt x="81744" y="0"/>
                    </a:moveTo>
                    <a:lnTo>
                      <a:pt x="26494" y="0"/>
                    </a:lnTo>
                    <a:lnTo>
                      <a:pt x="26393" y="7566"/>
                    </a:lnTo>
                    <a:lnTo>
                      <a:pt x="60" y="1000440"/>
                    </a:lnTo>
                    <a:lnTo>
                      <a:pt x="0" y="1012557"/>
                    </a:lnTo>
                    <a:lnTo>
                      <a:pt x="108229" y="1012557"/>
                    </a:lnTo>
                    <a:lnTo>
                      <a:pt x="108031" y="1004980"/>
                    </a:lnTo>
                    <a:lnTo>
                      <a:pt x="7567" y="1004980"/>
                    </a:lnTo>
                    <a:lnTo>
                      <a:pt x="7627" y="1000440"/>
                    </a:lnTo>
                    <a:lnTo>
                      <a:pt x="33960" y="7566"/>
                    </a:lnTo>
                    <a:lnTo>
                      <a:pt x="30278" y="7566"/>
                    </a:lnTo>
                    <a:lnTo>
                      <a:pt x="30278" y="3732"/>
                    </a:lnTo>
                    <a:lnTo>
                      <a:pt x="81842" y="3732"/>
                    </a:lnTo>
                    <a:lnTo>
                      <a:pt x="81744" y="0"/>
                    </a:lnTo>
                    <a:close/>
                  </a:path>
                  <a:path w="108585" h="1012825">
                    <a:moveTo>
                      <a:pt x="81842" y="3732"/>
                    </a:moveTo>
                    <a:lnTo>
                      <a:pt x="34061" y="3732"/>
                    </a:lnTo>
                    <a:lnTo>
                      <a:pt x="33960" y="7566"/>
                    </a:lnTo>
                    <a:lnTo>
                      <a:pt x="74167" y="7566"/>
                    </a:lnTo>
                    <a:lnTo>
                      <a:pt x="100662" y="1004980"/>
                    </a:lnTo>
                    <a:lnTo>
                      <a:pt x="108031" y="1004980"/>
                    </a:lnTo>
                    <a:lnTo>
                      <a:pt x="81842" y="3732"/>
                    </a:lnTo>
                    <a:close/>
                  </a:path>
                  <a:path w="108585" h="1012825">
                    <a:moveTo>
                      <a:pt x="69627" y="12106"/>
                    </a:moveTo>
                    <a:lnTo>
                      <a:pt x="38602" y="12106"/>
                    </a:lnTo>
                    <a:lnTo>
                      <a:pt x="12107" y="1000440"/>
                    </a:lnTo>
                    <a:lnTo>
                      <a:pt x="15890" y="1000440"/>
                    </a:lnTo>
                    <a:lnTo>
                      <a:pt x="15890" y="992873"/>
                    </a:lnTo>
                    <a:lnTo>
                      <a:pt x="19777" y="992873"/>
                    </a:lnTo>
                    <a:lnTo>
                      <a:pt x="46169" y="19673"/>
                    </a:lnTo>
                    <a:lnTo>
                      <a:pt x="69830" y="19673"/>
                    </a:lnTo>
                    <a:lnTo>
                      <a:pt x="69627" y="12106"/>
                    </a:lnTo>
                    <a:close/>
                  </a:path>
                  <a:path w="108585" h="1012825">
                    <a:moveTo>
                      <a:pt x="19777" y="992873"/>
                    </a:moveTo>
                    <a:lnTo>
                      <a:pt x="15890" y="992873"/>
                    </a:lnTo>
                    <a:lnTo>
                      <a:pt x="15890" y="1000440"/>
                    </a:lnTo>
                    <a:lnTo>
                      <a:pt x="96122" y="1000440"/>
                    </a:lnTo>
                    <a:lnTo>
                      <a:pt x="96020" y="996656"/>
                    </a:lnTo>
                    <a:lnTo>
                      <a:pt x="19674" y="996656"/>
                    </a:lnTo>
                    <a:lnTo>
                      <a:pt x="19777" y="992873"/>
                    </a:lnTo>
                    <a:close/>
                  </a:path>
                  <a:path w="108585" h="1012825">
                    <a:moveTo>
                      <a:pt x="69830" y="19673"/>
                    </a:moveTo>
                    <a:lnTo>
                      <a:pt x="62816" y="19673"/>
                    </a:lnTo>
                    <a:lnTo>
                      <a:pt x="88555" y="992873"/>
                    </a:lnTo>
                    <a:lnTo>
                      <a:pt x="19777" y="992873"/>
                    </a:lnTo>
                    <a:lnTo>
                      <a:pt x="19674" y="996656"/>
                    </a:lnTo>
                    <a:lnTo>
                      <a:pt x="96020" y="996656"/>
                    </a:lnTo>
                    <a:lnTo>
                      <a:pt x="69830" y="19673"/>
                    </a:lnTo>
                    <a:close/>
                  </a:path>
                  <a:path w="108585" h="1012825">
                    <a:moveTo>
                      <a:pt x="34061" y="3732"/>
                    </a:moveTo>
                    <a:lnTo>
                      <a:pt x="30278" y="3732"/>
                    </a:lnTo>
                    <a:lnTo>
                      <a:pt x="30278" y="7566"/>
                    </a:lnTo>
                    <a:lnTo>
                      <a:pt x="33960" y="7566"/>
                    </a:lnTo>
                    <a:lnTo>
                      <a:pt x="34061" y="3732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9" name="object 303">
                <a:extLst>
                  <a:ext uri="{FF2B5EF4-FFF2-40B4-BE49-F238E27FC236}">
                    <a16:creationId xmlns:a16="http://schemas.microsoft.com/office/drawing/2014/main" id="{EB763B94-3AA9-119A-67A7-1357224017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68743" y="838848"/>
                <a:ext cx="54611" cy="3098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7619">
                    <a:moveTo>
                      <a:pt x="0" y="0"/>
                    </a:moveTo>
                    <a:lnTo>
                      <a:pt x="54493" y="0"/>
                    </a:lnTo>
                    <a:lnTo>
                      <a:pt x="54493" y="7566"/>
                    </a:lnTo>
                    <a:lnTo>
                      <a:pt x="0" y="75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0" name="object 304">
                <a:extLst>
                  <a:ext uri="{FF2B5EF4-FFF2-40B4-BE49-F238E27FC236}">
                    <a16:creationId xmlns:a16="http://schemas.microsoft.com/office/drawing/2014/main" id="{97149314-4874-F96A-F1E9-52FCC096A22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68743" y="837925"/>
                <a:ext cx="54611" cy="5164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12700">
                    <a:moveTo>
                      <a:pt x="0" y="0"/>
                    </a:moveTo>
                    <a:lnTo>
                      <a:pt x="54493" y="0"/>
                    </a:lnTo>
                    <a:lnTo>
                      <a:pt x="54493" y="12106"/>
                    </a:lnTo>
                    <a:lnTo>
                      <a:pt x="0" y="12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1" name="object 305">
                <a:extLst>
                  <a:ext uri="{FF2B5EF4-FFF2-40B4-BE49-F238E27FC236}">
                    <a16:creationId xmlns:a16="http://schemas.microsoft.com/office/drawing/2014/main" id="{9E082B9C-935E-5E0E-EB53-79A1D5214BF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64961" y="836387"/>
                <a:ext cx="62230" cy="8004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9685">
                    <a:moveTo>
                      <a:pt x="62060" y="0"/>
                    </a:moveTo>
                    <a:lnTo>
                      <a:pt x="0" y="0"/>
                    </a:lnTo>
                    <a:lnTo>
                      <a:pt x="0" y="19673"/>
                    </a:lnTo>
                    <a:lnTo>
                      <a:pt x="62060" y="19673"/>
                    </a:lnTo>
                    <a:lnTo>
                      <a:pt x="62060" y="12106"/>
                    </a:lnTo>
                    <a:lnTo>
                      <a:pt x="7567" y="12106"/>
                    </a:lnTo>
                    <a:lnTo>
                      <a:pt x="7567" y="7566"/>
                    </a:lnTo>
                    <a:lnTo>
                      <a:pt x="3783" y="7566"/>
                    </a:lnTo>
                    <a:lnTo>
                      <a:pt x="3783" y="3783"/>
                    </a:lnTo>
                    <a:lnTo>
                      <a:pt x="62060" y="3783"/>
                    </a:lnTo>
                    <a:lnTo>
                      <a:pt x="62060" y="0"/>
                    </a:lnTo>
                    <a:close/>
                  </a:path>
                  <a:path w="62229" h="19685">
                    <a:moveTo>
                      <a:pt x="62060" y="3783"/>
                    </a:moveTo>
                    <a:lnTo>
                      <a:pt x="7567" y="3783"/>
                    </a:lnTo>
                    <a:lnTo>
                      <a:pt x="7567" y="7566"/>
                    </a:lnTo>
                    <a:lnTo>
                      <a:pt x="54483" y="7566"/>
                    </a:lnTo>
                    <a:lnTo>
                      <a:pt x="54483" y="12106"/>
                    </a:lnTo>
                    <a:lnTo>
                      <a:pt x="62060" y="12106"/>
                    </a:lnTo>
                    <a:lnTo>
                      <a:pt x="62060" y="3783"/>
                    </a:lnTo>
                    <a:close/>
                  </a:path>
                  <a:path w="62229" h="19685">
                    <a:moveTo>
                      <a:pt x="7567" y="3783"/>
                    </a:moveTo>
                    <a:lnTo>
                      <a:pt x="3783" y="3783"/>
                    </a:lnTo>
                    <a:lnTo>
                      <a:pt x="3783" y="7566"/>
                    </a:lnTo>
                    <a:lnTo>
                      <a:pt x="7567" y="7566"/>
                    </a:lnTo>
                    <a:lnTo>
                      <a:pt x="7567" y="378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2" name="object 306">
                <a:extLst>
                  <a:ext uri="{FF2B5EF4-FFF2-40B4-BE49-F238E27FC236}">
                    <a16:creationId xmlns:a16="http://schemas.microsoft.com/office/drawing/2014/main" id="{3EC8390C-2E5E-18C8-160D-3B2E070654B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65716" y="869928"/>
                <a:ext cx="62230" cy="3098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7619">
                    <a:moveTo>
                      <a:pt x="0" y="0"/>
                    </a:moveTo>
                    <a:lnTo>
                      <a:pt x="62060" y="0"/>
                    </a:lnTo>
                    <a:lnTo>
                      <a:pt x="62060" y="7566"/>
                    </a:lnTo>
                    <a:lnTo>
                      <a:pt x="0" y="75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3" name="object 307">
                <a:extLst>
                  <a:ext uri="{FF2B5EF4-FFF2-40B4-BE49-F238E27FC236}">
                    <a16:creationId xmlns:a16="http://schemas.microsoft.com/office/drawing/2014/main" id="{6279A7D1-9142-5954-526C-C52DE43D1CE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65716" y="869005"/>
                <a:ext cx="62230" cy="5164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700">
                    <a:moveTo>
                      <a:pt x="0" y="0"/>
                    </a:moveTo>
                    <a:lnTo>
                      <a:pt x="62060" y="0"/>
                    </a:lnTo>
                    <a:lnTo>
                      <a:pt x="62060" y="12106"/>
                    </a:lnTo>
                    <a:lnTo>
                      <a:pt x="0" y="12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4" name="object 308">
                <a:extLst>
                  <a:ext uri="{FF2B5EF4-FFF2-40B4-BE49-F238E27FC236}">
                    <a16:creationId xmlns:a16="http://schemas.microsoft.com/office/drawing/2014/main" id="{E183DDAC-1547-01A3-EEB6-1E0F1502E1A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61924" y="867467"/>
                <a:ext cx="69851" cy="8004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19685">
                    <a:moveTo>
                      <a:pt x="69637" y="0"/>
                    </a:moveTo>
                    <a:lnTo>
                      <a:pt x="0" y="0"/>
                    </a:lnTo>
                    <a:lnTo>
                      <a:pt x="0" y="19673"/>
                    </a:lnTo>
                    <a:lnTo>
                      <a:pt x="69637" y="19673"/>
                    </a:lnTo>
                    <a:lnTo>
                      <a:pt x="69637" y="12106"/>
                    </a:lnTo>
                    <a:lnTo>
                      <a:pt x="7577" y="12106"/>
                    </a:lnTo>
                    <a:lnTo>
                      <a:pt x="7577" y="7566"/>
                    </a:lnTo>
                    <a:lnTo>
                      <a:pt x="3793" y="7566"/>
                    </a:lnTo>
                    <a:lnTo>
                      <a:pt x="3793" y="3783"/>
                    </a:lnTo>
                    <a:lnTo>
                      <a:pt x="69637" y="3783"/>
                    </a:lnTo>
                    <a:lnTo>
                      <a:pt x="69637" y="0"/>
                    </a:lnTo>
                    <a:close/>
                  </a:path>
                  <a:path w="69850" h="19685">
                    <a:moveTo>
                      <a:pt x="69637" y="3783"/>
                    </a:moveTo>
                    <a:lnTo>
                      <a:pt x="7577" y="3783"/>
                    </a:lnTo>
                    <a:lnTo>
                      <a:pt x="7577" y="7566"/>
                    </a:lnTo>
                    <a:lnTo>
                      <a:pt x="62070" y="7566"/>
                    </a:lnTo>
                    <a:lnTo>
                      <a:pt x="62070" y="12106"/>
                    </a:lnTo>
                    <a:lnTo>
                      <a:pt x="69637" y="12106"/>
                    </a:lnTo>
                    <a:lnTo>
                      <a:pt x="69637" y="3783"/>
                    </a:lnTo>
                    <a:close/>
                  </a:path>
                  <a:path w="69850" h="19685">
                    <a:moveTo>
                      <a:pt x="7577" y="3783"/>
                    </a:moveTo>
                    <a:lnTo>
                      <a:pt x="3793" y="3783"/>
                    </a:lnTo>
                    <a:lnTo>
                      <a:pt x="3793" y="7566"/>
                    </a:lnTo>
                    <a:lnTo>
                      <a:pt x="7577" y="7566"/>
                    </a:lnTo>
                    <a:lnTo>
                      <a:pt x="7577" y="378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5" name="object 309">
                <a:extLst>
                  <a:ext uri="{FF2B5EF4-FFF2-40B4-BE49-F238E27FC236}">
                    <a16:creationId xmlns:a16="http://schemas.microsoft.com/office/drawing/2014/main" id="{6C4DF44A-5F8C-D7AF-3873-237ED94953D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42007" y="805615"/>
                <a:ext cx="132716" cy="284542"/>
              </a:xfrm>
              <a:custGeom>
                <a:avLst/>
                <a:gdLst/>
                <a:ahLst/>
                <a:cxnLst/>
                <a:rect l="l" t="t" r="r" b="b"/>
                <a:pathLst>
                  <a:path w="132714" h="699769">
                    <a:moveTo>
                      <a:pt x="0" y="0"/>
                    </a:moveTo>
                    <a:lnTo>
                      <a:pt x="132373" y="0"/>
                    </a:lnTo>
                    <a:lnTo>
                      <a:pt x="132373" y="699261"/>
                    </a:lnTo>
                    <a:lnTo>
                      <a:pt x="0" y="6992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6" name="object 310">
                <a:extLst>
                  <a:ext uri="{FF2B5EF4-FFF2-40B4-BE49-F238E27FC236}">
                    <a16:creationId xmlns:a16="http://schemas.microsoft.com/office/drawing/2014/main" id="{7EF84C22-46FA-3469-1226-8E6292E1C21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38173" y="1090573"/>
                <a:ext cx="140334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335">
                    <a:moveTo>
                      <a:pt x="0" y="0"/>
                    </a:moveTo>
                    <a:lnTo>
                      <a:pt x="140041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7" name="object 311">
                <a:extLst>
                  <a:ext uri="{FF2B5EF4-FFF2-40B4-BE49-F238E27FC236}">
                    <a16:creationId xmlns:a16="http://schemas.microsoft.com/office/drawing/2014/main" id="{2B546C80-20EC-1A7E-FD98-691AEB6E65F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38173" y="1089024"/>
                <a:ext cx="1327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2714">
                    <a:moveTo>
                      <a:pt x="0" y="0"/>
                    </a:moveTo>
                    <a:lnTo>
                      <a:pt x="132474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8" name="object 312">
                <a:extLst>
                  <a:ext uri="{FF2B5EF4-FFF2-40B4-BE49-F238E27FC236}">
                    <a16:creationId xmlns:a16="http://schemas.microsoft.com/office/drawing/2014/main" id="{072185FC-A2AC-6DC7-C35B-E2C82C407D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41956" y="807327"/>
                <a:ext cx="0" cy="280927"/>
              </a:xfrm>
              <a:custGeom>
                <a:avLst/>
                <a:gdLst/>
                <a:ahLst/>
                <a:cxnLst/>
                <a:rect l="l" t="t" r="r" b="b"/>
                <a:pathLst>
                  <a:path h="690880">
                    <a:moveTo>
                      <a:pt x="0" y="0"/>
                    </a:moveTo>
                    <a:lnTo>
                      <a:pt x="0" y="690866"/>
                    </a:lnTo>
                  </a:path>
                </a:pathLst>
              </a:custGeom>
              <a:ln w="756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9" name="object 313">
                <a:extLst>
                  <a:ext uri="{FF2B5EF4-FFF2-40B4-BE49-F238E27FC236}">
                    <a16:creationId xmlns:a16="http://schemas.microsoft.com/office/drawing/2014/main" id="{27AAEAAC-561E-8777-D544-BED9879D5B4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38173" y="805778"/>
                <a:ext cx="140334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335">
                    <a:moveTo>
                      <a:pt x="0" y="0"/>
                    </a:moveTo>
                    <a:lnTo>
                      <a:pt x="140041" y="0"/>
                    </a:lnTo>
                  </a:path>
                </a:pathLst>
              </a:custGeom>
              <a:ln w="761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0" name="object 314">
                <a:extLst>
                  <a:ext uri="{FF2B5EF4-FFF2-40B4-BE49-F238E27FC236}">
                    <a16:creationId xmlns:a16="http://schemas.microsoft.com/office/drawing/2014/main" id="{982EF091-4001-CD9D-255F-9EC568D10AC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70645" y="1088249"/>
                <a:ext cx="380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33" y="3809"/>
                    </a:lnTo>
                    <a:lnTo>
                      <a:pt x="373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1" name="object 315">
                <a:extLst>
                  <a:ext uri="{FF2B5EF4-FFF2-40B4-BE49-F238E27FC236}">
                    <a16:creationId xmlns:a16="http://schemas.microsoft.com/office/drawing/2014/main" id="{151F501B-70B9-05E8-B5F4-0F8F0797AE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74430" y="807327"/>
                <a:ext cx="0" cy="280927"/>
              </a:xfrm>
              <a:custGeom>
                <a:avLst/>
                <a:gdLst/>
                <a:ahLst/>
                <a:cxnLst/>
                <a:rect l="l" t="t" r="r" b="b"/>
                <a:pathLst>
                  <a:path h="690880">
                    <a:moveTo>
                      <a:pt x="0" y="0"/>
                    </a:moveTo>
                    <a:lnTo>
                      <a:pt x="0" y="690866"/>
                    </a:lnTo>
                  </a:path>
                </a:pathLst>
              </a:custGeom>
              <a:ln w="756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2" name="object 316">
                <a:extLst>
                  <a:ext uri="{FF2B5EF4-FFF2-40B4-BE49-F238E27FC236}">
                    <a16:creationId xmlns:a16="http://schemas.microsoft.com/office/drawing/2014/main" id="{9CF95862-4332-B9D7-3D22-A3500AEE29E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74378" y="1088411"/>
                <a:ext cx="4444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810">
                    <a:moveTo>
                      <a:pt x="383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3833" y="3783"/>
                    </a:lnTo>
                    <a:lnTo>
                      <a:pt x="3833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3" name="object 317">
                <a:extLst>
                  <a:ext uri="{FF2B5EF4-FFF2-40B4-BE49-F238E27FC236}">
                    <a16:creationId xmlns:a16="http://schemas.microsoft.com/office/drawing/2014/main" id="{7F95FE89-AF23-7924-7A6D-BDF801110E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36658" y="803457"/>
                <a:ext cx="143509" cy="288673"/>
              </a:xfrm>
              <a:custGeom>
                <a:avLst/>
                <a:gdLst/>
                <a:ahLst/>
                <a:cxnLst/>
                <a:rect l="l" t="t" r="r" b="b"/>
                <a:pathLst>
                  <a:path w="143510" h="709930">
                    <a:moveTo>
                      <a:pt x="140747" y="0"/>
                    </a:moveTo>
                    <a:lnTo>
                      <a:pt x="2320" y="0"/>
                    </a:lnTo>
                    <a:lnTo>
                      <a:pt x="0" y="2270"/>
                    </a:lnTo>
                    <a:lnTo>
                      <a:pt x="0" y="707595"/>
                    </a:lnTo>
                    <a:lnTo>
                      <a:pt x="2320" y="709865"/>
                    </a:lnTo>
                    <a:lnTo>
                      <a:pt x="140747" y="709865"/>
                    </a:lnTo>
                    <a:lnTo>
                      <a:pt x="143068" y="707595"/>
                    </a:lnTo>
                    <a:lnTo>
                      <a:pt x="143068" y="699272"/>
                    </a:lnTo>
                    <a:lnTo>
                      <a:pt x="10593" y="699272"/>
                    </a:lnTo>
                    <a:lnTo>
                      <a:pt x="10593" y="10603"/>
                    </a:lnTo>
                    <a:lnTo>
                      <a:pt x="143068" y="10603"/>
                    </a:lnTo>
                    <a:lnTo>
                      <a:pt x="143068" y="2270"/>
                    </a:lnTo>
                    <a:lnTo>
                      <a:pt x="140747" y="0"/>
                    </a:lnTo>
                    <a:close/>
                  </a:path>
                  <a:path w="143510" h="709930">
                    <a:moveTo>
                      <a:pt x="143068" y="10603"/>
                    </a:moveTo>
                    <a:lnTo>
                      <a:pt x="131667" y="10603"/>
                    </a:lnTo>
                    <a:lnTo>
                      <a:pt x="131667" y="699272"/>
                    </a:lnTo>
                    <a:lnTo>
                      <a:pt x="143068" y="699272"/>
                    </a:lnTo>
                    <a:lnTo>
                      <a:pt x="143068" y="1060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4" name="object 318">
                <a:extLst>
                  <a:ext uri="{FF2B5EF4-FFF2-40B4-BE49-F238E27FC236}">
                    <a16:creationId xmlns:a16="http://schemas.microsoft.com/office/drawing/2014/main" id="{4BE8D485-8100-B900-979E-82D0F38BD5D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32925" y="801918"/>
                <a:ext cx="151131" cy="291772"/>
              </a:xfrm>
              <a:custGeom>
                <a:avLst/>
                <a:gdLst/>
                <a:ahLst/>
                <a:cxnLst/>
                <a:rect l="l" t="t" r="r" b="b"/>
                <a:pathLst>
                  <a:path w="151129" h="717550">
                    <a:moveTo>
                      <a:pt x="145994" y="0"/>
                    </a:moveTo>
                    <a:lnTo>
                      <a:pt x="3733" y="0"/>
                    </a:lnTo>
                    <a:lnTo>
                      <a:pt x="0" y="3783"/>
                    </a:lnTo>
                    <a:lnTo>
                      <a:pt x="0" y="713648"/>
                    </a:lnTo>
                    <a:lnTo>
                      <a:pt x="3733" y="717432"/>
                    </a:lnTo>
                    <a:lnTo>
                      <a:pt x="141454" y="717432"/>
                    </a:lnTo>
                    <a:lnTo>
                      <a:pt x="141454" y="709865"/>
                    </a:lnTo>
                    <a:lnTo>
                      <a:pt x="8273" y="709865"/>
                    </a:lnTo>
                    <a:lnTo>
                      <a:pt x="7567" y="709108"/>
                    </a:lnTo>
                    <a:lnTo>
                      <a:pt x="7567" y="8333"/>
                    </a:lnTo>
                    <a:lnTo>
                      <a:pt x="8273" y="7576"/>
                    </a:lnTo>
                    <a:lnTo>
                      <a:pt x="150534" y="7576"/>
                    </a:lnTo>
                    <a:lnTo>
                      <a:pt x="150534" y="3783"/>
                    </a:lnTo>
                    <a:lnTo>
                      <a:pt x="145994" y="0"/>
                    </a:lnTo>
                    <a:close/>
                  </a:path>
                  <a:path w="151129" h="717550">
                    <a:moveTo>
                      <a:pt x="150534" y="7576"/>
                    </a:moveTo>
                    <a:lnTo>
                      <a:pt x="142261" y="7576"/>
                    </a:lnTo>
                    <a:lnTo>
                      <a:pt x="142967" y="8333"/>
                    </a:lnTo>
                    <a:lnTo>
                      <a:pt x="142967" y="709108"/>
                    </a:lnTo>
                    <a:lnTo>
                      <a:pt x="142261" y="709865"/>
                    </a:lnTo>
                    <a:lnTo>
                      <a:pt x="141454" y="709865"/>
                    </a:lnTo>
                    <a:lnTo>
                      <a:pt x="141454" y="717432"/>
                    </a:lnTo>
                    <a:lnTo>
                      <a:pt x="145994" y="717432"/>
                    </a:lnTo>
                    <a:lnTo>
                      <a:pt x="150534" y="713648"/>
                    </a:lnTo>
                    <a:lnTo>
                      <a:pt x="150534" y="7576"/>
                    </a:lnTo>
                    <a:close/>
                  </a:path>
                  <a:path w="151129" h="717550">
                    <a:moveTo>
                      <a:pt x="139234" y="10603"/>
                    </a:moveTo>
                    <a:lnTo>
                      <a:pt x="10593" y="10603"/>
                    </a:lnTo>
                    <a:lnTo>
                      <a:pt x="10593" y="706838"/>
                    </a:lnTo>
                    <a:lnTo>
                      <a:pt x="14327" y="706838"/>
                    </a:lnTo>
                    <a:lnTo>
                      <a:pt x="14327" y="699272"/>
                    </a:lnTo>
                    <a:lnTo>
                      <a:pt x="18161" y="699272"/>
                    </a:lnTo>
                    <a:lnTo>
                      <a:pt x="18161" y="18170"/>
                    </a:lnTo>
                    <a:lnTo>
                      <a:pt x="139234" y="18170"/>
                    </a:lnTo>
                    <a:lnTo>
                      <a:pt x="139234" y="10603"/>
                    </a:lnTo>
                    <a:close/>
                  </a:path>
                  <a:path w="151129" h="717550">
                    <a:moveTo>
                      <a:pt x="18161" y="699272"/>
                    </a:moveTo>
                    <a:lnTo>
                      <a:pt x="14327" y="699272"/>
                    </a:lnTo>
                    <a:lnTo>
                      <a:pt x="14327" y="706838"/>
                    </a:lnTo>
                    <a:lnTo>
                      <a:pt x="139234" y="706838"/>
                    </a:lnTo>
                    <a:lnTo>
                      <a:pt x="139234" y="703055"/>
                    </a:lnTo>
                    <a:lnTo>
                      <a:pt x="18161" y="703055"/>
                    </a:lnTo>
                    <a:lnTo>
                      <a:pt x="18161" y="699272"/>
                    </a:lnTo>
                    <a:close/>
                  </a:path>
                  <a:path w="151129" h="717550">
                    <a:moveTo>
                      <a:pt x="139234" y="18170"/>
                    </a:moveTo>
                    <a:lnTo>
                      <a:pt x="131667" y="18170"/>
                    </a:lnTo>
                    <a:lnTo>
                      <a:pt x="131667" y="699272"/>
                    </a:lnTo>
                    <a:lnTo>
                      <a:pt x="18161" y="699272"/>
                    </a:lnTo>
                    <a:lnTo>
                      <a:pt x="18161" y="703055"/>
                    </a:lnTo>
                    <a:lnTo>
                      <a:pt x="139234" y="703055"/>
                    </a:lnTo>
                    <a:lnTo>
                      <a:pt x="139234" y="1817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5" name="object 319">
                <a:extLst>
                  <a:ext uri="{FF2B5EF4-FFF2-40B4-BE49-F238E27FC236}">
                    <a16:creationId xmlns:a16="http://schemas.microsoft.com/office/drawing/2014/main" id="{71B65E58-161A-985E-7820-2C9F71A0AE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41198" y="756373"/>
                <a:ext cx="13398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33985" h="125730">
                    <a:moveTo>
                      <a:pt x="93125" y="0"/>
                    </a:moveTo>
                    <a:lnTo>
                      <a:pt x="42375" y="0"/>
                    </a:lnTo>
                    <a:lnTo>
                      <a:pt x="0" y="125638"/>
                    </a:lnTo>
                    <a:lnTo>
                      <a:pt x="133987" y="125638"/>
                    </a:lnTo>
                    <a:lnTo>
                      <a:pt x="93125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6" name="object 320">
                <a:extLst>
                  <a:ext uri="{FF2B5EF4-FFF2-40B4-BE49-F238E27FC236}">
                    <a16:creationId xmlns:a16="http://schemas.microsoft.com/office/drawing/2014/main" id="{1B035D33-5D16-6F51-CE3D-4D7C244609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35952" y="754855"/>
                <a:ext cx="144781" cy="54223"/>
              </a:xfrm>
              <a:custGeom>
                <a:avLst/>
                <a:gdLst/>
                <a:ahLst/>
                <a:cxnLst/>
                <a:rect l="l" t="t" r="r" b="b"/>
                <a:pathLst>
                  <a:path w="144779" h="133350">
                    <a:moveTo>
                      <a:pt x="100591" y="0"/>
                    </a:moveTo>
                    <a:lnTo>
                      <a:pt x="44595" y="0"/>
                    </a:lnTo>
                    <a:lnTo>
                      <a:pt x="0" y="133155"/>
                    </a:lnTo>
                    <a:lnTo>
                      <a:pt x="144480" y="133155"/>
                    </a:lnTo>
                    <a:lnTo>
                      <a:pt x="143616" y="130128"/>
                    </a:lnTo>
                    <a:lnTo>
                      <a:pt x="135400" y="130128"/>
                    </a:lnTo>
                    <a:lnTo>
                      <a:pt x="133916" y="125588"/>
                    </a:lnTo>
                    <a:lnTo>
                      <a:pt x="10593" y="125588"/>
                    </a:lnTo>
                    <a:lnTo>
                      <a:pt x="49942" y="7566"/>
                    </a:lnTo>
                    <a:lnTo>
                      <a:pt x="103099" y="7566"/>
                    </a:lnTo>
                    <a:lnTo>
                      <a:pt x="100591" y="0"/>
                    </a:lnTo>
                    <a:close/>
                  </a:path>
                  <a:path w="144779" h="133350">
                    <a:moveTo>
                      <a:pt x="103099" y="7566"/>
                    </a:moveTo>
                    <a:lnTo>
                      <a:pt x="95345" y="7566"/>
                    </a:lnTo>
                    <a:lnTo>
                      <a:pt x="135400" y="130128"/>
                    </a:lnTo>
                    <a:lnTo>
                      <a:pt x="139234" y="129371"/>
                    </a:lnTo>
                    <a:lnTo>
                      <a:pt x="139234" y="125588"/>
                    </a:lnTo>
                    <a:lnTo>
                      <a:pt x="142215" y="125588"/>
                    </a:lnTo>
                    <a:lnTo>
                      <a:pt x="103099" y="7566"/>
                    </a:lnTo>
                    <a:close/>
                  </a:path>
                  <a:path w="144779" h="133350">
                    <a:moveTo>
                      <a:pt x="142967" y="127858"/>
                    </a:moveTo>
                    <a:lnTo>
                      <a:pt x="139234" y="129371"/>
                    </a:lnTo>
                    <a:lnTo>
                      <a:pt x="135400" y="130128"/>
                    </a:lnTo>
                    <a:lnTo>
                      <a:pt x="143616" y="130128"/>
                    </a:lnTo>
                    <a:lnTo>
                      <a:pt x="142967" y="127858"/>
                    </a:lnTo>
                    <a:close/>
                  </a:path>
                  <a:path w="144779" h="133350">
                    <a:moveTo>
                      <a:pt x="142215" y="125588"/>
                    </a:moveTo>
                    <a:lnTo>
                      <a:pt x="139234" y="125588"/>
                    </a:lnTo>
                    <a:lnTo>
                      <a:pt x="139234" y="129371"/>
                    </a:lnTo>
                    <a:lnTo>
                      <a:pt x="142967" y="127858"/>
                    </a:lnTo>
                    <a:lnTo>
                      <a:pt x="142215" y="12558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7" name="object 321">
                <a:extLst>
                  <a:ext uri="{FF2B5EF4-FFF2-40B4-BE49-F238E27FC236}">
                    <a16:creationId xmlns:a16="http://schemas.microsoft.com/office/drawing/2014/main" id="{F58D1F76-AFB5-0DD2-A6CE-E35F25FB0F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35146" y="754240"/>
                <a:ext cx="145415" cy="55514"/>
              </a:xfrm>
              <a:custGeom>
                <a:avLst/>
                <a:gdLst/>
                <a:ahLst/>
                <a:cxnLst/>
                <a:rect l="l" t="t" r="r" b="b"/>
                <a:pathLst>
                  <a:path w="145414" h="136525">
                    <a:moveTo>
                      <a:pt x="101398" y="0"/>
                    </a:moveTo>
                    <a:lnTo>
                      <a:pt x="46209" y="0"/>
                    </a:lnTo>
                    <a:lnTo>
                      <a:pt x="43889" y="1513"/>
                    </a:lnTo>
                    <a:lnTo>
                      <a:pt x="43182" y="3732"/>
                    </a:lnTo>
                    <a:lnTo>
                      <a:pt x="807" y="128615"/>
                    </a:lnTo>
                    <a:lnTo>
                      <a:pt x="0" y="130128"/>
                    </a:lnTo>
                    <a:lnTo>
                      <a:pt x="807" y="132398"/>
                    </a:lnTo>
                    <a:lnTo>
                      <a:pt x="1513" y="133911"/>
                    </a:lnTo>
                    <a:lnTo>
                      <a:pt x="2320" y="135425"/>
                    </a:lnTo>
                    <a:lnTo>
                      <a:pt x="4540" y="136181"/>
                    </a:lnTo>
                    <a:lnTo>
                      <a:pt x="143068" y="136181"/>
                    </a:lnTo>
                    <a:lnTo>
                      <a:pt x="145288" y="133155"/>
                    </a:lnTo>
                    <a:lnTo>
                      <a:pt x="145288" y="128615"/>
                    </a:lnTo>
                    <a:lnTo>
                      <a:pt x="144581" y="127858"/>
                    </a:lnTo>
                    <a:lnTo>
                      <a:pt x="143602" y="124831"/>
                    </a:lnTo>
                    <a:lnTo>
                      <a:pt x="13620" y="124831"/>
                    </a:lnTo>
                    <a:lnTo>
                      <a:pt x="52263" y="10593"/>
                    </a:lnTo>
                    <a:lnTo>
                      <a:pt x="106656" y="10593"/>
                    </a:lnTo>
                    <a:lnTo>
                      <a:pt x="103719" y="1513"/>
                    </a:lnTo>
                    <a:lnTo>
                      <a:pt x="101398" y="0"/>
                    </a:lnTo>
                    <a:close/>
                  </a:path>
                  <a:path w="145414" h="136525">
                    <a:moveTo>
                      <a:pt x="106656" y="10593"/>
                    </a:moveTo>
                    <a:lnTo>
                      <a:pt x="95345" y="10593"/>
                    </a:lnTo>
                    <a:lnTo>
                      <a:pt x="132474" y="124831"/>
                    </a:lnTo>
                    <a:lnTo>
                      <a:pt x="143602" y="124831"/>
                    </a:lnTo>
                    <a:lnTo>
                      <a:pt x="106656" y="1059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8" name="object 322">
                <a:extLst>
                  <a:ext uri="{FF2B5EF4-FFF2-40B4-BE49-F238E27FC236}">
                    <a16:creationId xmlns:a16="http://schemas.microsoft.com/office/drawing/2014/main" id="{ADB6D5BB-E246-BCC9-133D-1B4DEFD9A21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32118" y="752681"/>
                <a:ext cx="152400" cy="58613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44144">
                    <a:moveTo>
                      <a:pt x="105939" y="0"/>
                    </a:moveTo>
                    <a:lnTo>
                      <a:pt x="47723" y="0"/>
                    </a:lnTo>
                    <a:lnTo>
                      <a:pt x="43889" y="2320"/>
                    </a:lnTo>
                    <a:lnTo>
                      <a:pt x="42375" y="6053"/>
                    </a:lnTo>
                    <a:lnTo>
                      <a:pt x="0" y="131692"/>
                    </a:lnTo>
                    <a:lnTo>
                      <a:pt x="0" y="138502"/>
                    </a:lnTo>
                    <a:lnTo>
                      <a:pt x="1513" y="140015"/>
                    </a:lnTo>
                    <a:lnTo>
                      <a:pt x="3026" y="142285"/>
                    </a:lnTo>
                    <a:lnTo>
                      <a:pt x="6053" y="143799"/>
                    </a:lnTo>
                    <a:lnTo>
                      <a:pt x="143068" y="143799"/>
                    </a:lnTo>
                    <a:lnTo>
                      <a:pt x="143068" y="136232"/>
                    </a:lnTo>
                    <a:lnTo>
                      <a:pt x="9080" y="136232"/>
                    </a:lnTo>
                    <a:lnTo>
                      <a:pt x="7567" y="135475"/>
                    </a:lnTo>
                    <a:lnTo>
                      <a:pt x="7567" y="133962"/>
                    </a:lnTo>
                    <a:lnTo>
                      <a:pt x="49942" y="8373"/>
                    </a:lnTo>
                    <a:lnTo>
                      <a:pt x="51456" y="7566"/>
                    </a:lnTo>
                    <a:lnTo>
                      <a:pt x="110977" y="7566"/>
                    </a:lnTo>
                    <a:lnTo>
                      <a:pt x="110479" y="6053"/>
                    </a:lnTo>
                    <a:lnTo>
                      <a:pt x="109773" y="2320"/>
                    </a:lnTo>
                    <a:lnTo>
                      <a:pt x="105939" y="0"/>
                    </a:lnTo>
                    <a:close/>
                  </a:path>
                  <a:path w="152400" h="144144">
                    <a:moveTo>
                      <a:pt x="110977" y="7566"/>
                    </a:moveTo>
                    <a:lnTo>
                      <a:pt x="102206" y="7566"/>
                    </a:lnTo>
                    <a:lnTo>
                      <a:pt x="103719" y="8373"/>
                    </a:lnTo>
                    <a:lnTo>
                      <a:pt x="144581" y="133205"/>
                    </a:lnTo>
                    <a:lnTo>
                      <a:pt x="144581" y="135475"/>
                    </a:lnTo>
                    <a:lnTo>
                      <a:pt x="143774" y="136232"/>
                    </a:lnTo>
                    <a:lnTo>
                      <a:pt x="143068" y="136232"/>
                    </a:lnTo>
                    <a:lnTo>
                      <a:pt x="143068" y="143799"/>
                    </a:lnTo>
                    <a:lnTo>
                      <a:pt x="148314" y="143799"/>
                    </a:lnTo>
                    <a:lnTo>
                      <a:pt x="152148" y="139259"/>
                    </a:lnTo>
                    <a:lnTo>
                      <a:pt x="152148" y="131692"/>
                    </a:lnTo>
                    <a:lnTo>
                      <a:pt x="147608" y="131692"/>
                    </a:lnTo>
                    <a:lnTo>
                      <a:pt x="151134" y="129548"/>
                    </a:lnTo>
                    <a:lnTo>
                      <a:pt x="110977" y="7566"/>
                    </a:lnTo>
                    <a:close/>
                  </a:path>
                  <a:path w="152400" h="144144">
                    <a:moveTo>
                      <a:pt x="100692" y="10593"/>
                    </a:moveTo>
                    <a:lnTo>
                      <a:pt x="52263" y="10593"/>
                    </a:lnTo>
                    <a:lnTo>
                      <a:pt x="11401" y="132449"/>
                    </a:lnTo>
                    <a:lnTo>
                      <a:pt x="16647" y="132449"/>
                    </a:lnTo>
                    <a:lnTo>
                      <a:pt x="16647" y="124872"/>
                    </a:lnTo>
                    <a:lnTo>
                      <a:pt x="22274" y="124872"/>
                    </a:lnTo>
                    <a:lnTo>
                      <a:pt x="58317" y="18170"/>
                    </a:lnTo>
                    <a:lnTo>
                      <a:pt x="103183" y="18170"/>
                    </a:lnTo>
                    <a:lnTo>
                      <a:pt x="100692" y="10593"/>
                    </a:lnTo>
                    <a:close/>
                  </a:path>
                  <a:path w="152400" h="144144">
                    <a:moveTo>
                      <a:pt x="16647" y="128665"/>
                    </a:moveTo>
                    <a:lnTo>
                      <a:pt x="16647" y="132449"/>
                    </a:lnTo>
                    <a:lnTo>
                      <a:pt x="140747" y="132449"/>
                    </a:lnTo>
                    <a:lnTo>
                      <a:pt x="140001" y="130179"/>
                    </a:lnTo>
                    <a:lnTo>
                      <a:pt x="20481" y="130179"/>
                    </a:lnTo>
                    <a:lnTo>
                      <a:pt x="16647" y="128665"/>
                    </a:lnTo>
                    <a:close/>
                  </a:path>
                  <a:path w="152400" h="144144">
                    <a:moveTo>
                      <a:pt x="151134" y="129548"/>
                    </a:moveTo>
                    <a:lnTo>
                      <a:pt x="147608" y="131692"/>
                    </a:lnTo>
                    <a:lnTo>
                      <a:pt x="151341" y="130179"/>
                    </a:lnTo>
                    <a:lnTo>
                      <a:pt x="151134" y="129548"/>
                    </a:lnTo>
                    <a:close/>
                  </a:path>
                  <a:path w="152400" h="144144">
                    <a:moveTo>
                      <a:pt x="151341" y="129422"/>
                    </a:moveTo>
                    <a:lnTo>
                      <a:pt x="151134" y="129548"/>
                    </a:lnTo>
                    <a:lnTo>
                      <a:pt x="151341" y="130179"/>
                    </a:lnTo>
                    <a:lnTo>
                      <a:pt x="147608" y="131692"/>
                    </a:lnTo>
                    <a:lnTo>
                      <a:pt x="152148" y="131692"/>
                    </a:lnTo>
                    <a:lnTo>
                      <a:pt x="152148" y="130935"/>
                    </a:lnTo>
                    <a:lnTo>
                      <a:pt x="151341" y="129422"/>
                    </a:lnTo>
                    <a:close/>
                  </a:path>
                  <a:path w="152400" h="144144">
                    <a:moveTo>
                      <a:pt x="22274" y="124872"/>
                    </a:moveTo>
                    <a:lnTo>
                      <a:pt x="16647" y="124872"/>
                    </a:lnTo>
                    <a:lnTo>
                      <a:pt x="16647" y="128665"/>
                    </a:lnTo>
                    <a:lnTo>
                      <a:pt x="20481" y="130179"/>
                    </a:lnTo>
                    <a:lnTo>
                      <a:pt x="22274" y="124872"/>
                    </a:lnTo>
                    <a:close/>
                  </a:path>
                  <a:path w="152400" h="144144">
                    <a:moveTo>
                      <a:pt x="103183" y="18170"/>
                    </a:moveTo>
                    <a:lnTo>
                      <a:pt x="95345" y="18170"/>
                    </a:lnTo>
                    <a:lnTo>
                      <a:pt x="130153" y="124872"/>
                    </a:lnTo>
                    <a:lnTo>
                      <a:pt x="22274" y="124872"/>
                    </a:lnTo>
                    <a:lnTo>
                      <a:pt x="20481" y="130179"/>
                    </a:lnTo>
                    <a:lnTo>
                      <a:pt x="140001" y="130179"/>
                    </a:lnTo>
                    <a:lnTo>
                      <a:pt x="103183" y="1817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9" name="object 323">
                <a:extLst>
                  <a:ext uri="{FF2B5EF4-FFF2-40B4-BE49-F238E27FC236}">
                    <a16:creationId xmlns:a16="http://schemas.microsoft.com/office/drawing/2014/main" id="{78885293-B6BE-D6AB-D516-2F64E585D8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84381" y="723759"/>
                <a:ext cx="49530" cy="29952"/>
              </a:xfrm>
              <a:custGeom>
                <a:avLst/>
                <a:gdLst/>
                <a:ahLst/>
                <a:cxnLst/>
                <a:rect l="l" t="t" r="r" b="b"/>
                <a:pathLst>
                  <a:path w="49529" h="73660">
                    <a:moveTo>
                      <a:pt x="0" y="0"/>
                    </a:moveTo>
                    <a:lnTo>
                      <a:pt x="49135" y="0"/>
                    </a:lnTo>
                    <a:lnTo>
                      <a:pt x="49135" y="73448"/>
                    </a:lnTo>
                    <a:lnTo>
                      <a:pt x="0" y="73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3864"/>
              </a:solidFill>
              <a:ln>
                <a:solidFill>
                  <a:srgbClr val="00476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0" name="object 324">
                <a:extLst>
                  <a:ext uri="{FF2B5EF4-FFF2-40B4-BE49-F238E27FC236}">
                    <a16:creationId xmlns:a16="http://schemas.microsoft.com/office/drawing/2014/main" id="{C1BD34C3-B380-F0A4-ACB7-647B79191D2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80547" y="722200"/>
                <a:ext cx="57149" cy="3305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81280">
                    <a:moveTo>
                      <a:pt x="52969" y="0"/>
                    </a:moveTo>
                    <a:lnTo>
                      <a:pt x="0" y="0"/>
                    </a:lnTo>
                    <a:lnTo>
                      <a:pt x="0" y="81015"/>
                    </a:lnTo>
                    <a:lnTo>
                      <a:pt x="56803" y="81015"/>
                    </a:lnTo>
                    <a:lnTo>
                      <a:pt x="56803" y="73448"/>
                    </a:lnTo>
                    <a:lnTo>
                      <a:pt x="7567" y="73448"/>
                    </a:lnTo>
                    <a:lnTo>
                      <a:pt x="7567" y="7566"/>
                    </a:lnTo>
                    <a:lnTo>
                      <a:pt x="49236" y="7566"/>
                    </a:lnTo>
                    <a:lnTo>
                      <a:pt x="49236" y="3833"/>
                    </a:lnTo>
                    <a:lnTo>
                      <a:pt x="52969" y="3833"/>
                    </a:lnTo>
                    <a:lnTo>
                      <a:pt x="52969" y="0"/>
                    </a:lnTo>
                    <a:close/>
                  </a:path>
                  <a:path w="57150" h="81280">
                    <a:moveTo>
                      <a:pt x="52969" y="3833"/>
                    </a:moveTo>
                    <a:lnTo>
                      <a:pt x="49236" y="3833"/>
                    </a:lnTo>
                    <a:lnTo>
                      <a:pt x="49236" y="73448"/>
                    </a:lnTo>
                    <a:lnTo>
                      <a:pt x="56803" y="73448"/>
                    </a:lnTo>
                    <a:lnTo>
                      <a:pt x="56803" y="7566"/>
                    </a:lnTo>
                    <a:lnTo>
                      <a:pt x="52969" y="7566"/>
                    </a:lnTo>
                    <a:lnTo>
                      <a:pt x="52969" y="3833"/>
                    </a:lnTo>
                    <a:close/>
                  </a:path>
                  <a:path w="57150" h="81280">
                    <a:moveTo>
                      <a:pt x="56803" y="0"/>
                    </a:moveTo>
                    <a:lnTo>
                      <a:pt x="52969" y="0"/>
                    </a:lnTo>
                    <a:lnTo>
                      <a:pt x="52969" y="7566"/>
                    </a:lnTo>
                    <a:lnTo>
                      <a:pt x="56803" y="7566"/>
                    </a:lnTo>
                    <a:lnTo>
                      <a:pt x="56803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1" name="object 325">
                <a:extLst>
                  <a:ext uri="{FF2B5EF4-FFF2-40B4-BE49-F238E27FC236}">
                    <a16:creationId xmlns:a16="http://schemas.microsoft.com/office/drawing/2014/main" id="{2054C5C2-7D07-99E5-92A2-275AB0282B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79034" y="721585"/>
                <a:ext cx="60324" cy="34599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85089">
                    <a:moveTo>
                      <a:pt x="57509" y="0"/>
                    </a:moveTo>
                    <a:lnTo>
                      <a:pt x="2320" y="0"/>
                    </a:lnTo>
                    <a:lnTo>
                      <a:pt x="0" y="2320"/>
                    </a:lnTo>
                    <a:lnTo>
                      <a:pt x="0" y="81822"/>
                    </a:lnTo>
                    <a:lnTo>
                      <a:pt x="2320" y="84848"/>
                    </a:lnTo>
                    <a:lnTo>
                      <a:pt x="57509" y="84848"/>
                    </a:lnTo>
                    <a:lnTo>
                      <a:pt x="59830" y="81822"/>
                    </a:lnTo>
                    <a:lnTo>
                      <a:pt x="59830" y="73448"/>
                    </a:lnTo>
                    <a:lnTo>
                      <a:pt x="10593" y="73448"/>
                    </a:lnTo>
                    <a:lnTo>
                      <a:pt x="10593" y="10593"/>
                    </a:lnTo>
                    <a:lnTo>
                      <a:pt x="59830" y="10593"/>
                    </a:lnTo>
                    <a:lnTo>
                      <a:pt x="59830" y="2320"/>
                    </a:lnTo>
                    <a:lnTo>
                      <a:pt x="57509" y="0"/>
                    </a:lnTo>
                    <a:close/>
                  </a:path>
                  <a:path w="60325" h="85089">
                    <a:moveTo>
                      <a:pt x="59830" y="10593"/>
                    </a:moveTo>
                    <a:lnTo>
                      <a:pt x="49236" y="10593"/>
                    </a:lnTo>
                    <a:lnTo>
                      <a:pt x="49236" y="73448"/>
                    </a:lnTo>
                    <a:lnTo>
                      <a:pt x="59830" y="73448"/>
                    </a:lnTo>
                    <a:lnTo>
                      <a:pt x="59830" y="1059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2" name="object 326">
                <a:extLst>
                  <a:ext uri="{FF2B5EF4-FFF2-40B4-BE49-F238E27FC236}">
                    <a16:creationId xmlns:a16="http://schemas.microsoft.com/office/drawing/2014/main" id="{560EC8DA-76A0-5610-3187-A1712ACB1C3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75301" y="720067"/>
                <a:ext cx="67311" cy="37698"/>
              </a:xfrm>
              <a:custGeom>
                <a:avLst/>
                <a:gdLst/>
                <a:ahLst/>
                <a:cxnLst/>
                <a:rect l="l" t="t" r="r" b="b"/>
                <a:pathLst>
                  <a:path w="67310" h="92710">
                    <a:moveTo>
                      <a:pt x="63563" y="0"/>
                    </a:moveTo>
                    <a:lnTo>
                      <a:pt x="3733" y="0"/>
                    </a:lnTo>
                    <a:lnTo>
                      <a:pt x="0" y="3732"/>
                    </a:lnTo>
                    <a:lnTo>
                      <a:pt x="0" y="87774"/>
                    </a:lnTo>
                    <a:lnTo>
                      <a:pt x="3733" y="92314"/>
                    </a:lnTo>
                    <a:lnTo>
                      <a:pt x="58216" y="92314"/>
                    </a:lnTo>
                    <a:lnTo>
                      <a:pt x="58216" y="84748"/>
                    </a:lnTo>
                    <a:lnTo>
                      <a:pt x="8273" y="84748"/>
                    </a:lnTo>
                    <a:lnTo>
                      <a:pt x="7567" y="84041"/>
                    </a:lnTo>
                    <a:lnTo>
                      <a:pt x="7567" y="8273"/>
                    </a:lnTo>
                    <a:lnTo>
                      <a:pt x="8273" y="7566"/>
                    </a:lnTo>
                    <a:lnTo>
                      <a:pt x="67296" y="7566"/>
                    </a:lnTo>
                    <a:lnTo>
                      <a:pt x="67296" y="3732"/>
                    </a:lnTo>
                    <a:lnTo>
                      <a:pt x="63563" y="0"/>
                    </a:lnTo>
                    <a:close/>
                  </a:path>
                  <a:path w="67310" h="92710">
                    <a:moveTo>
                      <a:pt x="67296" y="7566"/>
                    </a:moveTo>
                    <a:lnTo>
                      <a:pt x="59023" y="7566"/>
                    </a:lnTo>
                    <a:lnTo>
                      <a:pt x="59729" y="8273"/>
                    </a:lnTo>
                    <a:lnTo>
                      <a:pt x="59729" y="84041"/>
                    </a:lnTo>
                    <a:lnTo>
                      <a:pt x="59023" y="84748"/>
                    </a:lnTo>
                    <a:lnTo>
                      <a:pt x="58216" y="84748"/>
                    </a:lnTo>
                    <a:lnTo>
                      <a:pt x="58216" y="92314"/>
                    </a:lnTo>
                    <a:lnTo>
                      <a:pt x="63563" y="92314"/>
                    </a:lnTo>
                    <a:lnTo>
                      <a:pt x="67296" y="87774"/>
                    </a:lnTo>
                    <a:lnTo>
                      <a:pt x="67296" y="7566"/>
                    </a:lnTo>
                    <a:close/>
                  </a:path>
                  <a:path w="67310" h="92710">
                    <a:moveTo>
                      <a:pt x="56702" y="10593"/>
                    </a:moveTo>
                    <a:lnTo>
                      <a:pt x="10593" y="10593"/>
                    </a:lnTo>
                    <a:lnTo>
                      <a:pt x="10593" y="81015"/>
                    </a:lnTo>
                    <a:lnTo>
                      <a:pt x="14327" y="81015"/>
                    </a:lnTo>
                    <a:lnTo>
                      <a:pt x="14327" y="73448"/>
                    </a:lnTo>
                    <a:lnTo>
                      <a:pt x="18161" y="73448"/>
                    </a:lnTo>
                    <a:lnTo>
                      <a:pt x="18161" y="18160"/>
                    </a:lnTo>
                    <a:lnTo>
                      <a:pt x="56702" y="18160"/>
                    </a:lnTo>
                    <a:lnTo>
                      <a:pt x="56702" y="10593"/>
                    </a:lnTo>
                    <a:close/>
                  </a:path>
                  <a:path w="67310" h="92710">
                    <a:moveTo>
                      <a:pt x="18161" y="73448"/>
                    </a:moveTo>
                    <a:lnTo>
                      <a:pt x="14327" y="73448"/>
                    </a:lnTo>
                    <a:lnTo>
                      <a:pt x="14327" y="81015"/>
                    </a:lnTo>
                    <a:lnTo>
                      <a:pt x="56702" y="81015"/>
                    </a:lnTo>
                    <a:lnTo>
                      <a:pt x="56702" y="77181"/>
                    </a:lnTo>
                    <a:lnTo>
                      <a:pt x="18161" y="77181"/>
                    </a:lnTo>
                    <a:lnTo>
                      <a:pt x="18161" y="73448"/>
                    </a:lnTo>
                    <a:close/>
                  </a:path>
                  <a:path w="67310" h="92710">
                    <a:moveTo>
                      <a:pt x="56702" y="18160"/>
                    </a:moveTo>
                    <a:lnTo>
                      <a:pt x="49135" y="18160"/>
                    </a:lnTo>
                    <a:lnTo>
                      <a:pt x="49135" y="73448"/>
                    </a:lnTo>
                    <a:lnTo>
                      <a:pt x="18161" y="73448"/>
                    </a:lnTo>
                    <a:lnTo>
                      <a:pt x="18161" y="77181"/>
                    </a:lnTo>
                    <a:lnTo>
                      <a:pt x="56702" y="77181"/>
                    </a:lnTo>
                    <a:lnTo>
                      <a:pt x="56702" y="18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3" name="object 327">
                <a:extLst>
                  <a:ext uri="{FF2B5EF4-FFF2-40B4-BE49-F238E27FC236}">
                    <a16:creationId xmlns:a16="http://schemas.microsoft.com/office/drawing/2014/main" id="{6A764833-6A3B-2323-198D-A6A137BD910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37465" y="871467"/>
                <a:ext cx="140969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7" y="0"/>
                    </a:lnTo>
                  </a:path>
                </a:pathLst>
              </a:custGeom>
              <a:ln w="756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4" name="object 328">
                <a:extLst>
                  <a:ext uri="{FF2B5EF4-FFF2-40B4-BE49-F238E27FC236}">
                    <a16:creationId xmlns:a16="http://schemas.microsoft.com/office/drawing/2014/main" id="{8C3D9CAA-31D5-7EE3-9EE2-64C999CBEA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32118" y="871313"/>
                <a:ext cx="151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1764">
                    <a:moveTo>
                      <a:pt x="0" y="0"/>
                    </a:moveTo>
                    <a:lnTo>
                      <a:pt x="151341" y="0"/>
                    </a:lnTo>
                  </a:path>
                </a:pathLst>
              </a:custGeom>
              <a:ln w="1135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5" name="object 329">
                <a:extLst>
                  <a:ext uri="{FF2B5EF4-FFF2-40B4-BE49-F238E27FC236}">
                    <a16:creationId xmlns:a16="http://schemas.microsoft.com/office/drawing/2014/main" id="{19B64120-70B8-24B4-1047-3F6BB793F1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28385" y="867467"/>
                <a:ext cx="159384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159385" h="19050">
                    <a:moveTo>
                      <a:pt x="155074" y="0"/>
                    </a:moveTo>
                    <a:lnTo>
                      <a:pt x="3733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3733" y="18916"/>
                    </a:lnTo>
                    <a:lnTo>
                      <a:pt x="149828" y="18916"/>
                    </a:lnTo>
                    <a:lnTo>
                      <a:pt x="149828" y="11350"/>
                    </a:lnTo>
                    <a:lnTo>
                      <a:pt x="8273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273" y="7566"/>
                    </a:lnTo>
                    <a:lnTo>
                      <a:pt x="158908" y="7566"/>
                    </a:lnTo>
                    <a:lnTo>
                      <a:pt x="158908" y="4540"/>
                    </a:lnTo>
                    <a:lnTo>
                      <a:pt x="155074" y="0"/>
                    </a:lnTo>
                    <a:close/>
                  </a:path>
                  <a:path w="159385" h="19050">
                    <a:moveTo>
                      <a:pt x="158908" y="7566"/>
                    </a:moveTo>
                    <a:lnTo>
                      <a:pt x="150534" y="7566"/>
                    </a:lnTo>
                    <a:lnTo>
                      <a:pt x="151341" y="8323"/>
                    </a:lnTo>
                    <a:lnTo>
                      <a:pt x="151341" y="10593"/>
                    </a:lnTo>
                    <a:lnTo>
                      <a:pt x="150534" y="11350"/>
                    </a:lnTo>
                    <a:lnTo>
                      <a:pt x="149828" y="11350"/>
                    </a:lnTo>
                    <a:lnTo>
                      <a:pt x="149828" y="18916"/>
                    </a:lnTo>
                    <a:lnTo>
                      <a:pt x="155074" y="18916"/>
                    </a:lnTo>
                    <a:lnTo>
                      <a:pt x="158908" y="14376"/>
                    </a:lnTo>
                    <a:lnTo>
                      <a:pt x="158908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6" name="object 330">
                <a:extLst>
                  <a:ext uri="{FF2B5EF4-FFF2-40B4-BE49-F238E27FC236}">
                    <a16:creationId xmlns:a16="http://schemas.microsoft.com/office/drawing/2014/main" id="{F2BA1C83-623B-5731-752C-7CD3F81D977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37465" y="951164"/>
                <a:ext cx="140969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7" y="0"/>
                    </a:lnTo>
                  </a:path>
                </a:pathLst>
              </a:custGeom>
              <a:ln w="756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7" name="object 331">
                <a:extLst>
                  <a:ext uri="{FF2B5EF4-FFF2-40B4-BE49-F238E27FC236}">
                    <a16:creationId xmlns:a16="http://schemas.microsoft.com/office/drawing/2014/main" id="{CE497CCC-134D-4786-01B3-9B8F148240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31413" y="951011"/>
                <a:ext cx="152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2400">
                    <a:moveTo>
                      <a:pt x="0" y="0"/>
                    </a:moveTo>
                    <a:lnTo>
                      <a:pt x="152047" y="0"/>
                    </a:lnTo>
                  </a:path>
                </a:pathLst>
              </a:custGeom>
              <a:ln w="1135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8" name="object 332">
                <a:extLst>
                  <a:ext uri="{FF2B5EF4-FFF2-40B4-BE49-F238E27FC236}">
                    <a16:creationId xmlns:a16="http://schemas.microsoft.com/office/drawing/2014/main" id="{AE1E80C7-9FF6-9AA9-7C4F-33AD330A5CB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27579" y="947165"/>
                <a:ext cx="160021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160020" h="19050">
                    <a:moveTo>
                      <a:pt x="155881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4540" y="18927"/>
                    </a:lnTo>
                    <a:lnTo>
                      <a:pt x="150635" y="18927"/>
                    </a:lnTo>
                    <a:lnTo>
                      <a:pt x="150635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159715" y="7566"/>
                    </a:lnTo>
                    <a:lnTo>
                      <a:pt x="159715" y="4540"/>
                    </a:lnTo>
                    <a:lnTo>
                      <a:pt x="155881" y="0"/>
                    </a:lnTo>
                    <a:close/>
                  </a:path>
                  <a:path w="160020" h="19050">
                    <a:moveTo>
                      <a:pt x="159715" y="7566"/>
                    </a:moveTo>
                    <a:lnTo>
                      <a:pt x="151341" y="7566"/>
                    </a:lnTo>
                    <a:lnTo>
                      <a:pt x="152148" y="8323"/>
                    </a:lnTo>
                    <a:lnTo>
                      <a:pt x="152148" y="10593"/>
                    </a:lnTo>
                    <a:lnTo>
                      <a:pt x="151341" y="11350"/>
                    </a:lnTo>
                    <a:lnTo>
                      <a:pt x="150635" y="11350"/>
                    </a:lnTo>
                    <a:lnTo>
                      <a:pt x="150635" y="18927"/>
                    </a:lnTo>
                    <a:lnTo>
                      <a:pt x="155881" y="18927"/>
                    </a:lnTo>
                    <a:lnTo>
                      <a:pt x="159715" y="14376"/>
                    </a:lnTo>
                    <a:lnTo>
                      <a:pt x="159715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9" name="object 333">
                <a:extLst>
                  <a:ext uri="{FF2B5EF4-FFF2-40B4-BE49-F238E27FC236}">
                    <a16:creationId xmlns:a16="http://schemas.microsoft.com/office/drawing/2014/main" id="{9A65CDA9-117C-277D-D3CB-08FDB8140A7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37465" y="1035174"/>
                <a:ext cx="140969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7" y="0"/>
                    </a:lnTo>
                  </a:path>
                </a:pathLst>
              </a:custGeom>
              <a:ln w="756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0" name="object 334">
                <a:extLst>
                  <a:ext uri="{FF2B5EF4-FFF2-40B4-BE49-F238E27FC236}">
                    <a16:creationId xmlns:a16="http://schemas.microsoft.com/office/drawing/2014/main" id="{2A03F879-5508-F0B0-CC4E-FFCC5F01580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31413" y="1035174"/>
                <a:ext cx="152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2400">
                    <a:moveTo>
                      <a:pt x="0" y="0"/>
                    </a:moveTo>
                    <a:lnTo>
                      <a:pt x="152047" y="0"/>
                    </a:lnTo>
                  </a:path>
                </a:pathLst>
              </a:custGeom>
              <a:ln w="1059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1" name="object 335">
                <a:extLst>
                  <a:ext uri="{FF2B5EF4-FFF2-40B4-BE49-F238E27FC236}">
                    <a16:creationId xmlns:a16="http://schemas.microsoft.com/office/drawing/2014/main" id="{E43E6573-7415-79EC-284E-05A93EE1BFF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27579" y="1031482"/>
                <a:ext cx="160021" cy="7488"/>
              </a:xfrm>
              <a:custGeom>
                <a:avLst/>
                <a:gdLst/>
                <a:ahLst/>
                <a:cxnLst/>
                <a:rect l="l" t="t" r="r" b="b"/>
                <a:pathLst>
                  <a:path w="160020" h="18414">
                    <a:moveTo>
                      <a:pt x="155881" y="0"/>
                    </a:moveTo>
                    <a:lnTo>
                      <a:pt x="4540" y="0"/>
                    </a:lnTo>
                    <a:lnTo>
                      <a:pt x="0" y="3783"/>
                    </a:lnTo>
                    <a:lnTo>
                      <a:pt x="0" y="14376"/>
                    </a:lnTo>
                    <a:lnTo>
                      <a:pt x="4540" y="18160"/>
                    </a:lnTo>
                    <a:lnTo>
                      <a:pt x="150635" y="18160"/>
                    </a:lnTo>
                    <a:lnTo>
                      <a:pt x="150635" y="10593"/>
                    </a:lnTo>
                    <a:lnTo>
                      <a:pt x="8374" y="10593"/>
                    </a:lnTo>
                    <a:lnTo>
                      <a:pt x="7567" y="9836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159715" y="7566"/>
                    </a:lnTo>
                    <a:lnTo>
                      <a:pt x="159715" y="3783"/>
                    </a:lnTo>
                    <a:lnTo>
                      <a:pt x="155881" y="0"/>
                    </a:lnTo>
                    <a:close/>
                  </a:path>
                  <a:path w="160020" h="18414">
                    <a:moveTo>
                      <a:pt x="159715" y="7566"/>
                    </a:moveTo>
                    <a:lnTo>
                      <a:pt x="151341" y="7566"/>
                    </a:lnTo>
                    <a:lnTo>
                      <a:pt x="152148" y="8323"/>
                    </a:lnTo>
                    <a:lnTo>
                      <a:pt x="152148" y="9836"/>
                    </a:lnTo>
                    <a:lnTo>
                      <a:pt x="151341" y="10593"/>
                    </a:lnTo>
                    <a:lnTo>
                      <a:pt x="150635" y="10593"/>
                    </a:lnTo>
                    <a:lnTo>
                      <a:pt x="150635" y="18160"/>
                    </a:lnTo>
                    <a:lnTo>
                      <a:pt x="155881" y="18160"/>
                    </a:lnTo>
                    <a:lnTo>
                      <a:pt x="159715" y="14376"/>
                    </a:lnTo>
                    <a:lnTo>
                      <a:pt x="159715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2" name="object 336">
                <a:extLst>
                  <a:ext uri="{FF2B5EF4-FFF2-40B4-BE49-F238E27FC236}">
                    <a16:creationId xmlns:a16="http://schemas.microsoft.com/office/drawing/2014/main" id="{2A3C206D-646E-B7EA-109B-8B30A18228C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77519" y="738240"/>
                <a:ext cx="64136" cy="3098"/>
              </a:xfrm>
              <a:custGeom>
                <a:avLst/>
                <a:gdLst/>
                <a:ahLst/>
                <a:cxnLst/>
                <a:rect l="l" t="t" r="r" b="b"/>
                <a:pathLst>
                  <a:path w="64135" h="7619">
                    <a:moveTo>
                      <a:pt x="0" y="0"/>
                    </a:moveTo>
                    <a:lnTo>
                      <a:pt x="63563" y="0"/>
                    </a:lnTo>
                    <a:lnTo>
                      <a:pt x="63563" y="7566"/>
                    </a:lnTo>
                    <a:lnTo>
                      <a:pt x="0" y="75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3" name="object 337">
                <a:extLst>
                  <a:ext uri="{FF2B5EF4-FFF2-40B4-BE49-F238E27FC236}">
                    <a16:creationId xmlns:a16="http://schemas.microsoft.com/office/drawing/2014/main" id="{E7EBA428-F77E-EEB7-531F-A133066296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71467" y="737625"/>
                <a:ext cx="75564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75564" h="10794">
                    <a:moveTo>
                      <a:pt x="72644" y="0"/>
                    </a:moveTo>
                    <a:lnTo>
                      <a:pt x="3026" y="0"/>
                    </a:lnTo>
                    <a:lnTo>
                      <a:pt x="0" y="2219"/>
                    </a:lnTo>
                    <a:lnTo>
                      <a:pt x="0" y="8273"/>
                    </a:lnTo>
                    <a:lnTo>
                      <a:pt x="3026" y="10593"/>
                    </a:lnTo>
                    <a:lnTo>
                      <a:pt x="72644" y="10593"/>
                    </a:lnTo>
                    <a:lnTo>
                      <a:pt x="74964" y="8273"/>
                    </a:lnTo>
                    <a:lnTo>
                      <a:pt x="74964" y="2219"/>
                    </a:lnTo>
                    <a:lnTo>
                      <a:pt x="72644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4" name="object 338">
                <a:extLst>
                  <a:ext uri="{FF2B5EF4-FFF2-40B4-BE49-F238E27FC236}">
                    <a16:creationId xmlns:a16="http://schemas.microsoft.com/office/drawing/2014/main" id="{13F5EAE8-B0BC-A9C8-214B-560BABEFDAE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67734" y="736066"/>
                <a:ext cx="82551" cy="7488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8414">
                    <a:moveTo>
                      <a:pt x="78697" y="0"/>
                    </a:moveTo>
                    <a:lnTo>
                      <a:pt x="4540" y="0"/>
                    </a:lnTo>
                    <a:lnTo>
                      <a:pt x="0" y="3833"/>
                    </a:lnTo>
                    <a:lnTo>
                      <a:pt x="0" y="14427"/>
                    </a:lnTo>
                    <a:lnTo>
                      <a:pt x="4540" y="18160"/>
                    </a:lnTo>
                    <a:lnTo>
                      <a:pt x="73350" y="18160"/>
                    </a:lnTo>
                    <a:lnTo>
                      <a:pt x="73350" y="10593"/>
                    </a:lnTo>
                    <a:lnTo>
                      <a:pt x="8273" y="10593"/>
                    </a:lnTo>
                    <a:lnTo>
                      <a:pt x="7567" y="9887"/>
                    </a:lnTo>
                    <a:lnTo>
                      <a:pt x="7567" y="8373"/>
                    </a:lnTo>
                    <a:lnTo>
                      <a:pt x="8273" y="7566"/>
                    </a:lnTo>
                    <a:lnTo>
                      <a:pt x="82430" y="7566"/>
                    </a:lnTo>
                    <a:lnTo>
                      <a:pt x="82430" y="3833"/>
                    </a:lnTo>
                    <a:lnTo>
                      <a:pt x="78697" y="0"/>
                    </a:lnTo>
                    <a:close/>
                  </a:path>
                  <a:path w="82550" h="18414">
                    <a:moveTo>
                      <a:pt x="82430" y="7566"/>
                    </a:moveTo>
                    <a:lnTo>
                      <a:pt x="74157" y="7566"/>
                    </a:lnTo>
                    <a:lnTo>
                      <a:pt x="74863" y="8373"/>
                    </a:lnTo>
                    <a:lnTo>
                      <a:pt x="74863" y="9887"/>
                    </a:lnTo>
                    <a:lnTo>
                      <a:pt x="74157" y="10593"/>
                    </a:lnTo>
                    <a:lnTo>
                      <a:pt x="73350" y="10593"/>
                    </a:lnTo>
                    <a:lnTo>
                      <a:pt x="73350" y="18160"/>
                    </a:lnTo>
                    <a:lnTo>
                      <a:pt x="78697" y="18160"/>
                    </a:lnTo>
                    <a:lnTo>
                      <a:pt x="82430" y="14427"/>
                    </a:lnTo>
                    <a:lnTo>
                      <a:pt x="82430" y="7566"/>
                    </a:lnTo>
                    <a:close/>
                  </a:path>
                </a:pathLst>
              </a:custGeom>
              <a:solidFill>
                <a:srgbClr val="203864"/>
              </a:solidFill>
              <a:ln>
                <a:solidFill>
                  <a:srgbClr val="00476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5" name="object 339">
                <a:extLst>
                  <a:ext uri="{FF2B5EF4-FFF2-40B4-BE49-F238E27FC236}">
                    <a16:creationId xmlns:a16="http://schemas.microsoft.com/office/drawing/2014/main" id="{4E681E97-F2B8-0C42-ACBB-F6D32A02C3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11622" y="820691"/>
                <a:ext cx="45086" cy="4648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11430">
                    <a:moveTo>
                      <a:pt x="42375" y="0"/>
                    </a:moveTo>
                    <a:lnTo>
                      <a:pt x="2219" y="0"/>
                    </a:lnTo>
                    <a:lnTo>
                      <a:pt x="0" y="2270"/>
                    </a:lnTo>
                    <a:lnTo>
                      <a:pt x="0" y="8323"/>
                    </a:lnTo>
                    <a:lnTo>
                      <a:pt x="2219" y="11350"/>
                    </a:lnTo>
                    <a:lnTo>
                      <a:pt x="42375" y="11350"/>
                    </a:lnTo>
                    <a:lnTo>
                      <a:pt x="44595" y="8323"/>
                    </a:lnTo>
                    <a:lnTo>
                      <a:pt x="44595" y="2270"/>
                    </a:lnTo>
                    <a:lnTo>
                      <a:pt x="42375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6" name="object 340">
                <a:extLst>
                  <a:ext uri="{FF2B5EF4-FFF2-40B4-BE49-F238E27FC236}">
                    <a16:creationId xmlns:a16="http://schemas.microsoft.com/office/drawing/2014/main" id="{A7C67AB7-A8A8-AE2C-3E5D-4B2B8CADD12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7788" y="819153"/>
                <a:ext cx="52705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9050">
                    <a:moveTo>
                      <a:pt x="48429" y="0"/>
                    </a:moveTo>
                    <a:lnTo>
                      <a:pt x="3833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3833" y="18160"/>
                    </a:lnTo>
                    <a:lnTo>
                      <a:pt x="9080" y="18916"/>
                    </a:lnTo>
                    <a:lnTo>
                      <a:pt x="43182" y="18916"/>
                    </a:lnTo>
                    <a:lnTo>
                      <a:pt x="43182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52263" y="7566"/>
                    </a:lnTo>
                    <a:lnTo>
                      <a:pt x="52263" y="4540"/>
                    </a:lnTo>
                    <a:lnTo>
                      <a:pt x="48429" y="0"/>
                    </a:lnTo>
                    <a:close/>
                  </a:path>
                  <a:path w="52704" h="19050">
                    <a:moveTo>
                      <a:pt x="52263" y="7566"/>
                    </a:moveTo>
                    <a:lnTo>
                      <a:pt x="43889" y="7566"/>
                    </a:lnTo>
                    <a:lnTo>
                      <a:pt x="44696" y="8323"/>
                    </a:lnTo>
                    <a:lnTo>
                      <a:pt x="44696" y="10593"/>
                    </a:lnTo>
                    <a:lnTo>
                      <a:pt x="43889" y="11350"/>
                    </a:lnTo>
                    <a:lnTo>
                      <a:pt x="43182" y="11350"/>
                    </a:lnTo>
                    <a:lnTo>
                      <a:pt x="43182" y="18916"/>
                    </a:lnTo>
                    <a:lnTo>
                      <a:pt x="48429" y="18160"/>
                    </a:lnTo>
                    <a:lnTo>
                      <a:pt x="52263" y="14376"/>
                    </a:lnTo>
                    <a:lnTo>
                      <a:pt x="52263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7" name="object 341">
                <a:extLst>
                  <a:ext uri="{FF2B5EF4-FFF2-40B4-BE49-F238E27FC236}">
                    <a16:creationId xmlns:a16="http://schemas.microsoft.com/office/drawing/2014/main" id="{C3E04AB7-7E62-3DBD-858C-C4D9296104B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11622" y="841310"/>
                <a:ext cx="45086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10794">
                    <a:moveTo>
                      <a:pt x="42375" y="0"/>
                    </a:moveTo>
                    <a:lnTo>
                      <a:pt x="2219" y="0"/>
                    </a:lnTo>
                    <a:lnTo>
                      <a:pt x="0" y="2270"/>
                    </a:lnTo>
                    <a:lnTo>
                      <a:pt x="0" y="8323"/>
                    </a:lnTo>
                    <a:lnTo>
                      <a:pt x="2219" y="10593"/>
                    </a:lnTo>
                    <a:lnTo>
                      <a:pt x="42375" y="10593"/>
                    </a:lnTo>
                    <a:lnTo>
                      <a:pt x="44595" y="8323"/>
                    </a:lnTo>
                    <a:lnTo>
                      <a:pt x="44595" y="2270"/>
                    </a:lnTo>
                    <a:lnTo>
                      <a:pt x="42375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8" name="object 342">
                <a:extLst>
                  <a:ext uri="{FF2B5EF4-FFF2-40B4-BE49-F238E27FC236}">
                    <a16:creationId xmlns:a16="http://schemas.microsoft.com/office/drawing/2014/main" id="{A95210CF-F5E9-C95B-C6BD-9EDC7D1E24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7788" y="839771"/>
                <a:ext cx="52705" cy="7488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8414">
                    <a:moveTo>
                      <a:pt x="48429" y="0"/>
                    </a:moveTo>
                    <a:lnTo>
                      <a:pt x="3833" y="0"/>
                    </a:lnTo>
                    <a:lnTo>
                      <a:pt x="0" y="3783"/>
                    </a:lnTo>
                    <a:lnTo>
                      <a:pt x="0" y="14376"/>
                    </a:lnTo>
                    <a:lnTo>
                      <a:pt x="3833" y="18160"/>
                    </a:lnTo>
                    <a:lnTo>
                      <a:pt x="43182" y="18160"/>
                    </a:lnTo>
                    <a:lnTo>
                      <a:pt x="43182" y="10593"/>
                    </a:lnTo>
                    <a:lnTo>
                      <a:pt x="8374" y="10593"/>
                    </a:lnTo>
                    <a:lnTo>
                      <a:pt x="7567" y="9836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52263" y="7566"/>
                    </a:lnTo>
                    <a:lnTo>
                      <a:pt x="52263" y="3783"/>
                    </a:lnTo>
                    <a:lnTo>
                      <a:pt x="48429" y="0"/>
                    </a:lnTo>
                    <a:close/>
                  </a:path>
                  <a:path w="52704" h="18414">
                    <a:moveTo>
                      <a:pt x="52263" y="7566"/>
                    </a:moveTo>
                    <a:lnTo>
                      <a:pt x="43889" y="7566"/>
                    </a:lnTo>
                    <a:lnTo>
                      <a:pt x="44696" y="8323"/>
                    </a:lnTo>
                    <a:lnTo>
                      <a:pt x="44696" y="9836"/>
                    </a:lnTo>
                    <a:lnTo>
                      <a:pt x="43889" y="10593"/>
                    </a:lnTo>
                    <a:lnTo>
                      <a:pt x="43182" y="10593"/>
                    </a:lnTo>
                    <a:lnTo>
                      <a:pt x="43182" y="18160"/>
                    </a:lnTo>
                    <a:lnTo>
                      <a:pt x="48429" y="18160"/>
                    </a:lnTo>
                    <a:lnTo>
                      <a:pt x="52263" y="14376"/>
                    </a:lnTo>
                    <a:lnTo>
                      <a:pt x="52263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9" name="object 343">
                <a:extLst>
                  <a:ext uri="{FF2B5EF4-FFF2-40B4-BE49-F238E27FC236}">
                    <a16:creationId xmlns:a16="http://schemas.microsoft.com/office/drawing/2014/main" id="{4F6F33CE-D990-CE7C-5D19-58419EE0A9B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10110" y="890235"/>
                <a:ext cx="45086" cy="4648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11430">
                    <a:moveTo>
                      <a:pt x="42375" y="0"/>
                    </a:moveTo>
                    <a:lnTo>
                      <a:pt x="2219" y="0"/>
                    </a:lnTo>
                    <a:lnTo>
                      <a:pt x="0" y="3026"/>
                    </a:lnTo>
                    <a:lnTo>
                      <a:pt x="0" y="9080"/>
                    </a:lnTo>
                    <a:lnTo>
                      <a:pt x="2219" y="11360"/>
                    </a:lnTo>
                    <a:lnTo>
                      <a:pt x="42375" y="11360"/>
                    </a:lnTo>
                    <a:lnTo>
                      <a:pt x="44595" y="9080"/>
                    </a:lnTo>
                    <a:lnTo>
                      <a:pt x="44595" y="3026"/>
                    </a:lnTo>
                    <a:lnTo>
                      <a:pt x="42375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0" name="object 344">
                <a:extLst>
                  <a:ext uri="{FF2B5EF4-FFF2-40B4-BE49-F238E27FC236}">
                    <a16:creationId xmlns:a16="http://schemas.microsoft.com/office/drawing/2014/main" id="{8A57F6FB-48AE-37C0-9BBF-AF2DA7E057D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6276" y="888697"/>
                <a:ext cx="52705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9050">
                    <a:moveTo>
                      <a:pt x="48429" y="0"/>
                    </a:moveTo>
                    <a:lnTo>
                      <a:pt x="3833" y="0"/>
                    </a:lnTo>
                    <a:lnTo>
                      <a:pt x="0" y="4540"/>
                    </a:lnTo>
                    <a:lnTo>
                      <a:pt x="0" y="14386"/>
                    </a:lnTo>
                    <a:lnTo>
                      <a:pt x="3833" y="18927"/>
                    </a:lnTo>
                    <a:lnTo>
                      <a:pt x="43182" y="18927"/>
                    </a:lnTo>
                    <a:lnTo>
                      <a:pt x="43182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52263" y="7566"/>
                    </a:lnTo>
                    <a:lnTo>
                      <a:pt x="52263" y="4540"/>
                    </a:lnTo>
                    <a:lnTo>
                      <a:pt x="48429" y="0"/>
                    </a:lnTo>
                    <a:close/>
                  </a:path>
                  <a:path w="52704" h="19050">
                    <a:moveTo>
                      <a:pt x="52263" y="7566"/>
                    </a:moveTo>
                    <a:lnTo>
                      <a:pt x="43889" y="7566"/>
                    </a:lnTo>
                    <a:lnTo>
                      <a:pt x="44696" y="8323"/>
                    </a:lnTo>
                    <a:lnTo>
                      <a:pt x="44696" y="10593"/>
                    </a:lnTo>
                    <a:lnTo>
                      <a:pt x="43889" y="11350"/>
                    </a:lnTo>
                    <a:lnTo>
                      <a:pt x="43182" y="11350"/>
                    </a:lnTo>
                    <a:lnTo>
                      <a:pt x="43182" y="18927"/>
                    </a:lnTo>
                    <a:lnTo>
                      <a:pt x="48429" y="18927"/>
                    </a:lnTo>
                    <a:lnTo>
                      <a:pt x="52263" y="14386"/>
                    </a:lnTo>
                    <a:lnTo>
                      <a:pt x="52263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1" name="object 345">
                <a:extLst>
                  <a:ext uri="{FF2B5EF4-FFF2-40B4-BE49-F238E27FC236}">
                    <a16:creationId xmlns:a16="http://schemas.microsoft.com/office/drawing/2014/main" id="{24EACCCE-E35F-F7D2-B67C-F8A1054C38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10110" y="916392"/>
                <a:ext cx="45086" cy="4648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11430">
                    <a:moveTo>
                      <a:pt x="42375" y="0"/>
                    </a:moveTo>
                    <a:lnTo>
                      <a:pt x="2219" y="0"/>
                    </a:lnTo>
                    <a:lnTo>
                      <a:pt x="0" y="2270"/>
                    </a:lnTo>
                    <a:lnTo>
                      <a:pt x="0" y="8323"/>
                    </a:lnTo>
                    <a:lnTo>
                      <a:pt x="2219" y="11350"/>
                    </a:lnTo>
                    <a:lnTo>
                      <a:pt x="42375" y="11350"/>
                    </a:lnTo>
                    <a:lnTo>
                      <a:pt x="44595" y="8323"/>
                    </a:lnTo>
                    <a:lnTo>
                      <a:pt x="44595" y="2270"/>
                    </a:lnTo>
                    <a:lnTo>
                      <a:pt x="42375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2" name="object 346">
                <a:extLst>
                  <a:ext uri="{FF2B5EF4-FFF2-40B4-BE49-F238E27FC236}">
                    <a16:creationId xmlns:a16="http://schemas.microsoft.com/office/drawing/2014/main" id="{9573AA46-8E13-463F-4586-081C05BFDF9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6276" y="914854"/>
                <a:ext cx="52705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9050">
                    <a:moveTo>
                      <a:pt x="48429" y="0"/>
                    </a:moveTo>
                    <a:lnTo>
                      <a:pt x="3833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3833" y="18916"/>
                    </a:lnTo>
                    <a:lnTo>
                      <a:pt x="43182" y="18916"/>
                    </a:lnTo>
                    <a:lnTo>
                      <a:pt x="43182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52263" y="7566"/>
                    </a:lnTo>
                    <a:lnTo>
                      <a:pt x="52263" y="4540"/>
                    </a:lnTo>
                    <a:lnTo>
                      <a:pt x="48429" y="0"/>
                    </a:lnTo>
                    <a:close/>
                  </a:path>
                  <a:path w="52704" h="19050">
                    <a:moveTo>
                      <a:pt x="52263" y="7566"/>
                    </a:moveTo>
                    <a:lnTo>
                      <a:pt x="43889" y="7566"/>
                    </a:lnTo>
                    <a:lnTo>
                      <a:pt x="44696" y="8323"/>
                    </a:lnTo>
                    <a:lnTo>
                      <a:pt x="44696" y="10593"/>
                    </a:lnTo>
                    <a:lnTo>
                      <a:pt x="43889" y="11350"/>
                    </a:lnTo>
                    <a:lnTo>
                      <a:pt x="43182" y="11350"/>
                    </a:lnTo>
                    <a:lnTo>
                      <a:pt x="43182" y="18916"/>
                    </a:lnTo>
                    <a:lnTo>
                      <a:pt x="48429" y="18916"/>
                    </a:lnTo>
                    <a:lnTo>
                      <a:pt x="52263" y="14376"/>
                    </a:lnTo>
                    <a:lnTo>
                      <a:pt x="52263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3" name="object 347">
                <a:extLst>
                  <a:ext uri="{FF2B5EF4-FFF2-40B4-BE49-F238E27FC236}">
                    <a16:creationId xmlns:a16="http://schemas.microsoft.com/office/drawing/2014/main" id="{04FE63E2-5100-D93D-2F99-EC4CCBCC24F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13150" y="888697"/>
                <a:ext cx="32384" cy="39764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97789">
                    <a:moveTo>
                      <a:pt x="24315" y="0"/>
                    </a:moveTo>
                    <a:lnTo>
                      <a:pt x="6860" y="0"/>
                    </a:lnTo>
                    <a:lnTo>
                      <a:pt x="0" y="7566"/>
                    </a:lnTo>
                    <a:lnTo>
                      <a:pt x="0" y="90064"/>
                    </a:lnTo>
                    <a:lnTo>
                      <a:pt x="6860" y="97631"/>
                    </a:lnTo>
                    <a:lnTo>
                      <a:pt x="24315" y="97631"/>
                    </a:lnTo>
                    <a:lnTo>
                      <a:pt x="31882" y="90064"/>
                    </a:lnTo>
                    <a:lnTo>
                      <a:pt x="31882" y="7566"/>
                    </a:lnTo>
                    <a:lnTo>
                      <a:pt x="24315" y="0"/>
                    </a:lnTo>
                    <a:close/>
                  </a:path>
                </a:pathLst>
              </a:custGeom>
              <a:solidFill>
                <a:srgbClr val="FDFD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4" name="object 348">
                <a:extLst>
                  <a:ext uri="{FF2B5EF4-FFF2-40B4-BE49-F238E27FC236}">
                    <a16:creationId xmlns:a16="http://schemas.microsoft.com/office/drawing/2014/main" id="{12341E85-CC85-96C8-BF55-E7791D8B4CA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09417" y="887159"/>
                <a:ext cx="39371" cy="42862"/>
              </a:xfrm>
              <a:custGeom>
                <a:avLst/>
                <a:gdLst/>
                <a:ahLst/>
                <a:cxnLst/>
                <a:rect l="l" t="t" r="r" b="b"/>
                <a:pathLst>
                  <a:path w="39370" h="105410">
                    <a:moveTo>
                      <a:pt x="19674" y="0"/>
                    </a:moveTo>
                    <a:lnTo>
                      <a:pt x="11790" y="1584"/>
                    </a:lnTo>
                    <a:lnTo>
                      <a:pt x="5561" y="5865"/>
                    </a:lnTo>
                    <a:lnTo>
                      <a:pt x="1470" y="12134"/>
                    </a:lnTo>
                    <a:lnTo>
                      <a:pt x="0" y="19683"/>
                    </a:lnTo>
                    <a:lnTo>
                      <a:pt x="0" y="85514"/>
                    </a:lnTo>
                    <a:lnTo>
                      <a:pt x="1470" y="93063"/>
                    </a:lnTo>
                    <a:lnTo>
                      <a:pt x="5561" y="99333"/>
                    </a:lnTo>
                    <a:lnTo>
                      <a:pt x="11790" y="103614"/>
                    </a:lnTo>
                    <a:lnTo>
                      <a:pt x="19674" y="105198"/>
                    </a:lnTo>
                    <a:lnTo>
                      <a:pt x="27217" y="103614"/>
                    </a:lnTo>
                    <a:lnTo>
                      <a:pt x="33484" y="99333"/>
                    </a:lnTo>
                    <a:lnTo>
                      <a:pt x="34645" y="97631"/>
                    </a:lnTo>
                    <a:lnTo>
                      <a:pt x="12914" y="97631"/>
                    </a:lnTo>
                    <a:lnTo>
                      <a:pt x="7567" y="91578"/>
                    </a:lnTo>
                    <a:lnTo>
                      <a:pt x="7567" y="12863"/>
                    </a:lnTo>
                    <a:lnTo>
                      <a:pt x="12914" y="7566"/>
                    </a:lnTo>
                    <a:lnTo>
                      <a:pt x="34645" y="7566"/>
                    </a:lnTo>
                    <a:lnTo>
                      <a:pt x="33484" y="5865"/>
                    </a:lnTo>
                    <a:lnTo>
                      <a:pt x="27217" y="1584"/>
                    </a:lnTo>
                    <a:lnTo>
                      <a:pt x="19674" y="0"/>
                    </a:lnTo>
                    <a:close/>
                  </a:path>
                  <a:path w="39370" h="105410">
                    <a:moveTo>
                      <a:pt x="34645" y="7566"/>
                    </a:moveTo>
                    <a:lnTo>
                      <a:pt x="25728" y="7566"/>
                    </a:lnTo>
                    <a:lnTo>
                      <a:pt x="31781" y="12863"/>
                    </a:lnTo>
                    <a:lnTo>
                      <a:pt x="31781" y="91578"/>
                    </a:lnTo>
                    <a:lnTo>
                      <a:pt x="25728" y="97631"/>
                    </a:lnTo>
                    <a:lnTo>
                      <a:pt x="34645" y="97631"/>
                    </a:lnTo>
                    <a:lnTo>
                      <a:pt x="37764" y="93063"/>
                    </a:lnTo>
                    <a:lnTo>
                      <a:pt x="39348" y="85514"/>
                    </a:lnTo>
                    <a:lnTo>
                      <a:pt x="39348" y="19683"/>
                    </a:lnTo>
                    <a:lnTo>
                      <a:pt x="37764" y="12134"/>
                    </a:lnTo>
                    <a:lnTo>
                      <a:pt x="34645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5" name="object 349">
                <a:extLst>
                  <a:ext uri="{FF2B5EF4-FFF2-40B4-BE49-F238E27FC236}">
                    <a16:creationId xmlns:a16="http://schemas.microsoft.com/office/drawing/2014/main" id="{CB63B5F6-558C-D33B-98DC-208559FC43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07095" y="886543"/>
                <a:ext cx="43180" cy="44153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108585">
                    <a:moveTo>
                      <a:pt x="21994" y="0"/>
                    </a:moveTo>
                    <a:lnTo>
                      <a:pt x="13450" y="1714"/>
                    </a:lnTo>
                    <a:lnTo>
                      <a:pt x="6457" y="6338"/>
                    </a:lnTo>
                    <a:lnTo>
                      <a:pt x="1734" y="13092"/>
                    </a:lnTo>
                    <a:lnTo>
                      <a:pt x="0" y="21197"/>
                    </a:lnTo>
                    <a:lnTo>
                      <a:pt x="0" y="87028"/>
                    </a:lnTo>
                    <a:lnTo>
                      <a:pt x="1734" y="95132"/>
                    </a:lnTo>
                    <a:lnTo>
                      <a:pt x="6457" y="101886"/>
                    </a:lnTo>
                    <a:lnTo>
                      <a:pt x="13450" y="106510"/>
                    </a:lnTo>
                    <a:lnTo>
                      <a:pt x="21994" y="108225"/>
                    </a:lnTo>
                    <a:lnTo>
                      <a:pt x="30115" y="106510"/>
                    </a:lnTo>
                    <a:lnTo>
                      <a:pt x="36864" y="101886"/>
                    </a:lnTo>
                    <a:lnTo>
                      <a:pt x="40286" y="96875"/>
                    </a:lnTo>
                    <a:lnTo>
                      <a:pt x="15941" y="96875"/>
                    </a:lnTo>
                    <a:lnTo>
                      <a:pt x="11401" y="92334"/>
                    </a:lnTo>
                    <a:lnTo>
                      <a:pt x="11401" y="15890"/>
                    </a:lnTo>
                    <a:lnTo>
                      <a:pt x="15941" y="10593"/>
                    </a:lnTo>
                    <a:lnTo>
                      <a:pt x="39769" y="10593"/>
                    </a:lnTo>
                    <a:lnTo>
                      <a:pt x="36864" y="6338"/>
                    </a:lnTo>
                    <a:lnTo>
                      <a:pt x="30115" y="1714"/>
                    </a:lnTo>
                    <a:lnTo>
                      <a:pt x="21994" y="0"/>
                    </a:lnTo>
                    <a:close/>
                  </a:path>
                  <a:path w="43179" h="108585">
                    <a:moveTo>
                      <a:pt x="39769" y="10593"/>
                    </a:moveTo>
                    <a:lnTo>
                      <a:pt x="27342" y="10593"/>
                    </a:lnTo>
                    <a:lnTo>
                      <a:pt x="31882" y="15890"/>
                    </a:lnTo>
                    <a:lnTo>
                      <a:pt x="31882" y="92334"/>
                    </a:lnTo>
                    <a:lnTo>
                      <a:pt x="27342" y="96875"/>
                    </a:lnTo>
                    <a:lnTo>
                      <a:pt x="40286" y="96875"/>
                    </a:lnTo>
                    <a:lnTo>
                      <a:pt x="41475" y="95132"/>
                    </a:lnTo>
                    <a:lnTo>
                      <a:pt x="43182" y="87028"/>
                    </a:lnTo>
                    <a:lnTo>
                      <a:pt x="43182" y="21197"/>
                    </a:lnTo>
                    <a:lnTo>
                      <a:pt x="41475" y="13092"/>
                    </a:lnTo>
                    <a:lnTo>
                      <a:pt x="39769" y="10593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6" name="object 350">
                <a:extLst>
                  <a:ext uri="{FF2B5EF4-FFF2-40B4-BE49-F238E27FC236}">
                    <a16:creationId xmlns:a16="http://schemas.microsoft.com/office/drawing/2014/main" id="{AB2A4AC3-C5A7-A03C-6E96-7B6DC4AC26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03362" y="885005"/>
                <a:ext cx="50799" cy="47251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16205">
                    <a:moveTo>
                      <a:pt x="25728" y="0"/>
                    </a:moveTo>
                    <a:lnTo>
                      <a:pt x="15621" y="1986"/>
                    </a:lnTo>
                    <a:lnTo>
                      <a:pt x="7453" y="7378"/>
                    </a:lnTo>
                    <a:lnTo>
                      <a:pt x="1991" y="15327"/>
                    </a:lnTo>
                    <a:lnTo>
                      <a:pt x="0" y="24980"/>
                    </a:lnTo>
                    <a:lnTo>
                      <a:pt x="0" y="90811"/>
                    </a:lnTo>
                    <a:lnTo>
                      <a:pt x="1991" y="100465"/>
                    </a:lnTo>
                    <a:lnTo>
                      <a:pt x="7453" y="108413"/>
                    </a:lnTo>
                    <a:lnTo>
                      <a:pt x="15621" y="113805"/>
                    </a:lnTo>
                    <a:lnTo>
                      <a:pt x="25728" y="115792"/>
                    </a:lnTo>
                    <a:lnTo>
                      <a:pt x="25728" y="108225"/>
                    </a:lnTo>
                    <a:lnTo>
                      <a:pt x="15941" y="108225"/>
                    </a:lnTo>
                    <a:lnTo>
                      <a:pt x="7567" y="99901"/>
                    </a:lnTo>
                    <a:lnTo>
                      <a:pt x="7567" y="15133"/>
                    </a:lnTo>
                    <a:lnTo>
                      <a:pt x="15941" y="7566"/>
                    </a:lnTo>
                    <a:lnTo>
                      <a:pt x="43474" y="7566"/>
                    </a:lnTo>
                    <a:lnTo>
                      <a:pt x="43346" y="7378"/>
                    </a:lnTo>
                    <a:lnTo>
                      <a:pt x="35384" y="1986"/>
                    </a:lnTo>
                    <a:lnTo>
                      <a:pt x="25728" y="0"/>
                    </a:lnTo>
                    <a:close/>
                  </a:path>
                  <a:path w="50800" h="116205">
                    <a:moveTo>
                      <a:pt x="43474" y="7566"/>
                    </a:moveTo>
                    <a:lnTo>
                      <a:pt x="34808" y="7566"/>
                    </a:lnTo>
                    <a:lnTo>
                      <a:pt x="43182" y="15133"/>
                    </a:lnTo>
                    <a:lnTo>
                      <a:pt x="43182" y="99901"/>
                    </a:lnTo>
                    <a:lnTo>
                      <a:pt x="34808" y="108225"/>
                    </a:lnTo>
                    <a:lnTo>
                      <a:pt x="25728" y="108225"/>
                    </a:lnTo>
                    <a:lnTo>
                      <a:pt x="25728" y="115792"/>
                    </a:lnTo>
                    <a:lnTo>
                      <a:pt x="35384" y="113805"/>
                    </a:lnTo>
                    <a:lnTo>
                      <a:pt x="43346" y="108413"/>
                    </a:lnTo>
                    <a:lnTo>
                      <a:pt x="48755" y="100465"/>
                    </a:lnTo>
                    <a:lnTo>
                      <a:pt x="50749" y="90811"/>
                    </a:lnTo>
                    <a:lnTo>
                      <a:pt x="50749" y="24980"/>
                    </a:lnTo>
                    <a:lnTo>
                      <a:pt x="48755" y="15327"/>
                    </a:lnTo>
                    <a:lnTo>
                      <a:pt x="43474" y="7566"/>
                    </a:lnTo>
                    <a:close/>
                  </a:path>
                  <a:path w="50800" h="116205">
                    <a:moveTo>
                      <a:pt x="25728" y="10593"/>
                    </a:moveTo>
                    <a:lnTo>
                      <a:pt x="17454" y="10593"/>
                    </a:lnTo>
                    <a:lnTo>
                      <a:pt x="11300" y="17403"/>
                    </a:lnTo>
                    <a:lnTo>
                      <a:pt x="11300" y="98388"/>
                    </a:lnTo>
                    <a:lnTo>
                      <a:pt x="17454" y="104441"/>
                    </a:lnTo>
                    <a:lnTo>
                      <a:pt x="33295" y="104441"/>
                    </a:lnTo>
                    <a:lnTo>
                      <a:pt x="39348" y="98388"/>
                    </a:lnTo>
                    <a:lnTo>
                      <a:pt x="39348" y="96875"/>
                    </a:lnTo>
                    <a:lnTo>
                      <a:pt x="21994" y="96875"/>
                    </a:lnTo>
                    <a:lnTo>
                      <a:pt x="18968" y="93838"/>
                    </a:lnTo>
                    <a:lnTo>
                      <a:pt x="18968" y="21187"/>
                    </a:lnTo>
                    <a:lnTo>
                      <a:pt x="21994" y="18160"/>
                    </a:lnTo>
                    <a:lnTo>
                      <a:pt x="25728" y="18160"/>
                    </a:lnTo>
                    <a:lnTo>
                      <a:pt x="25728" y="10593"/>
                    </a:lnTo>
                    <a:close/>
                  </a:path>
                  <a:path w="50800" h="116205">
                    <a:moveTo>
                      <a:pt x="33295" y="10593"/>
                    </a:moveTo>
                    <a:lnTo>
                      <a:pt x="25728" y="10593"/>
                    </a:lnTo>
                    <a:lnTo>
                      <a:pt x="25728" y="18160"/>
                    </a:lnTo>
                    <a:lnTo>
                      <a:pt x="28754" y="18160"/>
                    </a:lnTo>
                    <a:lnTo>
                      <a:pt x="31781" y="21187"/>
                    </a:lnTo>
                    <a:lnTo>
                      <a:pt x="31781" y="93838"/>
                    </a:lnTo>
                    <a:lnTo>
                      <a:pt x="28754" y="96875"/>
                    </a:lnTo>
                    <a:lnTo>
                      <a:pt x="39348" y="96875"/>
                    </a:lnTo>
                    <a:lnTo>
                      <a:pt x="39348" y="17403"/>
                    </a:lnTo>
                    <a:lnTo>
                      <a:pt x="33295" y="105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7" name="object 351">
                <a:extLst>
                  <a:ext uri="{FF2B5EF4-FFF2-40B4-BE49-F238E27FC236}">
                    <a16:creationId xmlns:a16="http://schemas.microsoft.com/office/drawing/2014/main" id="{60D970AA-FCA7-9D15-1C2A-2AB90867AF5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61072" y="908544"/>
                <a:ext cx="151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1764">
                    <a:moveTo>
                      <a:pt x="0" y="0"/>
                    </a:moveTo>
                    <a:lnTo>
                      <a:pt x="151371" y="0"/>
                    </a:lnTo>
                  </a:path>
                </a:pathLst>
              </a:custGeom>
              <a:ln w="70381">
                <a:solidFill>
                  <a:srgbClr val="FDFDF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8" name="object 352">
                <a:extLst>
                  <a:ext uri="{FF2B5EF4-FFF2-40B4-BE49-F238E27FC236}">
                    <a16:creationId xmlns:a16="http://schemas.microsoft.com/office/drawing/2014/main" id="{A0380C49-BA52-68C8-4465-C480918C3BB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57287" y="921452"/>
                <a:ext cx="3809" cy="309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7619">
                    <a:moveTo>
                      <a:pt x="0" y="7619"/>
                    </a:moveTo>
                    <a:lnTo>
                      <a:pt x="3783" y="761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761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9" name="object 353">
                <a:extLst>
                  <a:ext uri="{FF2B5EF4-FFF2-40B4-BE49-F238E27FC236}">
                    <a16:creationId xmlns:a16="http://schemas.microsoft.com/office/drawing/2014/main" id="{DE6ECDE6-7BF9-6C35-4DFF-CBE7EA79CCD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57287" y="895632"/>
                <a:ext cx="7619" cy="2582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63500">
                    <a:moveTo>
                      <a:pt x="0" y="63498"/>
                    </a:moveTo>
                    <a:lnTo>
                      <a:pt x="7567" y="63498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6349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0" name="object 354">
                <a:extLst>
                  <a:ext uri="{FF2B5EF4-FFF2-40B4-BE49-F238E27FC236}">
                    <a16:creationId xmlns:a16="http://schemas.microsoft.com/office/drawing/2014/main" id="{8A03DC8F-DCFA-7F07-0C52-4B57F5F83FC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57287" y="894082"/>
                <a:ext cx="159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9385">
                    <a:moveTo>
                      <a:pt x="0" y="0"/>
                    </a:moveTo>
                    <a:lnTo>
                      <a:pt x="158888" y="0"/>
                    </a:lnTo>
                  </a:path>
                </a:pathLst>
              </a:custGeom>
              <a:ln w="761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1" name="object 355">
                <a:extLst>
                  <a:ext uri="{FF2B5EF4-FFF2-40B4-BE49-F238E27FC236}">
                    <a16:creationId xmlns:a16="http://schemas.microsoft.com/office/drawing/2014/main" id="{41B08432-B6E7-A095-6D34-1F0DC992C5F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61072" y="923776"/>
                <a:ext cx="1555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5575">
                    <a:moveTo>
                      <a:pt x="0" y="0"/>
                    </a:moveTo>
                    <a:lnTo>
                      <a:pt x="155105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2" name="object 356">
                <a:extLst>
                  <a:ext uri="{FF2B5EF4-FFF2-40B4-BE49-F238E27FC236}">
                    <a16:creationId xmlns:a16="http://schemas.microsoft.com/office/drawing/2014/main" id="{74F19EC7-BBC5-D391-83C3-F5891F53489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61072" y="921452"/>
                <a:ext cx="380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83" y="380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3" name="object 357">
                <a:extLst>
                  <a:ext uri="{FF2B5EF4-FFF2-40B4-BE49-F238E27FC236}">
                    <a16:creationId xmlns:a16="http://schemas.microsoft.com/office/drawing/2014/main" id="{C37512E8-8C97-581D-79A4-755B742D178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64855" y="922226"/>
                <a:ext cx="151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1764">
                    <a:moveTo>
                      <a:pt x="0" y="0"/>
                    </a:moveTo>
                    <a:lnTo>
                      <a:pt x="151321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4" name="object 358">
                <a:extLst>
                  <a:ext uri="{FF2B5EF4-FFF2-40B4-BE49-F238E27FC236}">
                    <a16:creationId xmlns:a16="http://schemas.microsoft.com/office/drawing/2014/main" id="{2A1AB071-4180-827B-C152-CB471694AC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08610" y="895632"/>
                <a:ext cx="7619" cy="2582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63500">
                    <a:moveTo>
                      <a:pt x="0" y="63498"/>
                    </a:moveTo>
                    <a:lnTo>
                      <a:pt x="7567" y="63498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6349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5" name="object 359">
                <a:extLst>
                  <a:ext uri="{FF2B5EF4-FFF2-40B4-BE49-F238E27FC236}">
                    <a16:creationId xmlns:a16="http://schemas.microsoft.com/office/drawing/2014/main" id="{F73561AB-4272-772C-F93B-16ABCD59B29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55775" y="923001"/>
                <a:ext cx="1619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1925">
                    <a:moveTo>
                      <a:pt x="0" y="0"/>
                    </a:moveTo>
                    <a:lnTo>
                      <a:pt x="161915" y="0"/>
                    </a:lnTo>
                  </a:path>
                </a:pathLst>
              </a:custGeom>
              <a:ln w="10159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6" name="object 360">
                <a:extLst>
                  <a:ext uri="{FF2B5EF4-FFF2-40B4-BE49-F238E27FC236}">
                    <a16:creationId xmlns:a16="http://schemas.microsoft.com/office/drawing/2014/main" id="{B3C3C027-CD2B-FC48-4CC6-8F3CB6337B9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55775" y="896148"/>
                <a:ext cx="10794" cy="24788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60960">
                    <a:moveTo>
                      <a:pt x="0" y="60958"/>
                    </a:moveTo>
                    <a:lnTo>
                      <a:pt x="10593" y="60958"/>
                    </a:lnTo>
                    <a:lnTo>
                      <a:pt x="10593" y="0"/>
                    </a:lnTo>
                    <a:lnTo>
                      <a:pt x="0" y="0"/>
                    </a:lnTo>
                    <a:lnTo>
                      <a:pt x="0" y="60958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7" name="object 361">
                <a:extLst>
                  <a:ext uri="{FF2B5EF4-FFF2-40B4-BE49-F238E27FC236}">
                    <a16:creationId xmlns:a16="http://schemas.microsoft.com/office/drawing/2014/main" id="{4FA62592-85D8-636C-B30A-5F1AC41BAF1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55775" y="894082"/>
                <a:ext cx="1619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1925">
                    <a:moveTo>
                      <a:pt x="0" y="0"/>
                    </a:moveTo>
                    <a:lnTo>
                      <a:pt x="161915" y="0"/>
                    </a:lnTo>
                  </a:path>
                </a:pathLst>
              </a:custGeom>
              <a:ln w="10159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8" name="object 362">
                <a:extLst>
                  <a:ext uri="{FF2B5EF4-FFF2-40B4-BE49-F238E27FC236}">
                    <a16:creationId xmlns:a16="http://schemas.microsoft.com/office/drawing/2014/main" id="{B3AF8B95-E443-1DD9-D250-BD03EFA54D3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07095" y="896393"/>
                <a:ext cx="10794" cy="24529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60325">
                    <a:moveTo>
                      <a:pt x="10593" y="0"/>
                    </a:moveTo>
                    <a:lnTo>
                      <a:pt x="0" y="0"/>
                    </a:lnTo>
                    <a:lnTo>
                      <a:pt x="0" y="59777"/>
                    </a:lnTo>
                    <a:lnTo>
                      <a:pt x="10593" y="59777"/>
                    </a:lnTo>
                    <a:lnTo>
                      <a:pt x="10593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9" name="object 363">
                <a:extLst>
                  <a:ext uri="{FF2B5EF4-FFF2-40B4-BE49-F238E27FC236}">
                    <a16:creationId xmlns:a16="http://schemas.microsoft.com/office/drawing/2014/main" id="{E1FD7572-3AC8-E4E0-8445-4E13AE7007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51990" y="925841"/>
                <a:ext cx="169546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532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0" name="object 364">
                <a:extLst>
                  <a:ext uri="{FF2B5EF4-FFF2-40B4-BE49-F238E27FC236}">
                    <a16:creationId xmlns:a16="http://schemas.microsoft.com/office/drawing/2014/main" id="{EC7AF1BF-291B-C97B-323B-4BD5C9FBA65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51990" y="924292"/>
                <a:ext cx="162559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2560">
                    <a:moveTo>
                      <a:pt x="0" y="0"/>
                    </a:moveTo>
                    <a:lnTo>
                      <a:pt x="161965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1" name="object 365">
                <a:extLst>
                  <a:ext uri="{FF2B5EF4-FFF2-40B4-BE49-F238E27FC236}">
                    <a16:creationId xmlns:a16="http://schemas.microsoft.com/office/drawing/2014/main" id="{F3C414D6-5693-DE04-1C8C-08568F671D4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51990" y="893566"/>
                <a:ext cx="7619" cy="2995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3660">
                    <a:moveTo>
                      <a:pt x="0" y="73658"/>
                    </a:moveTo>
                    <a:lnTo>
                      <a:pt x="7567" y="73658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7365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2" name="object 366">
                <a:extLst>
                  <a:ext uri="{FF2B5EF4-FFF2-40B4-BE49-F238E27FC236}">
                    <a16:creationId xmlns:a16="http://schemas.microsoft.com/office/drawing/2014/main" id="{BE5B6610-4E96-B827-D1E7-FD2835F0F7B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51990" y="892017"/>
                <a:ext cx="169546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532" y="0"/>
                    </a:lnTo>
                  </a:path>
                </a:pathLst>
              </a:custGeom>
              <a:ln w="761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3" name="object 367">
                <a:extLst>
                  <a:ext uri="{FF2B5EF4-FFF2-40B4-BE49-F238E27FC236}">
                    <a16:creationId xmlns:a16="http://schemas.microsoft.com/office/drawing/2014/main" id="{DDF74C00-D608-CC8A-FE39-E4A4AC3A57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13957" y="923517"/>
                <a:ext cx="380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33" y="3809"/>
                    </a:lnTo>
                    <a:lnTo>
                      <a:pt x="373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4" name="object 368">
                <a:extLst>
                  <a:ext uri="{FF2B5EF4-FFF2-40B4-BE49-F238E27FC236}">
                    <a16:creationId xmlns:a16="http://schemas.microsoft.com/office/drawing/2014/main" id="{9AD642E6-9754-B479-C12E-4B72763421B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13957" y="893566"/>
                <a:ext cx="7619" cy="2995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3660">
                    <a:moveTo>
                      <a:pt x="0" y="73658"/>
                    </a:moveTo>
                    <a:lnTo>
                      <a:pt x="7567" y="73658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7365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5" name="object 369">
                <a:extLst>
                  <a:ext uri="{FF2B5EF4-FFF2-40B4-BE49-F238E27FC236}">
                    <a16:creationId xmlns:a16="http://schemas.microsoft.com/office/drawing/2014/main" id="{86AF81A0-0C9E-F1D8-5890-A99225E0B57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17690" y="923469"/>
                <a:ext cx="4444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810">
                    <a:moveTo>
                      <a:pt x="3833" y="0"/>
                    </a:moveTo>
                    <a:lnTo>
                      <a:pt x="0" y="0"/>
                    </a:lnTo>
                    <a:lnTo>
                      <a:pt x="0" y="3793"/>
                    </a:lnTo>
                    <a:lnTo>
                      <a:pt x="3833" y="3793"/>
                    </a:lnTo>
                    <a:lnTo>
                      <a:pt x="3833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6" name="object 370">
                <a:extLst>
                  <a:ext uri="{FF2B5EF4-FFF2-40B4-BE49-F238E27FC236}">
                    <a16:creationId xmlns:a16="http://schemas.microsoft.com/office/drawing/2014/main" id="{5AF41CD0-08CC-5F06-0905-64FDF3724B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62585" y="919386"/>
                <a:ext cx="3809" cy="309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7619">
                    <a:moveTo>
                      <a:pt x="0" y="7619"/>
                    </a:moveTo>
                    <a:lnTo>
                      <a:pt x="3783" y="761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761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7" name="object 371">
                <a:extLst>
                  <a:ext uri="{FF2B5EF4-FFF2-40B4-BE49-F238E27FC236}">
                    <a16:creationId xmlns:a16="http://schemas.microsoft.com/office/drawing/2014/main" id="{188C5D49-DF62-1BE9-2C60-EC82A79246A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62585" y="897697"/>
                <a:ext cx="7619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3339">
                    <a:moveTo>
                      <a:pt x="0" y="53338"/>
                    </a:moveTo>
                    <a:lnTo>
                      <a:pt x="7567" y="53338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5333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8" name="object 372">
                <a:extLst>
                  <a:ext uri="{FF2B5EF4-FFF2-40B4-BE49-F238E27FC236}">
                    <a16:creationId xmlns:a16="http://schemas.microsoft.com/office/drawing/2014/main" id="{68F718FE-1098-113C-C88A-B952AFB6352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62585" y="896148"/>
                <a:ext cx="1485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8589">
                    <a:moveTo>
                      <a:pt x="0" y="0"/>
                    </a:moveTo>
                    <a:lnTo>
                      <a:pt x="148345" y="0"/>
                    </a:lnTo>
                  </a:path>
                </a:pathLst>
              </a:custGeom>
              <a:ln w="761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9" name="object 373">
                <a:extLst>
                  <a:ext uri="{FF2B5EF4-FFF2-40B4-BE49-F238E27FC236}">
                    <a16:creationId xmlns:a16="http://schemas.microsoft.com/office/drawing/2014/main" id="{B2B5BC7F-9630-F2D1-03F3-600B73E2711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66370" y="921710"/>
                <a:ext cx="144781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4779">
                    <a:moveTo>
                      <a:pt x="0" y="0"/>
                    </a:moveTo>
                    <a:lnTo>
                      <a:pt x="144561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0" name="object 374">
                <a:extLst>
                  <a:ext uri="{FF2B5EF4-FFF2-40B4-BE49-F238E27FC236}">
                    <a16:creationId xmlns:a16="http://schemas.microsoft.com/office/drawing/2014/main" id="{FA8322CE-FCFA-483F-C60D-EE89FF2675C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66370" y="919386"/>
                <a:ext cx="380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83" y="380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1" name="object 375">
                <a:extLst>
                  <a:ext uri="{FF2B5EF4-FFF2-40B4-BE49-F238E27FC236}">
                    <a16:creationId xmlns:a16="http://schemas.microsoft.com/office/drawing/2014/main" id="{F888D9CC-36B9-2011-5686-50D0B831B8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70152" y="920161"/>
                <a:ext cx="140969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78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2" name="object 376">
                <a:extLst>
                  <a:ext uri="{FF2B5EF4-FFF2-40B4-BE49-F238E27FC236}">
                    <a16:creationId xmlns:a16="http://schemas.microsoft.com/office/drawing/2014/main" id="{2D7DCF4E-226B-D4FC-EE52-3CFB1CDF972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03362" y="897697"/>
                <a:ext cx="7619" cy="2168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3339">
                    <a:moveTo>
                      <a:pt x="0" y="53338"/>
                    </a:moveTo>
                    <a:lnTo>
                      <a:pt x="7567" y="53338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5333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3" name="object 377">
                <a:extLst>
                  <a:ext uri="{FF2B5EF4-FFF2-40B4-BE49-F238E27FC236}">
                    <a16:creationId xmlns:a16="http://schemas.microsoft.com/office/drawing/2014/main" id="{02319EFF-33E9-3B30-36D5-1C249970F18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96646" y="902700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20">
                    <a:moveTo>
                      <a:pt x="0" y="0"/>
                    </a:moveTo>
                    <a:lnTo>
                      <a:pt x="96122" y="0"/>
                    </a:lnTo>
                  </a:path>
                </a:pathLst>
              </a:custGeom>
              <a:ln w="11350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4" name="object 378">
                <a:extLst>
                  <a:ext uri="{FF2B5EF4-FFF2-40B4-BE49-F238E27FC236}">
                    <a16:creationId xmlns:a16="http://schemas.microsoft.com/office/drawing/2014/main" id="{2FD5A79A-8EC4-A710-DD16-DB9096014A5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92864" y="905702"/>
                <a:ext cx="104139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4139">
                    <a:moveTo>
                      <a:pt x="0" y="0"/>
                    </a:moveTo>
                    <a:lnTo>
                      <a:pt x="103638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5" name="object 379">
                <a:extLst>
                  <a:ext uri="{FF2B5EF4-FFF2-40B4-BE49-F238E27FC236}">
                    <a16:creationId xmlns:a16="http://schemas.microsoft.com/office/drawing/2014/main" id="{0A437DEF-2C9C-56E0-A852-598FAF3DF66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92864" y="904152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20">
                    <a:moveTo>
                      <a:pt x="0" y="0"/>
                    </a:moveTo>
                    <a:lnTo>
                      <a:pt x="96071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6" name="object 380">
                <a:extLst>
                  <a:ext uri="{FF2B5EF4-FFF2-40B4-BE49-F238E27FC236}">
                    <a16:creationId xmlns:a16="http://schemas.microsoft.com/office/drawing/2014/main" id="{6C2291AB-AEE1-0CA2-9936-AE449E948CB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92864" y="901829"/>
                <a:ext cx="761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3810">
                    <a:moveTo>
                      <a:pt x="0" y="3809"/>
                    </a:moveTo>
                    <a:lnTo>
                      <a:pt x="7567" y="380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7" name="object 381">
                <a:extLst>
                  <a:ext uri="{FF2B5EF4-FFF2-40B4-BE49-F238E27FC236}">
                    <a16:creationId xmlns:a16="http://schemas.microsoft.com/office/drawing/2014/main" id="{0611B32C-BAE0-A90D-A348-7CE2074D7AC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92864" y="900279"/>
                <a:ext cx="104139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4139">
                    <a:moveTo>
                      <a:pt x="0" y="0"/>
                    </a:moveTo>
                    <a:lnTo>
                      <a:pt x="103638" y="0"/>
                    </a:lnTo>
                  </a:path>
                </a:pathLst>
              </a:custGeom>
              <a:ln w="761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8" name="object 382">
                <a:extLst>
                  <a:ext uri="{FF2B5EF4-FFF2-40B4-BE49-F238E27FC236}">
                    <a16:creationId xmlns:a16="http://schemas.microsoft.com/office/drawing/2014/main" id="{76151077-159D-83CA-7063-77321385D8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88936" y="903378"/>
                <a:ext cx="4444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810">
                    <a:moveTo>
                      <a:pt x="0" y="3809"/>
                    </a:moveTo>
                    <a:lnTo>
                      <a:pt x="3833" y="3809"/>
                    </a:lnTo>
                    <a:lnTo>
                      <a:pt x="383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9" name="object 383">
                <a:extLst>
                  <a:ext uri="{FF2B5EF4-FFF2-40B4-BE49-F238E27FC236}">
                    <a16:creationId xmlns:a16="http://schemas.microsoft.com/office/drawing/2014/main" id="{7CDAFD48-20F2-9E28-F2AE-F11CE092CAC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88936" y="901829"/>
                <a:ext cx="761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3810">
                    <a:moveTo>
                      <a:pt x="0" y="3809"/>
                    </a:moveTo>
                    <a:lnTo>
                      <a:pt x="7567" y="380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0" name="object 384">
                <a:extLst>
                  <a:ext uri="{FF2B5EF4-FFF2-40B4-BE49-F238E27FC236}">
                    <a16:creationId xmlns:a16="http://schemas.microsoft.com/office/drawing/2014/main" id="{4D2E755E-CEBD-5B4A-ADC7-8B106F71CD2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92770" y="903470"/>
                <a:ext cx="380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373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3733" y="3783"/>
                    </a:lnTo>
                    <a:lnTo>
                      <a:pt x="3733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1" name="object 385">
                <a:extLst>
                  <a:ext uri="{FF2B5EF4-FFF2-40B4-BE49-F238E27FC236}">
                    <a16:creationId xmlns:a16="http://schemas.microsoft.com/office/drawing/2014/main" id="{318F7060-01B1-2E5D-552E-D3E338B4B7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16520" y="893928"/>
                <a:ext cx="144144" cy="82109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201930">
                    <a:moveTo>
                      <a:pt x="143794" y="0"/>
                    </a:moveTo>
                    <a:lnTo>
                      <a:pt x="107472" y="0"/>
                    </a:lnTo>
                    <a:lnTo>
                      <a:pt x="65775" y="8502"/>
                    </a:lnTo>
                    <a:lnTo>
                      <a:pt x="31598" y="31692"/>
                    </a:lnTo>
                    <a:lnTo>
                      <a:pt x="8491" y="66092"/>
                    </a:lnTo>
                    <a:lnTo>
                      <a:pt x="0" y="108225"/>
                    </a:lnTo>
                    <a:lnTo>
                      <a:pt x="0" y="201306"/>
                    </a:lnTo>
                    <a:lnTo>
                      <a:pt x="71897" y="201306"/>
                    </a:lnTo>
                    <a:lnTo>
                      <a:pt x="71897" y="108225"/>
                    </a:lnTo>
                    <a:lnTo>
                      <a:pt x="74687" y="94248"/>
                    </a:lnTo>
                    <a:lnTo>
                      <a:pt x="82303" y="82682"/>
                    </a:lnTo>
                    <a:lnTo>
                      <a:pt x="93609" y="74804"/>
                    </a:lnTo>
                    <a:lnTo>
                      <a:pt x="107472" y="71894"/>
                    </a:lnTo>
                    <a:lnTo>
                      <a:pt x="143794" y="71894"/>
                    </a:lnTo>
                    <a:lnTo>
                      <a:pt x="143794" y="0"/>
                    </a:lnTo>
                    <a:close/>
                  </a:path>
                </a:pathLst>
              </a:custGeom>
              <a:solidFill>
                <a:srgbClr val="FDFD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2" name="object 386">
                <a:extLst>
                  <a:ext uri="{FF2B5EF4-FFF2-40B4-BE49-F238E27FC236}">
                    <a16:creationId xmlns:a16="http://schemas.microsoft.com/office/drawing/2014/main" id="{FF8857D1-220E-62C0-D71E-E2E2995DA7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12738" y="892389"/>
                <a:ext cx="151765" cy="84949"/>
              </a:xfrm>
              <a:custGeom>
                <a:avLst/>
                <a:gdLst/>
                <a:ahLst/>
                <a:cxnLst/>
                <a:rect l="l" t="t" r="r" b="b"/>
                <a:pathLst>
                  <a:path w="151764" h="208914">
                    <a:moveTo>
                      <a:pt x="151361" y="0"/>
                    </a:moveTo>
                    <a:lnTo>
                      <a:pt x="111256" y="0"/>
                    </a:lnTo>
                    <a:lnTo>
                      <a:pt x="68005" y="8774"/>
                    </a:lnTo>
                    <a:lnTo>
                      <a:pt x="32635" y="32732"/>
                    </a:lnTo>
                    <a:lnTo>
                      <a:pt x="8761" y="68326"/>
                    </a:lnTo>
                    <a:lnTo>
                      <a:pt x="0" y="112008"/>
                    </a:lnTo>
                    <a:lnTo>
                      <a:pt x="0" y="208873"/>
                    </a:lnTo>
                    <a:lnTo>
                      <a:pt x="79464" y="208873"/>
                    </a:lnTo>
                    <a:lnTo>
                      <a:pt x="79464" y="201306"/>
                    </a:lnTo>
                    <a:lnTo>
                      <a:pt x="7567" y="201306"/>
                    </a:lnTo>
                    <a:lnTo>
                      <a:pt x="7567" y="112008"/>
                    </a:lnTo>
                    <a:lnTo>
                      <a:pt x="15607" y="71615"/>
                    </a:lnTo>
                    <a:lnTo>
                      <a:pt x="37835" y="38600"/>
                    </a:lnTo>
                    <a:lnTo>
                      <a:pt x="70856" y="15994"/>
                    </a:lnTo>
                    <a:lnTo>
                      <a:pt x="111256" y="7576"/>
                    </a:lnTo>
                    <a:lnTo>
                      <a:pt x="151361" y="7576"/>
                    </a:lnTo>
                    <a:lnTo>
                      <a:pt x="151361" y="0"/>
                    </a:lnTo>
                    <a:close/>
                  </a:path>
                  <a:path w="151764" h="208914">
                    <a:moveTo>
                      <a:pt x="151361" y="7576"/>
                    </a:moveTo>
                    <a:lnTo>
                      <a:pt x="143794" y="7576"/>
                    </a:lnTo>
                    <a:lnTo>
                      <a:pt x="143794" y="71894"/>
                    </a:lnTo>
                    <a:lnTo>
                      <a:pt x="111256" y="71894"/>
                    </a:lnTo>
                    <a:lnTo>
                      <a:pt x="95844" y="75076"/>
                    </a:lnTo>
                    <a:lnTo>
                      <a:pt x="83343" y="83722"/>
                    </a:lnTo>
                    <a:lnTo>
                      <a:pt x="74959" y="96483"/>
                    </a:lnTo>
                    <a:lnTo>
                      <a:pt x="71897" y="112008"/>
                    </a:lnTo>
                    <a:lnTo>
                      <a:pt x="71897" y="201306"/>
                    </a:lnTo>
                    <a:lnTo>
                      <a:pt x="79464" y="201306"/>
                    </a:lnTo>
                    <a:lnTo>
                      <a:pt x="79464" y="112008"/>
                    </a:lnTo>
                    <a:lnTo>
                      <a:pt x="81983" y="99263"/>
                    </a:lnTo>
                    <a:lnTo>
                      <a:pt x="88830" y="88929"/>
                    </a:lnTo>
                    <a:lnTo>
                      <a:pt x="98942" y="82001"/>
                    </a:lnTo>
                    <a:lnTo>
                      <a:pt x="111256" y="79471"/>
                    </a:lnTo>
                    <a:lnTo>
                      <a:pt x="151361" y="79471"/>
                    </a:lnTo>
                    <a:lnTo>
                      <a:pt x="151361" y="757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3" name="object 387">
                <a:extLst>
                  <a:ext uri="{FF2B5EF4-FFF2-40B4-BE49-F238E27FC236}">
                    <a16:creationId xmlns:a16="http://schemas.microsoft.com/office/drawing/2014/main" id="{E5784A6B-BF9B-B5B2-406E-DE398FE343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10468" y="891774"/>
                <a:ext cx="155575" cy="86240"/>
              </a:xfrm>
              <a:custGeom>
                <a:avLst/>
                <a:gdLst/>
                <a:ahLst/>
                <a:cxnLst/>
                <a:rect l="l" t="t" r="r" b="b"/>
                <a:pathLst>
                  <a:path w="155575" h="212089">
                    <a:moveTo>
                      <a:pt x="155145" y="0"/>
                    </a:moveTo>
                    <a:lnTo>
                      <a:pt x="113526" y="0"/>
                    </a:lnTo>
                    <a:lnTo>
                      <a:pt x="69602" y="8904"/>
                    </a:lnTo>
                    <a:lnTo>
                      <a:pt x="33486" y="33205"/>
                    </a:lnTo>
                    <a:lnTo>
                      <a:pt x="9009" y="69284"/>
                    </a:lnTo>
                    <a:lnTo>
                      <a:pt x="0" y="113521"/>
                    </a:lnTo>
                    <a:lnTo>
                      <a:pt x="0" y="211900"/>
                    </a:lnTo>
                    <a:lnTo>
                      <a:pt x="83248" y="211900"/>
                    </a:lnTo>
                    <a:lnTo>
                      <a:pt x="83248" y="201306"/>
                    </a:lnTo>
                    <a:lnTo>
                      <a:pt x="11350" y="201306"/>
                    </a:lnTo>
                    <a:lnTo>
                      <a:pt x="11350" y="113521"/>
                    </a:lnTo>
                    <a:lnTo>
                      <a:pt x="19439" y="73494"/>
                    </a:lnTo>
                    <a:lnTo>
                      <a:pt x="41436" y="40777"/>
                    </a:lnTo>
                    <a:lnTo>
                      <a:pt x="73933" y="18702"/>
                    </a:lnTo>
                    <a:lnTo>
                      <a:pt x="113526" y="10603"/>
                    </a:lnTo>
                    <a:lnTo>
                      <a:pt x="155145" y="10603"/>
                    </a:lnTo>
                    <a:lnTo>
                      <a:pt x="155145" y="0"/>
                    </a:lnTo>
                    <a:close/>
                  </a:path>
                  <a:path w="155575" h="212089">
                    <a:moveTo>
                      <a:pt x="155145" y="10603"/>
                    </a:moveTo>
                    <a:lnTo>
                      <a:pt x="144551" y="10603"/>
                    </a:lnTo>
                    <a:lnTo>
                      <a:pt x="144551" y="71894"/>
                    </a:lnTo>
                    <a:lnTo>
                      <a:pt x="113526" y="71894"/>
                    </a:lnTo>
                    <a:lnTo>
                      <a:pt x="97558" y="75206"/>
                    </a:lnTo>
                    <a:lnTo>
                      <a:pt x="84573" y="84195"/>
                    </a:lnTo>
                    <a:lnTo>
                      <a:pt x="75846" y="97440"/>
                    </a:lnTo>
                    <a:lnTo>
                      <a:pt x="72654" y="113521"/>
                    </a:lnTo>
                    <a:lnTo>
                      <a:pt x="72654" y="201306"/>
                    </a:lnTo>
                    <a:lnTo>
                      <a:pt x="83248" y="201306"/>
                    </a:lnTo>
                    <a:lnTo>
                      <a:pt x="83248" y="113521"/>
                    </a:lnTo>
                    <a:lnTo>
                      <a:pt x="85636" y="101769"/>
                    </a:lnTo>
                    <a:lnTo>
                      <a:pt x="92140" y="92145"/>
                    </a:lnTo>
                    <a:lnTo>
                      <a:pt x="101767" y="85643"/>
                    </a:lnTo>
                    <a:lnTo>
                      <a:pt x="113526" y="83254"/>
                    </a:lnTo>
                    <a:lnTo>
                      <a:pt x="155145" y="83254"/>
                    </a:lnTo>
                    <a:lnTo>
                      <a:pt x="155145" y="10603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4" name="object 388">
                <a:extLst>
                  <a:ext uri="{FF2B5EF4-FFF2-40B4-BE49-F238E27FC236}">
                    <a16:creationId xmlns:a16="http://schemas.microsoft.com/office/drawing/2014/main" id="{D4A8F91C-BB0F-8506-7889-4AFB26352FD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06673" y="890235"/>
                <a:ext cx="163196" cy="89339"/>
              </a:xfrm>
              <a:custGeom>
                <a:avLst/>
                <a:gdLst/>
                <a:ahLst/>
                <a:cxnLst/>
                <a:rect l="l" t="t" r="r" b="b"/>
                <a:pathLst>
                  <a:path w="163195" h="219710">
                    <a:moveTo>
                      <a:pt x="162722" y="0"/>
                    </a:moveTo>
                    <a:lnTo>
                      <a:pt x="117320" y="0"/>
                    </a:lnTo>
                    <a:lnTo>
                      <a:pt x="71845" y="9282"/>
                    </a:lnTo>
                    <a:lnTo>
                      <a:pt x="34532" y="34529"/>
                    </a:lnTo>
                    <a:lnTo>
                      <a:pt x="9283" y="71838"/>
                    </a:lnTo>
                    <a:lnTo>
                      <a:pt x="0" y="117305"/>
                    </a:lnTo>
                    <a:lnTo>
                      <a:pt x="0" y="219467"/>
                    </a:lnTo>
                    <a:lnTo>
                      <a:pt x="90825" y="219467"/>
                    </a:lnTo>
                    <a:lnTo>
                      <a:pt x="90825" y="215683"/>
                    </a:lnTo>
                    <a:lnTo>
                      <a:pt x="83258" y="215683"/>
                    </a:lnTo>
                    <a:lnTo>
                      <a:pt x="83258" y="211900"/>
                    </a:lnTo>
                    <a:lnTo>
                      <a:pt x="7577" y="211900"/>
                    </a:lnTo>
                    <a:lnTo>
                      <a:pt x="7577" y="117305"/>
                    </a:lnTo>
                    <a:lnTo>
                      <a:pt x="16468" y="74737"/>
                    </a:lnTo>
                    <a:lnTo>
                      <a:pt x="40115" y="40114"/>
                    </a:lnTo>
                    <a:lnTo>
                      <a:pt x="74745" y="16179"/>
                    </a:lnTo>
                    <a:lnTo>
                      <a:pt x="117320" y="7566"/>
                    </a:lnTo>
                    <a:lnTo>
                      <a:pt x="162722" y="7566"/>
                    </a:lnTo>
                    <a:lnTo>
                      <a:pt x="162722" y="0"/>
                    </a:lnTo>
                    <a:close/>
                  </a:path>
                  <a:path w="163195" h="219710">
                    <a:moveTo>
                      <a:pt x="162722" y="7566"/>
                    </a:moveTo>
                    <a:lnTo>
                      <a:pt x="155155" y="7566"/>
                    </a:lnTo>
                    <a:lnTo>
                      <a:pt x="155155" y="83254"/>
                    </a:lnTo>
                    <a:lnTo>
                      <a:pt x="117320" y="83254"/>
                    </a:lnTo>
                    <a:lnTo>
                      <a:pt x="104012" y="85915"/>
                    </a:lnTo>
                    <a:lnTo>
                      <a:pt x="93191" y="93186"/>
                    </a:lnTo>
                    <a:lnTo>
                      <a:pt x="85918" y="104004"/>
                    </a:lnTo>
                    <a:lnTo>
                      <a:pt x="83258" y="117305"/>
                    </a:lnTo>
                    <a:lnTo>
                      <a:pt x="83258" y="215683"/>
                    </a:lnTo>
                    <a:lnTo>
                      <a:pt x="87041" y="215683"/>
                    </a:lnTo>
                    <a:lnTo>
                      <a:pt x="87041" y="211900"/>
                    </a:lnTo>
                    <a:lnTo>
                      <a:pt x="90825" y="211900"/>
                    </a:lnTo>
                    <a:lnTo>
                      <a:pt x="90825" y="117305"/>
                    </a:lnTo>
                    <a:lnTo>
                      <a:pt x="92941" y="106782"/>
                    </a:lnTo>
                    <a:lnTo>
                      <a:pt x="98677" y="98388"/>
                    </a:lnTo>
                    <a:lnTo>
                      <a:pt x="107110" y="92831"/>
                    </a:lnTo>
                    <a:lnTo>
                      <a:pt x="117320" y="90821"/>
                    </a:lnTo>
                    <a:lnTo>
                      <a:pt x="162722" y="90821"/>
                    </a:lnTo>
                    <a:lnTo>
                      <a:pt x="162722" y="7566"/>
                    </a:lnTo>
                    <a:close/>
                  </a:path>
                  <a:path w="163195" h="219710">
                    <a:moveTo>
                      <a:pt x="90825" y="211900"/>
                    </a:moveTo>
                    <a:lnTo>
                      <a:pt x="87041" y="211900"/>
                    </a:lnTo>
                    <a:lnTo>
                      <a:pt x="87041" y="215683"/>
                    </a:lnTo>
                    <a:lnTo>
                      <a:pt x="90825" y="215683"/>
                    </a:lnTo>
                    <a:lnTo>
                      <a:pt x="90825" y="211900"/>
                    </a:lnTo>
                    <a:close/>
                  </a:path>
                  <a:path w="163195" h="219710">
                    <a:moveTo>
                      <a:pt x="152128" y="10603"/>
                    </a:moveTo>
                    <a:lnTo>
                      <a:pt x="117320" y="10603"/>
                    </a:lnTo>
                    <a:lnTo>
                      <a:pt x="76178" y="18974"/>
                    </a:lnTo>
                    <a:lnTo>
                      <a:pt x="42486" y="41817"/>
                    </a:lnTo>
                    <a:lnTo>
                      <a:pt x="19721" y="75729"/>
                    </a:lnTo>
                    <a:lnTo>
                      <a:pt x="11360" y="117305"/>
                    </a:lnTo>
                    <a:lnTo>
                      <a:pt x="11360" y="208873"/>
                    </a:lnTo>
                    <a:lnTo>
                      <a:pt x="15144" y="208873"/>
                    </a:lnTo>
                    <a:lnTo>
                      <a:pt x="15144" y="201306"/>
                    </a:lnTo>
                    <a:lnTo>
                      <a:pt x="18927" y="201306"/>
                    </a:lnTo>
                    <a:lnTo>
                      <a:pt x="18927" y="117305"/>
                    </a:lnTo>
                    <a:lnTo>
                      <a:pt x="20866" y="97381"/>
                    </a:lnTo>
                    <a:lnTo>
                      <a:pt x="35528" y="62071"/>
                    </a:lnTo>
                    <a:lnTo>
                      <a:pt x="79096" y="26115"/>
                    </a:lnTo>
                    <a:lnTo>
                      <a:pt x="117320" y="18170"/>
                    </a:lnTo>
                    <a:lnTo>
                      <a:pt x="152128" y="18170"/>
                    </a:lnTo>
                    <a:lnTo>
                      <a:pt x="152128" y="10603"/>
                    </a:lnTo>
                    <a:close/>
                  </a:path>
                  <a:path w="163195" h="219710">
                    <a:moveTo>
                      <a:pt x="18927" y="201306"/>
                    </a:moveTo>
                    <a:lnTo>
                      <a:pt x="15144" y="201306"/>
                    </a:lnTo>
                    <a:lnTo>
                      <a:pt x="15144" y="208873"/>
                    </a:lnTo>
                    <a:lnTo>
                      <a:pt x="80231" y="208873"/>
                    </a:lnTo>
                    <a:lnTo>
                      <a:pt x="80231" y="205090"/>
                    </a:lnTo>
                    <a:lnTo>
                      <a:pt x="18927" y="205090"/>
                    </a:lnTo>
                    <a:lnTo>
                      <a:pt x="18927" y="201306"/>
                    </a:lnTo>
                    <a:close/>
                  </a:path>
                  <a:path w="163195" h="219710">
                    <a:moveTo>
                      <a:pt x="152128" y="18170"/>
                    </a:moveTo>
                    <a:lnTo>
                      <a:pt x="144561" y="18170"/>
                    </a:lnTo>
                    <a:lnTo>
                      <a:pt x="144561" y="71894"/>
                    </a:lnTo>
                    <a:lnTo>
                      <a:pt x="117320" y="71894"/>
                    </a:lnTo>
                    <a:lnTo>
                      <a:pt x="99803" y="75478"/>
                    </a:lnTo>
                    <a:lnTo>
                      <a:pt x="85624" y="85236"/>
                    </a:lnTo>
                    <a:lnTo>
                      <a:pt x="76128" y="99675"/>
                    </a:lnTo>
                    <a:lnTo>
                      <a:pt x="72664" y="117305"/>
                    </a:lnTo>
                    <a:lnTo>
                      <a:pt x="72664" y="201306"/>
                    </a:lnTo>
                    <a:lnTo>
                      <a:pt x="18927" y="201306"/>
                    </a:lnTo>
                    <a:lnTo>
                      <a:pt x="18927" y="205090"/>
                    </a:lnTo>
                    <a:lnTo>
                      <a:pt x="80231" y="205090"/>
                    </a:lnTo>
                    <a:lnTo>
                      <a:pt x="80231" y="117305"/>
                    </a:lnTo>
                    <a:lnTo>
                      <a:pt x="80928" y="109655"/>
                    </a:lnTo>
                    <a:lnTo>
                      <a:pt x="109983" y="80278"/>
                    </a:lnTo>
                    <a:lnTo>
                      <a:pt x="117320" y="79461"/>
                    </a:lnTo>
                    <a:lnTo>
                      <a:pt x="152128" y="79461"/>
                    </a:lnTo>
                    <a:lnTo>
                      <a:pt x="152128" y="1817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5" name="object 389">
                <a:extLst>
                  <a:ext uri="{FF2B5EF4-FFF2-40B4-BE49-F238E27FC236}">
                    <a16:creationId xmlns:a16="http://schemas.microsoft.com/office/drawing/2014/main" id="{5D97543B-B69B-B5AA-71A7-1221660AA1E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39977" y="903778"/>
                <a:ext cx="82551" cy="44927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10489">
                    <a:moveTo>
                      <a:pt x="82501" y="0"/>
                    </a:moveTo>
                    <a:lnTo>
                      <a:pt x="34805" y="4705"/>
                    </a:lnTo>
                    <a:lnTo>
                      <a:pt x="10312" y="17783"/>
                    </a:lnTo>
                    <a:lnTo>
                      <a:pt x="1289" y="49590"/>
                    </a:lnTo>
                    <a:lnTo>
                      <a:pt x="0" y="110485"/>
                    </a:lnTo>
                    <a:lnTo>
                      <a:pt x="82501" y="0"/>
                    </a:lnTo>
                    <a:close/>
                  </a:path>
                </a:pathLst>
              </a:custGeom>
              <a:solidFill>
                <a:srgbClr val="FDFD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6" name="object 390">
                <a:extLst>
                  <a:ext uri="{FF2B5EF4-FFF2-40B4-BE49-F238E27FC236}">
                    <a16:creationId xmlns:a16="http://schemas.microsoft.com/office/drawing/2014/main" id="{DC28625F-5869-9127-70E9-68C4429D84A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36194" y="902239"/>
                <a:ext cx="87629" cy="46477"/>
              </a:xfrm>
              <a:custGeom>
                <a:avLst/>
                <a:gdLst/>
                <a:ahLst/>
                <a:cxnLst/>
                <a:rect l="l" t="t" r="r" b="b"/>
                <a:pathLst>
                  <a:path w="87629" h="114300">
                    <a:moveTo>
                      <a:pt x="86284" y="0"/>
                    </a:moveTo>
                    <a:lnTo>
                      <a:pt x="43142" y="15890"/>
                    </a:lnTo>
                    <a:lnTo>
                      <a:pt x="13338" y="50607"/>
                    </a:lnTo>
                    <a:lnTo>
                      <a:pt x="0" y="114268"/>
                    </a:lnTo>
                    <a:lnTo>
                      <a:pt x="7567" y="114268"/>
                    </a:lnTo>
                    <a:lnTo>
                      <a:pt x="10948" y="79849"/>
                    </a:lnTo>
                    <a:lnTo>
                      <a:pt x="19864" y="54012"/>
                    </a:lnTo>
                    <a:lnTo>
                      <a:pt x="46926" y="22700"/>
                    </a:lnTo>
                    <a:lnTo>
                      <a:pt x="74924" y="9836"/>
                    </a:lnTo>
                    <a:lnTo>
                      <a:pt x="77951" y="8323"/>
                    </a:lnTo>
                    <a:lnTo>
                      <a:pt x="81734" y="8323"/>
                    </a:lnTo>
                    <a:lnTo>
                      <a:pt x="83248" y="7566"/>
                    </a:lnTo>
                    <a:lnTo>
                      <a:pt x="87041" y="7566"/>
                    </a:lnTo>
                    <a:lnTo>
                      <a:pt x="86284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7" name="object 391">
                <a:extLst>
                  <a:ext uri="{FF2B5EF4-FFF2-40B4-BE49-F238E27FC236}">
                    <a16:creationId xmlns:a16="http://schemas.microsoft.com/office/drawing/2014/main" id="{8EEDCF69-55EC-89ED-DCA3-A25E473FD5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34682" y="901316"/>
                <a:ext cx="88901" cy="47509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16839">
                    <a:moveTo>
                      <a:pt x="87798" y="0"/>
                    </a:moveTo>
                    <a:lnTo>
                      <a:pt x="73760" y="2884"/>
                    </a:lnTo>
                    <a:lnTo>
                      <a:pt x="43615" y="17404"/>
                    </a:lnTo>
                    <a:lnTo>
                      <a:pt x="13612" y="52356"/>
                    </a:lnTo>
                    <a:lnTo>
                      <a:pt x="0" y="116538"/>
                    </a:lnTo>
                    <a:lnTo>
                      <a:pt x="10593" y="116538"/>
                    </a:lnTo>
                    <a:lnTo>
                      <a:pt x="22348" y="58280"/>
                    </a:lnTo>
                    <a:lnTo>
                      <a:pt x="48435" y="26768"/>
                    </a:lnTo>
                    <a:lnTo>
                      <a:pt x="75092" y="13845"/>
                    </a:lnTo>
                    <a:lnTo>
                      <a:pt x="88555" y="11350"/>
                    </a:lnTo>
                    <a:lnTo>
                      <a:pt x="87798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8" name="object 392">
                <a:extLst>
                  <a:ext uri="{FF2B5EF4-FFF2-40B4-BE49-F238E27FC236}">
                    <a16:creationId xmlns:a16="http://schemas.microsoft.com/office/drawing/2014/main" id="{C6729482-635B-9C60-1D3D-585DFB7D677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30897" y="899778"/>
                <a:ext cx="96520" cy="50608"/>
              </a:xfrm>
              <a:custGeom>
                <a:avLst/>
                <a:gdLst/>
                <a:ahLst/>
                <a:cxnLst/>
                <a:rect l="l" t="t" r="r" b="b"/>
                <a:pathLst>
                  <a:path w="96520" h="124460">
                    <a:moveTo>
                      <a:pt x="95365" y="0"/>
                    </a:moveTo>
                    <a:lnTo>
                      <a:pt x="91581" y="0"/>
                    </a:lnTo>
                    <a:lnTo>
                      <a:pt x="86905" y="922"/>
                    </a:lnTo>
                    <a:lnTo>
                      <a:pt x="44655" y="18160"/>
                    </a:lnTo>
                    <a:lnTo>
                      <a:pt x="13811" y="54202"/>
                    </a:lnTo>
                    <a:lnTo>
                      <a:pt x="0" y="120322"/>
                    </a:lnTo>
                    <a:lnTo>
                      <a:pt x="0" y="124105"/>
                    </a:lnTo>
                    <a:lnTo>
                      <a:pt x="18161" y="124105"/>
                    </a:lnTo>
                    <a:lnTo>
                      <a:pt x="18161" y="120322"/>
                    </a:lnTo>
                    <a:lnTo>
                      <a:pt x="3783" y="120322"/>
                    </a:lnTo>
                    <a:lnTo>
                      <a:pt x="3783" y="116538"/>
                    </a:lnTo>
                    <a:lnTo>
                      <a:pt x="7953" y="116538"/>
                    </a:lnTo>
                    <a:lnTo>
                      <a:pt x="11197" y="84768"/>
                    </a:lnTo>
                    <a:lnTo>
                      <a:pt x="20716" y="57796"/>
                    </a:lnTo>
                    <a:lnTo>
                      <a:pt x="49196" y="24213"/>
                    </a:lnTo>
                    <a:lnTo>
                      <a:pt x="78707" y="10593"/>
                    </a:lnTo>
                    <a:lnTo>
                      <a:pt x="82491" y="9080"/>
                    </a:lnTo>
                    <a:lnTo>
                      <a:pt x="85518" y="9080"/>
                    </a:lnTo>
                    <a:lnTo>
                      <a:pt x="87788" y="8323"/>
                    </a:lnTo>
                    <a:lnTo>
                      <a:pt x="88058" y="8323"/>
                    </a:lnTo>
                    <a:lnTo>
                      <a:pt x="87788" y="4540"/>
                    </a:lnTo>
                    <a:lnTo>
                      <a:pt x="91581" y="3783"/>
                    </a:lnTo>
                    <a:lnTo>
                      <a:pt x="95523" y="3783"/>
                    </a:lnTo>
                    <a:lnTo>
                      <a:pt x="95365" y="0"/>
                    </a:lnTo>
                    <a:close/>
                  </a:path>
                  <a:path w="96520" h="124460">
                    <a:moveTo>
                      <a:pt x="7953" y="116538"/>
                    </a:moveTo>
                    <a:lnTo>
                      <a:pt x="3783" y="116538"/>
                    </a:lnTo>
                    <a:lnTo>
                      <a:pt x="3783" y="120322"/>
                    </a:lnTo>
                    <a:lnTo>
                      <a:pt x="7567" y="120322"/>
                    </a:lnTo>
                    <a:lnTo>
                      <a:pt x="7953" y="116538"/>
                    </a:lnTo>
                    <a:close/>
                  </a:path>
                  <a:path w="96520" h="124460">
                    <a:moveTo>
                      <a:pt x="10972" y="116538"/>
                    </a:moveTo>
                    <a:lnTo>
                      <a:pt x="7953" y="116538"/>
                    </a:lnTo>
                    <a:lnTo>
                      <a:pt x="7567" y="120322"/>
                    </a:lnTo>
                    <a:lnTo>
                      <a:pt x="10593" y="120322"/>
                    </a:lnTo>
                    <a:lnTo>
                      <a:pt x="10972" y="116538"/>
                    </a:lnTo>
                    <a:close/>
                  </a:path>
                  <a:path w="96520" h="124460">
                    <a:moveTo>
                      <a:pt x="88299" y="11695"/>
                    </a:moveTo>
                    <a:lnTo>
                      <a:pt x="49952" y="27240"/>
                    </a:lnTo>
                    <a:lnTo>
                      <a:pt x="22891" y="60444"/>
                    </a:lnTo>
                    <a:lnTo>
                      <a:pt x="10593" y="120322"/>
                    </a:lnTo>
                    <a:lnTo>
                      <a:pt x="14377" y="120322"/>
                    </a:lnTo>
                    <a:lnTo>
                      <a:pt x="14377" y="116538"/>
                    </a:lnTo>
                    <a:lnTo>
                      <a:pt x="18528" y="116538"/>
                    </a:lnTo>
                    <a:lnTo>
                      <a:pt x="29516" y="63755"/>
                    </a:lnTo>
                    <a:lnTo>
                      <a:pt x="54493" y="33293"/>
                    </a:lnTo>
                    <a:lnTo>
                      <a:pt x="92338" y="18916"/>
                    </a:lnTo>
                    <a:lnTo>
                      <a:pt x="96122" y="18160"/>
                    </a:lnTo>
                    <a:lnTo>
                      <a:pt x="95996" y="15133"/>
                    </a:lnTo>
                    <a:lnTo>
                      <a:pt x="88544" y="15133"/>
                    </a:lnTo>
                    <a:lnTo>
                      <a:pt x="88299" y="11695"/>
                    </a:lnTo>
                    <a:close/>
                  </a:path>
                  <a:path w="96520" h="124460">
                    <a:moveTo>
                      <a:pt x="18528" y="116538"/>
                    </a:moveTo>
                    <a:lnTo>
                      <a:pt x="14377" y="116538"/>
                    </a:lnTo>
                    <a:lnTo>
                      <a:pt x="14377" y="120322"/>
                    </a:lnTo>
                    <a:lnTo>
                      <a:pt x="18161" y="120322"/>
                    </a:lnTo>
                    <a:lnTo>
                      <a:pt x="18528" y="116538"/>
                    </a:lnTo>
                    <a:close/>
                  </a:path>
                  <a:path w="96520" h="124460">
                    <a:moveTo>
                      <a:pt x="91581" y="11350"/>
                    </a:moveTo>
                    <a:lnTo>
                      <a:pt x="88299" y="11695"/>
                    </a:lnTo>
                    <a:lnTo>
                      <a:pt x="88544" y="15133"/>
                    </a:lnTo>
                    <a:lnTo>
                      <a:pt x="92338" y="15133"/>
                    </a:lnTo>
                    <a:lnTo>
                      <a:pt x="91581" y="11350"/>
                    </a:lnTo>
                    <a:close/>
                  </a:path>
                  <a:path w="96520" h="124460">
                    <a:moveTo>
                      <a:pt x="95838" y="11350"/>
                    </a:moveTo>
                    <a:lnTo>
                      <a:pt x="91581" y="11350"/>
                    </a:lnTo>
                    <a:lnTo>
                      <a:pt x="92338" y="15133"/>
                    </a:lnTo>
                    <a:lnTo>
                      <a:pt x="95996" y="15133"/>
                    </a:lnTo>
                    <a:lnTo>
                      <a:pt x="95838" y="11350"/>
                    </a:lnTo>
                    <a:close/>
                  </a:path>
                  <a:path w="96520" h="124460">
                    <a:moveTo>
                      <a:pt x="91581" y="3783"/>
                    </a:moveTo>
                    <a:lnTo>
                      <a:pt x="87788" y="4540"/>
                    </a:lnTo>
                    <a:lnTo>
                      <a:pt x="88299" y="11695"/>
                    </a:lnTo>
                    <a:lnTo>
                      <a:pt x="91581" y="11350"/>
                    </a:lnTo>
                    <a:lnTo>
                      <a:pt x="95838" y="11350"/>
                    </a:lnTo>
                    <a:lnTo>
                      <a:pt x="95712" y="8323"/>
                    </a:lnTo>
                    <a:lnTo>
                      <a:pt x="90825" y="8323"/>
                    </a:lnTo>
                    <a:lnTo>
                      <a:pt x="91581" y="7566"/>
                    </a:lnTo>
                    <a:lnTo>
                      <a:pt x="91581" y="3783"/>
                    </a:lnTo>
                    <a:close/>
                  </a:path>
                  <a:path w="96520" h="124460">
                    <a:moveTo>
                      <a:pt x="95523" y="3783"/>
                    </a:moveTo>
                    <a:lnTo>
                      <a:pt x="91581" y="3783"/>
                    </a:lnTo>
                    <a:lnTo>
                      <a:pt x="91581" y="7566"/>
                    </a:lnTo>
                    <a:lnTo>
                      <a:pt x="90825" y="8323"/>
                    </a:lnTo>
                    <a:lnTo>
                      <a:pt x="95712" y="8323"/>
                    </a:lnTo>
                    <a:lnTo>
                      <a:pt x="95523" y="378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9" name="object 393">
                <a:extLst>
                  <a:ext uri="{FF2B5EF4-FFF2-40B4-BE49-F238E27FC236}">
                    <a16:creationId xmlns:a16="http://schemas.microsoft.com/office/drawing/2014/main" id="{07AAB9B4-FD37-967B-434D-626D437603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49256" y="1001017"/>
                <a:ext cx="32384" cy="39505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97155">
                    <a:moveTo>
                      <a:pt x="24971" y="0"/>
                    </a:moveTo>
                    <a:lnTo>
                      <a:pt x="7567" y="0"/>
                    </a:lnTo>
                    <a:lnTo>
                      <a:pt x="0" y="6810"/>
                    </a:lnTo>
                    <a:lnTo>
                      <a:pt x="0" y="90054"/>
                    </a:lnTo>
                    <a:lnTo>
                      <a:pt x="7567" y="96864"/>
                    </a:lnTo>
                    <a:lnTo>
                      <a:pt x="24971" y="96864"/>
                    </a:lnTo>
                    <a:lnTo>
                      <a:pt x="31781" y="90054"/>
                    </a:lnTo>
                    <a:lnTo>
                      <a:pt x="31781" y="6810"/>
                    </a:lnTo>
                    <a:lnTo>
                      <a:pt x="24971" y="0"/>
                    </a:lnTo>
                    <a:close/>
                  </a:path>
                </a:pathLst>
              </a:custGeom>
              <a:solidFill>
                <a:srgbClr val="FDFD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0" name="object 394">
                <a:extLst>
                  <a:ext uri="{FF2B5EF4-FFF2-40B4-BE49-F238E27FC236}">
                    <a16:creationId xmlns:a16="http://schemas.microsoft.com/office/drawing/2014/main" id="{87843F5B-2048-0948-E8C9-9EF30182E58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45474" y="999479"/>
                <a:ext cx="39371" cy="42604"/>
              </a:xfrm>
              <a:custGeom>
                <a:avLst/>
                <a:gdLst/>
                <a:ahLst/>
                <a:cxnLst/>
                <a:rect l="l" t="t" r="r" b="b"/>
                <a:pathLst>
                  <a:path w="39370" h="104775">
                    <a:moveTo>
                      <a:pt x="19674" y="0"/>
                    </a:moveTo>
                    <a:lnTo>
                      <a:pt x="12130" y="1584"/>
                    </a:lnTo>
                    <a:lnTo>
                      <a:pt x="5864" y="5864"/>
                    </a:lnTo>
                    <a:lnTo>
                      <a:pt x="1584" y="12130"/>
                    </a:lnTo>
                    <a:lnTo>
                      <a:pt x="0" y="19673"/>
                    </a:lnTo>
                    <a:lnTo>
                      <a:pt x="0" y="84758"/>
                    </a:lnTo>
                    <a:lnTo>
                      <a:pt x="1584" y="92620"/>
                    </a:lnTo>
                    <a:lnTo>
                      <a:pt x="5864" y="98851"/>
                    </a:lnTo>
                    <a:lnTo>
                      <a:pt x="12130" y="102953"/>
                    </a:lnTo>
                    <a:lnTo>
                      <a:pt x="19674" y="104431"/>
                    </a:lnTo>
                    <a:lnTo>
                      <a:pt x="27537" y="102953"/>
                    </a:lnTo>
                    <a:lnTo>
                      <a:pt x="33768" y="98851"/>
                    </a:lnTo>
                    <a:lnTo>
                      <a:pt x="35076" y="96864"/>
                    </a:lnTo>
                    <a:lnTo>
                      <a:pt x="12864" y="96864"/>
                    </a:lnTo>
                    <a:lnTo>
                      <a:pt x="7567" y="91568"/>
                    </a:lnTo>
                    <a:lnTo>
                      <a:pt x="7567" y="12863"/>
                    </a:lnTo>
                    <a:lnTo>
                      <a:pt x="12864" y="7566"/>
                    </a:lnTo>
                    <a:lnTo>
                      <a:pt x="34882" y="7566"/>
                    </a:lnTo>
                    <a:lnTo>
                      <a:pt x="33768" y="5864"/>
                    </a:lnTo>
                    <a:lnTo>
                      <a:pt x="27537" y="1584"/>
                    </a:lnTo>
                    <a:lnTo>
                      <a:pt x="19674" y="0"/>
                    </a:lnTo>
                    <a:close/>
                  </a:path>
                  <a:path w="39370" h="104775">
                    <a:moveTo>
                      <a:pt x="34882" y="7566"/>
                    </a:moveTo>
                    <a:lnTo>
                      <a:pt x="26484" y="7566"/>
                    </a:lnTo>
                    <a:lnTo>
                      <a:pt x="31781" y="12863"/>
                    </a:lnTo>
                    <a:lnTo>
                      <a:pt x="31781" y="91568"/>
                    </a:lnTo>
                    <a:lnTo>
                      <a:pt x="26484" y="96864"/>
                    </a:lnTo>
                    <a:lnTo>
                      <a:pt x="35076" y="96864"/>
                    </a:lnTo>
                    <a:lnTo>
                      <a:pt x="37870" y="92620"/>
                    </a:lnTo>
                    <a:lnTo>
                      <a:pt x="39348" y="84758"/>
                    </a:lnTo>
                    <a:lnTo>
                      <a:pt x="39348" y="19673"/>
                    </a:lnTo>
                    <a:lnTo>
                      <a:pt x="37870" y="12130"/>
                    </a:lnTo>
                    <a:lnTo>
                      <a:pt x="34882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1" name="object 395">
                <a:extLst>
                  <a:ext uri="{FF2B5EF4-FFF2-40B4-BE49-F238E27FC236}">
                    <a16:creationId xmlns:a16="http://schemas.microsoft.com/office/drawing/2014/main" id="{55C10FEE-B9D4-7AE9-9151-FD2FB51028A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43959" y="998864"/>
                <a:ext cx="42546" cy="44153"/>
              </a:xfrm>
              <a:custGeom>
                <a:avLst/>
                <a:gdLst/>
                <a:ahLst/>
                <a:cxnLst/>
                <a:rect l="l" t="t" r="r" b="b"/>
                <a:pathLst>
                  <a:path w="42545" h="108585">
                    <a:moveTo>
                      <a:pt x="21187" y="0"/>
                    </a:moveTo>
                    <a:lnTo>
                      <a:pt x="13088" y="1714"/>
                    </a:lnTo>
                    <a:lnTo>
                      <a:pt x="6337" y="6337"/>
                    </a:lnTo>
                    <a:lnTo>
                      <a:pt x="1714" y="13088"/>
                    </a:lnTo>
                    <a:lnTo>
                      <a:pt x="0" y="21187"/>
                    </a:lnTo>
                    <a:lnTo>
                      <a:pt x="0" y="86271"/>
                    </a:lnTo>
                    <a:lnTo>
                      <a:pt x="1714" y="94807"/>
                    </a:lnTo>
                    <a:lnTo>
                      <a:pt x="6337" y="101783"/>
                    </a:lnTo>
                    <a:lnTo>
                      <a:pt x="13088" y="106488"/>
                    </a:lnTo>
                    <a:lnTo>
                      <a:pt x="21187" y="108215"/>
                    </a:lnTo>
                    <a:lnTo>
                      <a:pt x="29606" y="106488"/>
                    </a:lnTo>
                    <a:lnTo>
                      <a:pt x="36322" y="101783"/>
                    </a:lnTo>
                    <a:lnTo>
                      <a:pt x="39456" y="96864"/>
                    </a:lnTo>
                    <a:lnTo>
                      <a:pt x="15890" y="96864"/>
                    </a:lnTo>
                    <a:lnTo>
                      <a:pt x="10593" y="92324"/>
                    </a:lnTo>
                    <a:lnTo>
                      <a:pt x="10593" y="15133"/>
                    </a:lnTo>
                    <a:lnTo>
                      <a:pt x="15890" y="10593"/>
                    </a:lnTo>
                    <a:lnTo>
                      <a:pt x="39124" y="10593"/>
                    </a:lnTo>
                    <a:lnTo>
                      <a:pt x="36322" y="6337"/>
                    </a:lnTo>
                    <a:lnTo>
                      <a:pt x="29606" y="1714"/>
                    </a:lnTo>
                    <a:lnTo>
                      <a:pt x="21187" y="0"/>
                    </a:lnTo>
                    <a:close/>
                  </a:path>
                  <a:path w="42545" h="108585">
                    <a:moveTo>
                      <a:pt x="39124" y="10593"/>
                    </a:moveTo>
                    <a:lnTo>
                      <a:pt x="27241" y="10593"/>
                    </a:lnTo>
                    <a:lnTo>
                      <a:pt x="31781" y="15133"/>
                    </a:lnTo>
                    <a:lnTo>
                      <a:pt x="31781" y="92324"/>
                    </a:lnTo>
                    <a:lnTo>
                      <a:pt x="27241" y="96864"/>
                    </a:lnTo>
                    <a:lnTo>
                      <a:pt x="39456" y="96864"/>
                    </a:lnTo>
                    <a:lnTo>
                      <a:pt x="40767" y="94807"/>
                    </a:lnTo>
                    <a:lnTo>
                      <a:pt x="42375" y="86271"/>
                    </a:lnTo>
                    <a:lnTo>
                      <a:pt x="42375" y="21187"/>
                    </a:lnTo>
                    <a:lnTo>
                      <a:pt x="40767" y="13088"/>
                    </a:lnTo>
                    <a:lnTo>
                      <a:pt x="39124" y="10593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2" name="object 396">
                <a:extLst>
                  <a:ext uri="{FF2B5EF4-FFF2-40B4-BE49-F238E27FC236}">
                    <a16:creationId xmlns:a16="http://schemas.microsoft.com/office/drawing/2014/main" id="{08CE6A4C-1737-3040-A84A-97B77BA9F9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40167" y="997325"/>
                <a:ext cx="50165" cy="47251"/>
              </a:xfrm>
              <a:custGeom>
                <a:avLst/>
                <a:gdLst/>
                <a:ahLst/>
                <a:cxnLst/>
                <a:rect l="l" t="t" r="r" b="b"/>
                <a:pathLst>
                  <a:path w="50164" h="116205">
                    <a:moveTo>
                      <a:pt x="24981" y="0"/>
                    </a:moveTo>
                    <a:lnTo>
                      <a:pt x="15331" y="1986"/>
                    </a:lnTo>
                    <a:lnTo>
                      <a:pt x="7382" y="7377"/>
                    </a:lnTo>
                    <a:lnTo>
                      <a:pt x="1987" y="15322"/>
                    </a:lnTo>
                    <a:lnTo>
                      <a:pt x="0" y="24970"/>
                    </a:lnTo>
                    <a:lnTo>
                      <a:pt x="0" y="90054"/>
                    </a:lnTo>
                    <a:lnTo>
                      <a:pt x="1987" y="100141"/>
                    </a:lnTo>
                    <a:lnTo>
                      <a:pt x="7382" y="108314"/>
                    </a:lnTo>
                    <a:lnTo>
                      <a:pt x="15331" y="113792"/>
                    </a:lnTo>
                    <a:lnTo>
                      <a:pt x="24981" y="115792"/>
                    </a:lnTo>
                    <a:lnTo>
                      <a:pt x="24981" y="108215"/>
                    </a:lnTo>
                    <a:lnTo>
                      <a:pt x="15144" y="108215"/>
                    </a:lnTo>
                    <a:lnTo>
                      <a:pt x="7577" y="99891"/>
                    </a:lnTo>
                    <a:lnTo>
                      <a:pt x="7577" y="15133"/>
                    </a:lnTo>
                    <a:lnTo>
                      <a:pt x="15144" y="7566"/>
                    </a:lnTo>
                    <a:lnTo>
                      <a:pt x="42982" y="7566"/>
                    </a:lnTo>
                    <a:lnTo>
                      <a:pt x="42858" y="7377"/>
                    </a:lnTo>
                    <a:lnTo>
                      <a:pt x="34948" y="1986"/>
                    </a:lnTo>
                    <a:lnTo>
                      <a:pt x="24981" y="0"/>
                    </a:lnTo>
                    <a:close/>
                  </a:path>
                  <a:path w="50164" h="116205">
                    <a:moveTo>
                      <a:pt x="42982" y="7566"/>
                    </a:moveTo>
                    <a:lnTo>
                      <a:pt x="34818" y="7566"/>
                    </a:lnTo>
                    <a:lnTo>
                      <a:pt x="42385" y="15133"/>
                    </a:lnTo>
                    <a:lnTo>
                      <a:pt x="42385" y="99891"/>
                    </a:lnTo>
                    <a:lnTo>
                      <a:pt x="34818" y="108215"/>
                    </a:lnTo>
                    <a:lnTo>
                      <a:pt x="24981" y="108215"/>
                    </a:lnTo>
                    <a:lnTo>
                      <a:pt x="24981" y="115792"/>
                    </a:lnTo>
                    <a:lnTo>
                      <a:pt x="34948" y="113792"/>
                    </a:lnTo>
                    <a:lnTo>
                      <a:pt x="42858" y="108314"/>
                    </a:lnTo>
                    <a:lnTo>
                      <a:pt x="48072" y="100141"/>
                    </a:lnTo>
                    <a:lnTo>
                      <a:pt x="49952" y="90054"/>
                    </a:lnTo>
                    <a:lnTo>
                      <a:pt x="49952" y="24970"/>
                    </a:lnTo>
                    <a:lnTo>
                      <a:pt x="48072" y="15322"/>
                    </a:lnTo>
                    <a:lnTo>
                      <a:pt x="42982" y="7566"/>
                    </a:lnTo>
                    <a:close/>
                  </a:path>
                  <a:path w="50164" h="116205">
                    <a:moveTo>
                      <a:pt x="24981" y="10593"/>
                    </a:moveTo>
                    <a:lnTo>
                      <a:pt x="17414" y="10593"/>
                    </a:lnTo>
                    <a:lnTo>
                      <a:pt x="10604" y="17403"/>
                    </a:lnTo>
                    <a:lnTo>
                      <a:pt x="10604" y="98378"/>
                    </a:lnTo>
                    <a:lnTo>
                      <a:pt x="17414" y="104431"/>
                    </a:lnTo>
                    <a:lnTo>
                      <a:pt x="33305" y="104431"/>
                    </a:lnTo>
                    <a:lnTo>
                      <a:pt x="39358" y="98378"/>
                    </a:lnTo>
                    <a:lnTo>
                      <a:pt x="39358" y="96864"/>
                    </a:lnTo>
                    <a:lnTo>
                      <a:pt x="21197" y="96864"/>
                    </a:lnTo>
                    <a:lnTo>
                      <a:pt x="18171" y="93838"/>
                    </a:lnTo>
                    <a:lnTo>
                      <a:pt x="18171" y="21187"/>
                    </a:lnTo>
                    <a:lnTo>
                      <a:pt x="21197" y="18160"/>
                    </a:lnTo>
                    <a:lnTo>
                      <a:pt x="24981" y="18160"/>
                    </a:lnTo>
                    <a:lnTo>
                      <a:pt x="24981" y="10593"/>
                    </a:lnTo>
                    <a:close/>
                  </a:path>
                  <a:path w="50164" h="116205">
                    <a:moveTo>
                      <a:pt x="33305" y="10593"/>
                    </a:moveTo>
                    <a:lnTo>
                      <a:pt x="24981" y="10593"/>
                    </a:lnTo>
                    <a:lnTo>
                      <a:pt x="24981" y="18160"/>
                    </a:lnTo>
                    <a:lnTo>
                      <a:pt x="28765" y="18160"/>
                    </a:lnTo>
                    <a:lnTo>
                      <a:pt x="31791" y="21187"/>
                    </a:lnTo>
                    <a:lnTo>
                      <a:pt x="31791" y="93838"/>
                    </a:lnTo>
                    <a:lnTo>
                      <a:pt x="28765" y="96864"/>
                    </a:lnTo>
                    <a:lnTo>
                      <a:pt x="39358" y="96864"/>
                    </a:lnTo>
                    <a:lnTo>
                      <a:pt x="39358" y="17403"/>
                    </a:lnTo>
                    <a:lnTo>
                      <a:pt x="33305" y="105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3" name="object 397">
                <a:extLst>
                  <a:ext uri="{FF2B5EF4-FFF2-40B4-BE49-F238E27FC236}">
                    <a16:creationId xmlns:a16="http://schemas.microsoft.com/office/drawing/2014/main" id="{5D6F1FF9-FFDD-7E42-2079-4FE5560CF9D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75743" y="974553"/>
                <a:ext cx="219710" cy="66100"/>
              </a:xfrm>
              <a:custGeom>
                <a:avLst/>
                <a:gdLst/>
                <a:ahLst/>
                <a:cxnLst/>
                <a:rect l="l" t="t" r="r" b="b"/>
                <a:pathLst>
                  <a:path w="219710" h="162560">
                    <a:moveTo>
                      <a:pt x="219485" y="0"/>
                    </a:moveTo>
                    <a:lnTo>
                      <a:pt x="128660" y="0"/>
                    </a:lnTo>
                    <a:lnTo>
                      <a:pt x="128660" y="44654"/>
                    </a:lnTo>
                    <a:lnTo>
                      <a:pt x="126544" y="55294"/>
                    </a:lnTo>
                    <a:lnTo>
                      <a:pt x="120809" y="63949"/>
                    </a:lnTo>
                    <a:lnTo>
                      <a:pt x="112379" y="69766"/>
                    </a:lnTo>
                    <a:lnTo>
                      <a:pt x="102175" y="71894"/>
                    </a:lnTo>
                    <a:lnTo>
                      <a:pt x="0" y="71894"/>
                    </a:lnTo>
                    <a:lnTo>
                      <a:pt x="0" y="161949"/>
                    </a:lnTo>
                    <a:lnTo>
                      <a:pt x="102175" y="161949"/>
                    </a:lnTo>
                    <a:lnTo>
                      <a:pt x="102175" y="154382"/>
                    </a:lnTo>
                    <a:lnTo>
                      <a:pt x="7567" y="154382"/>
                    </a:lnTo>
                    <a:lnTo>
                      <a:pt x="7567" y="79461"/>
                    </a:lnTo>
                    <a:lnTo>
                      <a:pt x="102175" y="79461"/>
                    </a:lnTo>
                    <a:lnTo>
                      <a:pt x="115478" y="76682"/>
                    </a:lnTo>
                    <a:lnTo>
                      <a:pt x="126300" y="69151"/>
                    </a:lnTo>
                    <a:lnTo>
                      <a:pt x="133575" y="58073"/>
                    </a:lnTo>
                    <a:lnTo>
                      <a:pt x="136237" y="44654"/>
                    </a:lnTo>
                    <a:lnTo>
                      <a:pt x="136237" y="7566"/>
                    </a:lnTo>
                    <a:lnTo>
                      <a:pt x="219485" y="7566"/>
                    </a:lnTo>
                    <a:lnTo>
                      <a:pt x="219485" y="0"/>
                    </a:lnTo>
                    <a:close/>
                  </a:path>
                  <a:path w="219710" h="162560">
                    <a:moveTo>
                      <a:pt x="219485" y="7566"/>
                    </a:moveTo>
                    <a:lnTo>
                      <a:pt x="211918" y="7566"/>
                    </a:lnTo>
                    <a:lnTo>
                      <a:pt x="211918" y="44654"/>
                    </a:lnTo>
                    <a:lnTo>
                      <a:pt x="209601" y="66729"/>
                    </a:lnTo>
                    <a:lnTo>
                      <a:pt x="192760" y="106060"/>
                    </a:lnTo>
                    <a:lnTo>
                      <a:pt x="163264" y="135867"/>
                    </a:lnTo>
                    <a:lnTo>
                      <a:pt x="124240" y="152183"/>
                    </a:lnTo>
                    <a:lnTo>
                      <a:pt x="102175" y="154382"/>
                    </a:lnTo>
                    <a:lnTo>
                      <a:pt x="102175" y="161949"/>
                    </a:lnTo>
                    <a:lnTo>
                      <a:pt x="147644" y="152774"/>
                    </a:lnTo>
                    <a:lnTo>
                      <a:pt x="184954" y="127708"/>
                    </a:lnTo>
                    <a:lnTo>
                      <a:pt x="210202" y="90439"/>
                    </a:lnTo>
                    <a:lnTo>
                      <a:pt x="219485" y="44654"/>
                    </a:lnTo>
                    <a:lnTo>
                      <a:pt x="219485" y="7566"/>
                    </a:lnTo>
                    <a:close/>
                  </a:path>
                  <a:path w="219710" h="162560">
                    <a:moveTo>
                      <a:pt x="208135" y="10593"/>
                    </a:moveTo>
                    <a:lnTo>
                      <a:pt x="140021" y="10593"/>
                    </a:lnTo>
                    <a:lnTo>
                      <a:pt x="140021" y="44654"/>
                    </a:lnTo>
                    <a:lnTo>
                      <a:pt x="139205" y="52303"/>
                    </a:lnTo>
                    <a:lnTo>
                      <a:pt x="109825" y="81672"/>
                    </a:lnTo>
                    <a:lnTo>
                      <a:pt x="102175" y="82488"/>
                    </a:lnTo>
                    <a:lnTo>
                      <a:pt x="10593" y="82488"/>
                    </a:lnTo>
                    <a:lnTo>
                      <a:pt x="10593" y="151355"/>
                    </a:lnTo>
                    <a:lnTo>
                      <a:pt x="14377" y="151355"/>
                    </a:lnTo>
                    <a:lnTo>
                      <a:pt x="14377" y="143789"/>
                    </a:lnTo>
                    <a:lnTo>
                      <a:pt x="18161" y="143789"/>
                    </a:lnTo>
                    <a:lnTo>
                      <a:pt x="18161" y="90054"/>
                    </a:lnTo>
                    <a:lnTo>
                      <a:pt x="102175" y="90054"/>
                    </a:lnTo>
                    <a:lnTo>
                      <a:pt x="119806" y="86472"/>
                    </a:lnTo>
                    <a:lnTo>
                      <a:pt x="134246" y="76718"/>
                    </a:lnTo>
                    <a:lnTo>
                      <a:pt x="144004" y="62282"/>
                    </a:lnTo>
                    <a:lnTo>
                      <a:pt x="147588" y="44654"/>
                    </a:lnTo>
                    <a:lnTo>
                      <a:pt x="147588" y="18160"/>
                    </a:lnTo>
                    <a:lnTo>
                      <a:pt x="208135" y="18160"/>
                    </a:lnTo>
                    <a:lnTo>
                      <a:pt x="208135" y="10593"/>
                    </a:lnTo>
                    <a:close/>
                  </a:path>
                  <a:path w="219710" h="162560">
                    <a:moveTo>
                      <a:pt x="18161" y="143789"/>
                    </a:moveTo>
                    <a:lnTo>
                      <a:pt x="14377" y="143789"/>
                    </a:lnTo>
                    <a:lnTo>
                      <a:pt x="14377" y="151355"/>
                    </a:lnTo>
                    <a:lnTo>
                      <a:pt x="102175" y="151355"/>
                    </a:lnTo>
                    <a:lnTo>
                      <a:pt x="120770" y="147572"/>
                    </a:lnTo>
                    <a:lnTo>
                      <a:pt x="18161" y="147572"/>
                    </a:lnTo>
                    <a:lnTo>
                      <a:pt x="18161" y="143789"/>
                    </a:lnTo>
                    <a:close/>
                  </a:path>
                  <a:path w="219710" h="162560">
                    <a:moveTo>
                      <a:pt x="208135" y="18160"/>
                    </a:moveTo>
                    <a:lnTo>
                      <a:pt x="200568" y="18160"/>
                    </a:lnTo>
                    <a:lnTo>
                      <a:pt x="200568" y="44654"/>
                    </a:lnTo>
                    <a:lnTo>
                      <a:pt x="198628" y="64577"/>
                    </a:lnTo>
                    <a:lnTo>
                      <a:pt x="183963" y="99888"/>
                    </a:lnTo>
                    <a:lnTo>
                      <a:pt x="140394" y="135844"/>
                    </a:lnTo>
                    <a:lnTo>
                      <a:pt x="102175" y="143789"/>
                    </a:lnTo>
                    <a:lnTo>
                      <a:pt x="18161" y="143789"/>
                    </a:lnTo>
                    <a:lnTo>
                      <a:pt x="18161" y="147572"/>
                    </a:lnTo>
                    <a:lnTo>
                      <a:pt x="120770" y="147572"/>
                    </a:lnTo>
                    <a:lnTo>
                      <a:pt x="143317" y="142985"/>
                    </a:lnTo>
                    <a:lnTo>
                      <a:pt x="177009" y="120141"/>
                    </a:lnTo>
                    <a:lnTo>
                      <a:pt x="199774" y="86230"/>
                    </a:lnTo>
                    <a:lnTo>
                      <a:pt x="208135" y="44654"/>
                    </a:lnTo>
                    <a:lnTo>
                      <a:pt x="208135" y="18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4" name="object 398">
                <a:extLst>
                  <a:ext uri="{FF2B5EF4-FFF2-40B4-BE49-F238E27FC236}">
                    <a16:creationId xmlns:a16="http://schemas.microsoft.com/office/drawing/2014/main" id="{5E19681C-DE68-AD9A-5A32-DB90392CF5A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85484" y="1003786"/>
                <a:ext cx="44449" cy="13168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32385">
                    <a:moveTo>
                      <a:pt x="43142" y="0"/>
                    </a:moveTo>
                    <a:lnTo>
                      <a:pt x="0" y="31790"/>
                    </a:lnTo>
                    <a:lnTo>
                      <a:pt x="26644" y="30868"/>
                    </a:lnTo>
                    <a:lnTo>
                      <a:pt x="40019" y="27249"/>
                    </a:lnTo>
                    <a:lnTo>
                      <a:pt x="44170" y="17953"/>
                    </a:lnTo>
                    <a:lnTo>
                      <a:pt x="43142" y="0"/>
                    </a:lnTo>
                    <a:close/>
                  </a:path>
                </a:pathLst>
              </a:custGeom>
              <a:solidFill>
                <a:srgbClr val="FDFD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5" name="object 399">
                <a:extLst>
                  <a:ext uri="{FF2B5EF4-FFF2-40B4-BE49-F238E27FC236}">
                    <a16:creationId xmlns:a16="http://schemas.microsoft.com/office/drawing/2014/main" id="{EFBFF037-2654-1F3B-B85E-94C052E050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85484" y="1003479"/>
                <a:ext cx="46990" cy="14976"/>
              </a:xfrm>
              <a:custGeom>
                <a:avLst/>
                <a:gdLst/>
                <a:ahLst/>
                <a:cxnLst/>
                <a:rect l="l" t="t" r="r" b="b"/>
                <a:pathLst>
                  <a:path w="46989" h="36830">
                    <a:moveTo>
                      <a:pt x="46926" y="0"/>
                    </a:moveTo>
                    <a:lnTo>
                      <a:pt x="39358" y="756"/>
                    </a:lnTo>
                    <a:lnTo>
                      <a:pt x="39274" y="4540"/>
                    </a:lnTo>
                    <a:lnTo>
                      <a:pt x="38602" y="10593"/>
                    </a:lnTo>
                    <a:lnTo>
                      <a:pt x="0" y="28763"/>
                    </a:lnTo>
                    <a:lnTo>
                      <a:pt x="756" y="36330"/>
                    </a:lnTo>
                    <a:lnTo>
                      <a:pt x="40115" y="21187"/>
                    </a:lnTo>
                    <a:lnTo>
                      <a:pt x="46926" y="4540"/>
                    </a:lnTo>
                    <a:lnTo>
                      <a:pt x="46926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6" name="object 400">
                <a:extLst>
                  <a:ext uri="{FF2B5EF4-FFF2-40B4-BE49-F238E27FC236}">
                    <a16:creationId xmlns:a16="http://schemas.microsoft.com/office/drawing/2014/main" id="{1EA8AF89-5298-BD4B-8A47-78C7D09FA3F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85484" y="1003479"/>
                <a:ext cx="48896" cy="15492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38100">
                    <a:moveTo>
                      <a:pt x="48439" y="0"/>
                    </a:moveTo>
                    <a:lnTo>
                      <a:pt x="37845" y="756"/>
                    </a:lnTo>
                    <a:lnTo>
                      <a:pt x="38602" y="9080"/>
                    </a:lnTo>
                    <a:lnTo>
                      <a:pt x="31791" y="16646"/>
                    </a:lnTo>
                    <a:lnTo>
                      <a:pt x="26398" y="21176"/>
                    </a:lnTo>
                    <a:lnTo>
                      <a:pt x="19301" y="24502"/>
                    </a:lnTo>
                    <a:lnTo>
                      <a:pt x="10500" y="26551"/>
                    </a:lnTo>
                    <a:lnTo>
                      <a:pt x="0" y="27250"/>
                    </a:lnTo>
                    <a:lnTo>
                      <a:pt x="756" y="37844"/>
                    </a:lnTo>
                    <a:lnTo>
                      <a:pt x="40115" y="23457"/>
                    </a:lnTo>
                    <a:lnTo>
                      <a:pt x="48522" y="2494"/>
                    </a:lnTo>
                    <a:lnTo>
                      <a:pt x="48439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7" name="object 401">
                <a:extLst>
                  <a:ext uri="{FF2B5EF4-FFF2-40B4-BE49-F238E27FC236}">
                    <a16:creationId xmlns:a16="http://schemas.microsoft.com/office/drawing/2014/main" id="{48F87795-5C0B-5912-CDF2-B7914918D41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81702" y="1001940"/>
                <a:ext cx="56514" cy="18591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5719">
                    <a:moveTo>
                      <a:pt x="41629" y="4540"/>
                    </a:moveTo>
                    <a:lnTo>
                      <a:pt x="40872" y="4540"/>
                    </a:lnTo>
                    <a:lnTo>
                      <a:pt x="37845" y="5296"/>
                    </a:lnTo>
                    <a:lnTo>
                      <a:pt x="37750" y="7566"/>
                    </a:lnTo>
                    <a:lnTo>
                      <a:pt x="37088" y="12863"/>
                    </a:lnTo>
                    <a:lnTo>
                      <a:pt x="3783" y="27240"/>
                    </a:lnTo>
                    <a:lnTo>
                      <a:pt x="0" y="27240"/>
                    </a:lnTo>
                    <a:lnTo>
                      <a:pt x="756" y="45410"/>
                    </a:lnTo>
                    <a:lnTo>
                      <a:pt x="4540" y="45410"/>
                    </a:lnTo>
                    <a:lnTo>
                      <a:pt x="4540" y="37844"/>
                    </a:lnTo>
                    <a:lnTo>
                      <a:pt x="8035" y="37591"/>
                    </a:lnTo>
                    <a:lnTo>
                      <a:pt x="7837" y="34817"/>
                    </a:lnTo>
                    <a:lnTo>
                      <a:pt x="3783" y="34817"/>
                    </a:lnTo>
                    <a:lnTo>
                      <a:pt x="3783" y="31033"/>
                    </a:lnTo>
                    <a:lnTo>
                      <a:pt x="26091" y="31033"/>
                    </a:lnTo>
                    <a:lnTo>
                      <a:pt x="32204" y="28109"/>
                    </a:lnTo>
                    <a:lnTo>
                      <a:pt x="38602" y="22700"/>
                    </a:lnTo>
                    <a:lnTo>
                      <a:pt x="44655" y="15890"/>
                    </a:lnTo>
                    <a:lnTo>
                      <a:pt x="45343" y="8323"/>
                    </a:lnTo>
                    <a:lnTo>
                      <a:pt x="41629" y="8323"/>
                    </a:lnTo>
                    <a:lnTo>
                      <a:pt x="41629" y="4540"/>
                    </a:lnTo>
                    <a:close/>
                  </a:path>
                  <a:path w="56514" h="45719">
                    <a:moveTo>
                      <a:pt x="8035" y="37591"/>
                    </a:moveTo>
                    <a:lnTo>
                      <a:pt x="4540" y="37844"/>
                    </a:lnTo>
                    <a:lnTo>
                      <a:pt x="4540" y="45410"/>
                    </a:lnTo>
                    <a:lnTo>
                      <a:pt x="17441" y="44429"/>
                    </a:lnTo>
                    <a:lnTo>
                      <a:pt x="28481" y="41627"/>
                    </a:lnTo>
                    <a:lnTo>
                      <a:pt x="8323" y="41627"/>
                    </a:lnTo>
                    <a:lnTo>
                      <a:pt x="8035" y="37591"/>
                    </a:lnTo>
                    <a:close/>
                  </a:path>
                  <a:path w="56514" h="45719">
                    <a:moveTo>
                      <a:pt x="56006" y="3783"/>
                    </a:moveTo>
                    <a:lnTo>
                      <a:pt x="52222" y="3783"/>
                    </a:lnTo>
                    <a:lnTo>
                      <a:pt x="52979" y="7566"/>
                    </a:lnTo>
                    <a:lnTo>
                      <a:pt x="48439" y="7869"/>
                    </a:lnTo>
                    <a:lnTo>
                      <a:pt x="16176" y="37004"/>
                    </a:lnTo>
                    <a:lnTo>
                      <a:pt x="8035" y="37591"/>
                    </a:lnTo>
                    <a:lnTo>
                      <a:pt x="8323" y="41627"/>
                    </a:lnTo>
                    <a:lnTo>
                      <a:pt x="28481" y="41627"/>
                    </a:lnTo>
                    <a:lnTo>
                      <a:pt x="28854" y="41532"/>
                    </a:lnTo>
                    <a:lnTo>
                      <a:pt x="55758" y="9411"/>
                    </a:lnTo>
                    <a:lnTo>
                      <a:pt x="55915" y="6810"/>
                    </a:lnTo>
                    <a:lnTo>
                      <a:pt x="56006" y="3783"/>
                    </a:lnTo>
                    <a:close/>
                  </a:path>
                  <a:path w="56514" h="45719">
                    <a:moveTo>
                      <a:pt x="7567" y="31033"/>
                    </a:moveTo>
                    <a:lnTo>
                      <a:pt x="3783" y="31033"/>
                    </a:lnTo>
                    <a:lnTo>
                      <a:pt x="3783" y="34817"/>
                    </a:lnTo>
                    <a:lnTo>
                      <a:pt x="7818" y="34554"/>
                    </a:lnTo>
                    <a:lnTo>
                      <a:pt x="7567" y="31033"/>
                    </a:lnTo>
                    <a:close/>
                  </a:path>
                  <a:path w="56514" h="45719">
                    <a:moveTo>
                      <a:pt x="7818" y="34554"/>
                    </a:moveTo>
                    <a:lnTo>
                      <a:pt x="3783" y="34817"/>
                    </a:lnTo>
                    <a:lnTo>
                      <a:pt x="7837" y="34817"/>
                    </a:lnTo>
                    <a:lnTo>
                      <a:pt x="7818" y="34554"/>
                    </a:lnTo>
                    <a:close/>
                  </a:path>
                  <a:path w="56514" h="45719">
                    <a:moveTo>
                      <a:pt x="26091" y="31033"/>
                    </a:moveTo>
                    <a:lnTo>
                      <a:pt x="7567" y="31033"/>
                    </a:lnTo>
                    <a:lnTo>
                      <a:pt x="7818" y="34554"/>
                    </a:lnTo>
                    <a:lnTo>
                      <a:pt x="14863" y="34095"/>
                    </a:lnTo>
                    <a:lnTo>
                      <a:pt x="24314" y="31883"/>
                    </a:lnTo>
                    <a:lnTo>
                      <a:pt x="26091" y="31033"/>
                    </a:lnTo>
                    <a:close/>
                  </a:path>
                  <a:path w="56514" h="45719">
                    <a:moveTo>
                      <a:pt x="45412" y="4540"/>
                    </a:moveTo>
                    <a:lnTo>
                      <a:pt x="41629" y="4540"/>
                    </a:lnTo>
                    <a:lnTo>
                      <a:pt x="41629" y="8323"/>
                    </a:lnTo>
                    <a:lnTo>
                      <a:pt x="45366" y="8074"/>
                    </a:lnTo>
                    <a:lnTo>
                      <a:pt x="45412" y="4540"/>
                    </a:lnTo>
                    <a:close/>
                  </a:path>
                  <a:path w="56514" h="45719">
                    <a:moveTo>
                      <a:pt x="45366" y="8074"/>
                    </a:moveTo>
                    <a:lnTo>
                      <a:pt x="41629" y="8323"/>
                    </a:lnTo>
                    <a:lnTo>
                      <a:pt x="45343" y="8323"/>
                    </a:lnTo>
                    <a:lnTo>
                      <a:pt x="45366" y="8074"/>
                    </a:lnTo>
                    <a:close/>
                  </a:path>
                  <a:path w="56514" h="45719">
                    <a:moveTo>
                      <a:pt x="48439" y="4540"/>
                    </a:moveTo>
                    <a:lnTo>
                      <a:pt x="45412" y="4540"/>
                    </a:lnTo>
                    <a:lnTo>
                      <a:pt x="45366" y="8074"/>
                    </a:lnTo>
                    <a:lnTo>
                      <a:pt x="48439" y="7869"/>
                    </a:lnTo>
                    <a:lnTo>
                      <a:pt x="48439" y="4540"/>
                    </a:lnTo>
                    <a:close/>
                  </a:path>
                  <a:path w="56514" h="45719">
                    <a:moveTo>
                      <a:pt x="52222" y="3783"/>
                    </a:moveTo>
                    <a:lnTo>
                      <a:pt x="48439" y="3783"/>
                    </a:lnTo>
                    <a:lnTo>
                      <a:pt x="48439" y="7869"/>
                    </a:lnTo>
                    <a:lnTo>
                      <a:pt x="52979" y="7566"/>
                    </a:lnTo>
                    <a:lnTo>
                      <a:pt x="52222" y="3783"/>
                    </a:lnTo>
                    <a:close/>
                  </a:path>
                  <a:path w="56514" h="45719">
                    <a:moveTo>
                      <a:pt x="56006" y="0"/>
                    </a:moveTo>
                    <a:lnTo>
                      <a:pt x="37088" y="1513"/>
                    </a:lnTo>
                    <a:lnTo>
                      <a:pt x="37845" y="5296"/>
                    </a:lnTo>
                    <a:lnTo>
                      <a:pt x="40872" y="4540"/>
                    </a:lnTo>
                    <a:lnTo>
                      <a:pt x="48439" y="4540"/>
                    </a:lnTo>
                    <a:lnTo>
                      <a:pt x="48439" y="3783"/>
                    </a:lnTo>
                    <a:lnTo>
                      <a:pt x="56006" y="3783"/>
                    </a:lnTo>
                    <a:lnTo>
                      <a:pt x="56006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8" name="object 402">
                <a:extLst>
                  <a:ext uri="{FF2B5EF4-FFF2-40B4-BE49-F238E27FC236}">
                    <a16:creationId xmlns:a16="http://schemas.microsoft.com/office/drawing/2014/main" id="{AC6EB5B4-BD36-9BD1-F175-3EE595BEB8B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42153" y="887159"/>
                <a:ext cx="32384" cy="39505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97155">
                    <a:moveTo>
                      <a:pt x="24971" y="0"/>
                    </a:moveTo>
                    <a:lnTo>
                      <a:pt x="7567" y="0"/>
                    </a:lnTo>
                    <a:lnTo>
                      <a:pt x="0" y="6810"/>
                    </a:lnTo>
                    <a:lnTo>
                      <a:pt x="0" y="90054"/>
                    </a:lnTo>
                    <a:lnTo>
                      <a:pt x="7567" y="96875"/>
                    </a:lnTo>
                    <a:lnTo>
                      <a:pt x="24971" y="96875"/>
                    </a:lnTo>
                    <a:lnTo>
                      <a:pt x="31781" y="90054"/>
                    </a:lnTo>
                    <a:lnTo>
                      <a:pt x="31781" y="6810"/>
                    </a:lnTo>
                    <a:lnTo>
                      <a:pt x="24971" y="0"/>
                    </a:lnTo>
                    <a:close/>
                  </a:path>
                </a:pathLst>
              </a:custGeom>
              <a:solidFill>
                <a:srgbClr val="FDFD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9" name="object 403">
                <a:extLst>
                  <a:ext uri="{FF2B5EF4-FFF2-40B4-BE49-F238E27FC236}">
                    <a16:creationId xmlns:a16="http://schemas.microsoft.com/office/drawing/2014/main" id="{6DABBC96-8C2A-8E00-3F4B-2A8BE09B13D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38371" y="885620"/>
                <a:ext cx="39371" cy="42604"/>
              </a:xfrm>
              <a:custGeom>
                <a:avLst/>
                <a:gdLst/>
                <a:ahLst/>
                <a:cxnLst/>
                <a:rect l="l" t="t" r="r" b="b"/>
                <a:pathLst>
                  <a:path w="39370" h="104775">
                    <a:moveTo>
                      <a:pt x="19674" y="0"/>
                    </a:moveTo>
                    <a:lnTo>
                      <a:pt x="12130" y="1477"/>
                    </a:lnTo>
                    <a:lnTo>
                      <a:pt x="5864" y="5580"/>
                    </a:lnTo>
                    <a:lnTo>
                      <a:pt x="1584" y="11811"/>
                    </a:lnTo>
                    <a:lnTo>
                      <a:pt x="0" y="19673"/>
                    </a:lnTo>
                    <a:lnTo>
                      <a:pt x="0" y="84758"/>
                    </a:lnTo>
                    <a:lnTo>
                      <a:pt x="1584" y="92307"/>
                    </a:lnTo>
                    <a:lnTo>
                      <a:pt x="5864" y="98576"/>
                    </a:lnTo>
                    <a:lnTo>
                      <a:pt x="12130" y="102857"/>
                    </a:lnTo>
                    <a:lnTo>
                      <a:pt x="19674" y="104441"/>
                    </a:lnTo>
                    <a:lnTo>
                      <a:pt x="27538" y="102857"/>
                    </a:lnTo>
                    <a:lnTo>
                      <a:pt x="33773" y="98576"/>
                    </a:lnTo>
                    <a:lnTo>
                      <a:pt x="34887" y="96875"/>
                    </a:lnTo>
                    <a:lnTo>
                      <a:pt x="13620" y="96875"/>
                    </a:lnTo>
                    <a:lnTo>
                      <a:pt x="7567" y="91568"/>
                    </a:lnTo>
                    <a:lnTo>
                      <a:pt x="7567" y="12863"/>
                    </a:lnTo>
                    <a:lnTo>
                      <a:pt x="13620" y="7566"/>
                    </a:lnTo>
                    <a:lnTo>
                      <a:pt x="35082" y="7566"/>
                    </a:lnTo>
                    <a:lnTo>
                      <a:pt x="33773" y="5580"/>
                    </a:lnTo>
                    <a:lnTo>
                      <a:pt x="27538" y="1477"/>
                    </a:lnTo>
                    <a:lnTo>
                      <a:pt x="19674" y="0"/>
                    </a:lnTo>
                    <a:close/>
                  </a:path>
                  <a:path w="39370" h="104775">
                    <a:moveTo>
                      <a:pt x="35082" y="7566"/>
                    </a:moveTo>
                    <a:lnTo>
                      <a:pt x="26484" y="7566"/>
                    </a:lnTo>
                    <a:lnTo>
                      <a:pt x="31781" y="12863"/>
                    </a:lnTo>
                    <a:lnTo>
                      <a:pt x="31781" y="91568"/>
                    </a:lnTo>
                    <a:lnTo>
                      <a:pt x="26484" y="96875"/>
                    </a:lnTo>
                    <a:lnTo>
                      <a:pt x="34887" y="96875"/>
                    </a:lnTo>
                    <a:lnTo>
                      <a:pt x="37879" y="92307"/>
                    </a:lnTo>
                    <a:lnTo>
                      <a:pt x="39358" y="84758"/>
                    </a:lnTo>
                    <a:lnTo>
                      <a:pt x="39358" y="19673"/>
                    </a:lnTo>
                    <a:lnTo>
                      <a:pt x="37879" y="11811"/>
                    </a:lnTo>
                    <a:lnTo>
                      <a:pt x="35082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0" name="object 404">
                <a:extLst>
                  <a:ext uri="{FF2B5EF4-FFF2-40B4-BE49-F238E27FC236}">
                    <a16:creationId xmlns:a16="http://schemas.microsoft.com/office/drawing/2014/main" id="{207F7DCF-5BAC-1D19-F26F-077FBA805CE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36858" y="884697"/>
                <a:ext cx="43180" cy="44153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108585">
                    <a:moveTo>
                      <a:pt x="21187" y="0"/>
                    </a:moveTo>
                    <a:lnTo>
                      <a:pt x="13088" y="1726"/>
                    </a:lnTo>
                    <a:lnTo>
                      <a:pt x="6337" y="6431"/>
                    </a:lnTo>
                    <a:lnTo>
                      <a:pt x="1714" y="13407"/>
                    </a:lnTo>
                    <a:lnTo>
                      <a:pt x="0" y="21943"/>
                    </a:lnTo>
                    <a:lnTo>
                      <a:pt x="0" y="87028"/>
                    </a:lnTo>
                    <a:lnTo>
                      <a:pt x="1714" y="95452"/>
                    </a:lnTo>
                    <a:lnTo>
                      <a:pt x="6337" y="102170"/>
                    </a:lnTo>
                    <a:lnTo>
                      <a:pt x="13088" y="106617"/>
                    </a:lnTo>
                    <a:lnTo>
                      <a:pt x="21187" y="108225"/>
                    </a:lnTo>
                    <a:lnTo>
                      <a:pt x="29726" y="106617"/>
                    </a:lnTo>
                    <a:lnTo>
                      <a:pt x="36705" y="102170"/>
                    </a:lnTo>
                    <a:lnTo>
                      <a:pt x="39886" y="97631"/>
                    </a:lnTo>
                    <a:lnTo>
                      <a:pt x="15890" y="97631"/>
                    </a:lnTo>
                    <a:lnTo>
                      <a:pt x="11350" y="93081"/>
                    </a:lnTo>
                    <a:lnTo>
                      <a:pt x="11350" y="15890"/>
                    </a:lnTo>
                    <a:lnTo>
                      <a:pt x="15890" y="11350"/>
                    </a:lnTo>
                    <a:lnTo>
                      <a:pt x="40025" y="11350"/>
                    </a:lnTo>
                    <a:lnTo>
                      <a:pt x="36705" y="6431"/>
                    </a:lnTo>
                    <a:lnTo>
                      <a:pt x="29726" y="1726"/>
                    </a:lnTo>
                    <a:lnTo>
                      <a:pt x="21187" y="0"/>
                    </a:lnTo>
                    <a:close/>
                  </a:path>
                  <a:path w="43179" h="108585">
                    <a:moveTo>
                      <a:pt x="40025" y="11350"/>
                    </a:moveTo>
                    <a:lnTo>
                      <a:pt x="27241" y="11350"/>
                    </a:lnTo>
                    <a:lnTo>
                      <a:pt x="31781" y="15890"/>
                    </a:lnTo>
                    <a:lnTo>
                      <a:pt x="31781" y="93081"/>
                    </a:lnTo>
                    <a:lnTo>
                      <a:pt x="27241" y="97631"/>
                    </a:lnTo>
                    <a:lnTo>
                      <a:pt x="39886" y="97631"/>
                    </a:lnTo>
                    <a:lnTo>
                      <a:pt x="41414" y="95452"/>
                    </a:lnTo>
                    <a:lnTo>
                      <a:pt x="43142" y="87028"/>
                    </a:lnTo>
                    <a:lnTo>
                      <a:pt x="43142" y="21943"/>
                    </a:lnTo>
                    <a:lnTo>
                      <a:pt x="41414" y="13407"/>
                    </a:lnTo>
                    <a:lnTo>
                      <a:pt x="40025" y="1135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1" name="object 405">
                <a:extLst>
                  <a:ext uri="{FF2B5EF4-FFF2-40B4-BE49-F238E27FC236}">
                    <a16:creationId xmlns:a16="http://schemas.microsoft.com/office/drawing/2014/main" id="{C2A2C627-2A38-3E5B-EA50-561F955ED8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33073" y="883159"/>
                <a:ext cx="50799" cy="47251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16205">
                    <a:moveTo>
                      <a:pt x="24971" y="0"/>
                    </a:moveTo>
                    <a:lnTo>
                      <a:pt x="15323" y="1998"/>
                    </a:lnTo>
                    <a:lnTo>
                      <a:pt x="7377" y="7472"/>
                    </a:lnTo>
                    <a:lnTo>
                      <a:pt x="1986" y="15641"/>
                    </a:lnTo>
                    <a:lnTo>
                      <a:pt x="0" y="25727"/>
                    </a:lnTo>
                    <a:lnTo>
                      <a:pt x="0" y="90811"/>
                    </a:lnTo>
                    <a:lnTo>
                      <a:pt x="1986" y="100465"/>
                    </a:lnTo>
                    <a:lnTo>
                      <a:pt x="7377" y="108413"/>
                    </a:lnTo>
                    <a:lnTo>
                      <a:pt x="15323" y="113805"/>
                    </a:lnTo>
                    <a:lnTo>
                      <a:pt x="24971" y="115792"/>
                    </a:lnTo>
                    <a:lnTo>
                      <a:pt x="24971" y="108225"/>
                    </a:lnTo>
                    <a:lnTo>
                      <a:pt x="15890" y="108225"/>
                    </a:lnTo>
                    <a:lnTo>
                      <a:pt x="7567" y="100658"/>
                    </a:lnTo>
                    <a:lnTo>
                      <a:pt x="7567" y="15890"/>
                    </a:lnTo>
                    <a:lnTo>
                      <a:pt x="15890" y="7566"/>
                    </a:lnTo>
                    <a:lnTo>
                      <a:pt x="43295" y="7566"/>
                    </a:lnTo>
                    <a:lnTo>
                      <a:pt x="35058" y="1998"/>
                    </a:lnTo>
                    <a:lnTo>
                      <a:pt x="24971" y="0"/>
                    </a:lnTo>
                    <a:close/>
                  </a:path>
                  <a:path w="50800" h="116205">
                    <a:moveTo>
                      <a:pt x="43295" y="7566"/>
                    </a:moveTo>
                    <a:lnTo>
                      <a:pt x="24971" y="7566"/>
                    </a:lnTo>
                    <a:lnTo>
                      <a:pt x="31959" y="9021"/>
                    </a:lnTo>
                    <a:lnTo>
                      <a:pt x="37740" y="12958"/>
                    </a:lnTo>
                    <a:lnTo>
                      <a:pt x="41678" y="18739"/>
                    </a:lnTo>
                    <a:lnTo>
                      <a:pt x="43132" y="25727"/>
                    </a:lnTo>
                    <a:lnTo>
                      <a:pt x="43132" y="100658"/>
                    </a:lnTo>
                    <a:lnTo>
                      <a:pt x="34808" y="108225"/>
                    </a:lnTo>
                    <a:lnTo>
                      <a:pt x="24971" y="108225"/>
                    </a:lnTo>
                    <a:lnTo>
                      <a:pt x="24971" y="115792"/>
                    </a:lnTo>
                    <a:lnTo>
                      <a:pt x="35058" y="113805"/>
                    </a:lnTo>
                    <a:lnTo>
                      <a:pt x="43232" y="108413"/>
                    </a:lnTo>
                    <a:lnTo>
                      <a:pt x="48709" y="100465"/>
                    </a:lnTo>
                    <a:lnTo>
                      <a:pt x="50709" y="90811"/>
                    </a:lnTo>
                    <a:lnTo>
                      <a:pt x="50709" y="25727"/>
                    </a:lnTo>
                    <a:lnTo>
                      <a:pt x="48709" y="15641"/>
                    </a:lnTo>
                    <a:lnTo>
                      <a:pt x="43295" y="7566"/>
                    </a:lnTo>
                    <a:close/>
                  </a:path>
                  <a:path w="50800" h="116205">
                    <a:moveTo>
                      <a:pt x="24971" y="11350"/>
                    </a:moveTo>
                    <a:lnTo>
                      <a:pt x="17404" y="11350"/>
                    </a:lnTo>
                    <a:lnTo>
                      <a:pt x="11350" y="17403"/>
                    </a:lnTo>
                    <a:lnTo>
                      <a:pt x="11350" y="98378"/>
                    </a:lnTo>
                    <a:lnTo>
                      <a:pt x="17404" y="105198"/>
                    </a:lnTo>
                    <a:lnTo>
                      <a:pt x="33295" y="105198"/>
                    </a:lnTo>
                    <a:lnTo>
                      <a:pt x="39348" y="98378"/>
                    </a:lnTo>
                    <a:lnTo>
                      <a:pt x="39348" y="97621"/>
                    </a:lnTo>
                    <a:lnTo>
                      <a:pt x="21187" y="97621"/>
                    </a:lnTo>
                    <a:lnTo>
                      <a:pt x="18917" y="94594"/>
                    </a:lnTo>
                    <a:lnTo>
                      <a:pt x="18917" y="21943"/>
                    </a:lnTo>
                    <a:lnTo>
                      <a:pt x="21187" y="18916"/>
                    </a:lnTo>
                    <a:lnTo>
                      <a:pt x="24971" y="18916"/>
                    </a:lnTo>
                    <a:lnTo>
                      <a:pt x="24971" y="11350"/>
                    </a:lnTo>
                    <a:close/>
                  </a:path>
                  <a:path w="50800" h="116205">
                    <a:moveTo>
                      <a:pt x="33295" y="11350"/>
                    </a:moveTo>
                    <a:lnTo>
                      <a:pt x="24971" y="11350"/>
                    </a:lnTo>
                    <a:lnTo>
                      <a:pt x="24971" y="18916"/>
                    </a:lnTo>
                    <a:lnTo>
                      <a:pt x="28754" y="18916"/>
                    </a:lnTo>
                    <a:lnTo>
                      <a:pt x="31781" y="21943"/>
                    </a:lnTo>
                    <a:lnTo>
                      <a:pt x="31781" y="94594"/>
                    </a:lnTo>
                    <a:lnTo>
                      <a:pt x="28754" y="97621"/>
                    </a:lnTo>
                    <a:lnTo>
                      <a:pt x="39348" y="97621"/>
                    </a:lnTo>
                    <a:lnTo>
                      <a:pt x="39348" y="17403"/>
                    </a:lnTo>
                    <a:lnTo>
                      <a:pt x="33295" y="1135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2" name="object 406">
                <a:extLst>
                  <a:ext uri="{FF2B5EF4-FFF2-40B4-BE49-F238E27FC236}">
                    <a16:creationId xmlns:a16="http://schemas.microsoft.com/office/drawing/2014/main" id="{7858816E-AAAB-12FC-4116-F40F45699C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97593" y="966860"/>
                <a:ext cx="104776" cy="16525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40639">
                    <a:moveTo>
                      <a:pt x="84771" y="0"/>
                    </a:moveTo>
                    <a:lnTo>
                      <a:pt x="19684" y="0"/>
                    </a:lnTo>
                    <a:lnTo>
                      <a:pt x="12135" y="1596"/>
                    </a:lnTo>
                    <a:lnTo>
                      <a:pt x="5865" y="5958"/>
                    </a:lnTo>
                    <a:lnTo>
                      <a:pt x="1584" y="12449"/>
                    </a:lnTo>
                    <a:lnTo>
                      <a:pt x="0" y="20430"/>
                    </a:lnTo>
                    <a:lnTo>
                      <a:pt x="1584" y="27973"/>
                    </a:lnTo>
                    <a:lnTo>
                      <a:pt x="5865" y="34239"/>
                    </a:lnTo>
                    <a:lnTo>
                      <a:pt x="12135" y="38519"/>
                    </a:lnTo>
                    <a:lnTo>
                      <a:pt x="19684" y="40103"/>
                    </a:lnTo>
                    <a:lnTo>
                      <a:pt x="84771" y="40103"/>
                    </a:lnTo>
                    <a:lnTo>
                      <a:pt x="84771" y="32537"/>
                    </a:lnTo>
                    <a:lnTo>
                      <a:pt x="12874" y="32537"/>
                    </a:lnTo>
                    <a:lnTo>
                      <a:pt x="7567" y="26483"/>
                    </a:lnTo>
                    <a:lnTo>
                      <a:pt x="7567" y="13620"/>
                    </a:lnTo>
                    <a:lnTo>
                      <a:pt x="12874" y="7566"/>
                    </a:lnTo>
                    <a:lnTo>
                      <a:pt x="99881" y="7566"/>
                    </a:lnTo>
                    <a:lnTo>
                      <a:pt x="98865" y="5958"/>
                    </a:lnTo>
                    <a:lnTo>
                      <a:pt x="92634" y="1596"/>
                    </a:lnTo>
                    <a:lnTo>
                      <a:pt x="84771" y="0"/>
                    </a:lnTo>
                    <a:close/>
                  </a:path>
                  <a:path w="104775" h="40639">
                    <a:moveTo>
                      <a:pt x="99881" y="7566"/>
                    </a:moveTo>
                    <a:lnTo>
                      <a:pt x="91581" y="7566"/>
                    </a:lnTo>
                    <a:lnTo>
                      <a:pt x="96878" y="13620"/>
                    </a:lnTo>
                    <a:lnTo>
                      <a:pt x="96878" y="26483"/>
                    </a:lnTo>
                    <a:lnTo>
                      <a:pt x="91581" y="32537"/>
                    </a:lnTo>
                    <a:lnTo>
                      <a:pt x="84771" y="32537"/>
                    </a:lnTo>
                    <a:lnTo>
                      <a:pt x="84771" y="40103"/>
                    </a:lnTo>
                    <a:lnTo>
                      <a:pt x="92634" y="38519"/>
                    </a:lnTo>
                    <a:lnTo>
                      <a:pt x="98865" y="34239"/>
                    </a:lnTo>
                    <a:lnTo>
                      <a:pt x="102968" y="27973"/>
                    </a:lnTo>
                    <a:lnTo>
                      <a:pt x="104445" y="20430"/>
                    </a:lnTo>
                    <a:lnTo>
                      <a:pt x="102968" y="12449"/>
                    </a:lnTo>
                    <a:lnTo>
                      <a:pt x="99881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3" name="object 407">
                <a:extLst>
                  <a:ext uri="{FF2B5EF4-FFF2-40B4-BE49-F238E27FC236}">
                    <a16:creationId xmlns:a16="http://schemas.microsoft.com/office/drawing/2014/main" id="{4142AEFE-6E73-D96F-286D-0F507650A56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96079" y="966245"/>
                <a:ext cx="108585" cy="17558"/>
              </a:xfrm>
              <a:custGeom>
                <a:avLst/>
                <a:gdLst/>
                <a:ahLst/>
                <a:cxnLst/>
                <a:rect l="l" t="t" r="r" b="b"/>
                <a:pathLst>
                  <a:path w="108585" h="43180">
                    <a:moveTo>
                      <a:pt x="86284" y="0"/>
                    </a:moveTo>
                    <a:lnTo>
                      <a:pt x="21197" y="0"/>
                    </a:lnTo>
                    <a:lnTo>
                      <a:pt x="13092" y="1726"/>
                    </a:lnTo>
                    <a:lnTo>
                      <a:pt x="6338" y="6431"/>
                    </a:lnTo>
                    <a:lnTo>
                      <a:pt x="1714" y="13407"/>
                    </a:lnTo>
                    <a:lnTo>
                      <a:pt x="0" y="21943"/>
                    </a:lnTo>
                    <a:lnTo>
                      <a:pt x="1714" y="30044"/>
                    </a:lnTo>
                    <a:lnTo>
                      <a:pt x="6338" y="36798"/>
                    </a:lnTo>
                    <a:lnTo>
                      <a:pt x="13092" y="41424"/>
                    </a:lnTo>
                    <a:lnTo>
                      <a:pt x="21197" y="43140"/>
                    </a:lnTo>
                    <a:lnTo>
                      <a:pt x="86284" y="43140"/>
                    </a:lnTo>
                    <a:lnTo>
                      <a:pt x="94821" y="41424"/>
                    </a:lnTo>
                    <a:lnTo>
                      <a:pt x="101797" y="36798"/>
                    </a:lnTo>
                    <a:lnTo>
                      <a:pt x="105293" y="31780"/>
                    </a:lnTo>
                    <a:lnTo>
                      <a:pt x="15144" y="31780"/>
                    </a:lnTo>
                    <a:lnTo>
                      <a:pt x="10593" y="27240"/>
                    </a:lnTo>
                    <a:lnTo>
                      <a:pt x="10593" y="15890"/>
                    </a:lnTo>
                    <a:lnTo>
                      <a:pt x="15144" y="11350"/>
                    </a:lnTo>
                    <a:lnTo>
                      <a:pt x="105115" y="11350"/>
                    </a:lnTo>
                    <a:lnTo>
                      <a:pt x="101797" y="6431"/>
                    </a:lnTo>
                    <a:lnTo>
                      <a:pt x="94821" y="1726"/>
                    </a:lnTo>
                    <a:lnTo>
                      <a:pt x="86284" y="0"/>
                    </a:lnTo>
                    <a:close/>
                  </a:path>
                  <a:path w="108585" h="43180">
                    <a:moveTo>
                      <a:pt x="105115" y="11350"/>
                    </a:moveTo>
                    <a:lnTo>
                      <a:pt x="92338" y="11350"/>
                    </a:lnTo>
                    <a:lnTo>
                      <a:pt x="96878" y="15890"/>
                    </a:lnTo>
                    <a:lnTo>
                      <a:pt x="96878" y="27240"/>
                    </a:lnTo>
                    <a:lnTo>
                      <a:pt x="92338" y="31780"/>
                    </a:lnTo>
                    <a:lnTo>
                      <a:pt x="105293" y="31780"/>
                    </a:lnTo>
                    <a:lnTo>
                      <a:pt x="106503" y="30044"/>
                    </a:lnTo>
                    <a:lnTo>
                      <a:pt x="108229" y="21943"/>
                    </a:lnTo>
                    <a:lnTo>
                      <a:pt x="106503" y="13407"/>
                    </a:lnTo>
                    <a:lnTo>
                      <a:pt x="105115" y="1135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4" name="object 408">
                <a:extLst>
                  <a:ext uri="{FF2B5EF4-FFF2-40B4-BE49-F238E27FC236}">
                    <a16:creationId xmlns:a16="http://schemas.microsoft.com/office/drawing/2014/main" id="{06B46864-A05B-F5BD-ACEF-12474BCA516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92296" y="964707"/>
                <a:ext cx="116204" cy="20656"/>
              </a:xfrm>
              <a:custGeom>
                <a:avLst/>
                <a:gdLst/>
                <a:ahLst/>
                <a:cxnLst/>
                <a:rect l="l" t="t" r="r" b="b"/>
                <a:pathLst>
                  <a:path w="116204" h="50800">
                    <a:moveTo>
                      <a:pt x="90068" y="0"/>
                    </a:moveTo>
                    <a:lnTo>
                      <a:pt x="24981" y="0"/>
                    </a:lnTo>
                    <a:lnTo>
                      <a:pt x="15327" y="1998"/>
                    </a:lnTo>
                    <a:lnTo>
                      <a:pt x="7379" y="7472"/>
                    </a:lnTo>
                    <a:lnTo>
                      <a:pt x="1986" y="15641"/>
                    </a:lnTo>
                    <a:lnTo>
                      <a:pt x="0" y="25727"/>
                    </a:lnTo>
                    <a:lnTo>
                      <a:pt x="1986" y="35376"/>
                    </a:lnTo>
                    <a:lnTo>
                      <a:pt x="7379" y="43324"/>
                    </a:lnTo>
                    <a:lnTo>
                      <a:pt x="15327" y="48719"/>
                    </a:lnTo>
                    <a:lnTo>
                      <a:pt x="24981" y="50707"/>
                    </a:lnTo>
                    <a:lnTo>
                      <a:pt x="90068" y="50707"/>
                    </a:lnTo>
                    <a:lnTo>
                      <a:pt x="90068" y="43130"/>
                    </a:lnTo>
                    <a:lnTo>
                      <a:pt x="15134" y="43130"/>
                    </a:lnTo>
                    <a:lnTo>
                      <a:pt x="7567" y="34807"/>
                    </a:lnTo>
                    <a:lnTo>
                      <a:pt x="7567" y="15890"/>
                    </a:lnTo>
                    <a:lnTo>
                      <a:pt x="15134" y="7566"/>
                    </a:lnTo>
                    <a:lnTo>
                      <a:pt x="108387" y="7566"/>
                    </a:lnTo>
                    <a:lnTo>
                      <a:pt x="100153" y="1998"/>
                    </a:lnTo>
                    <a:lnTo>
                      <a:pt x="90068" y="0"/>
                    </a:lnTo>
                    <a:close/>
                  </a:path>
                  <a:path w="116204" h="50800">
                    <a:moveTo>
                      <a:pt x="108387" y="7566"/>
                    </a:moveTo>
                    <a:lnTo>
                      <a:pt x="90068" y="7566"/>
                    </a:lnTo>
                    <a:lnTo>
                      <a:pt x="97056" y="9021"/>
                    </a:lnTo>
                    <a:lnTo>
                      <a:pt x="102837" y="12958"/>
                    </a:lnTo>
                    <a:lnTo>
                      <a:pt x="106775" y="18739"/>
                    </a:lnTo>
                    <a:lnTo>
                      <a:pt x="108229" y="25727"/>
                    </a:lnTo>
                    <a:lnTo>
                      <a:pt x="108229" y="34807"/>
                    </a:lnTo>
                    <a:lnTo>
                      <a:pt x="99905" y="43130"/>
                    </a:lnTo>
                    <a:lnTo>
                      <a:pt x="90068" y="43130"/>
                    </a:lnTo>
                    <a:lnTo>
                      <a:pt x="90068" y="50707"/>
                    </a:lnTo>
                    <a:lnTo>
                      <a:pt x="100153" y="48719"/>
                    </a:lnTo>
                    <a:lnTo>
                      <a:pt x="108324" y="43324"/>
                    </a:lnTo>
                    <a:lnTo>
                      <a:pt x="113798" y="35376"/>
                    </a:lnTo>
                    <a:lnTo>
                      <a:pt x="115796" y="25727"/>
                    </a:lnTo>
                    <a:lnTo>
                      <a:pt x="113798" y="15641"/>
                    </a:lnTo>
                    <a:lnTo>
                      <a:pt x="108387" y="7566"/>
                    </a:lnTo>
                    <a:close/>
                  </a:path>
                  <a:path w="116204" h="50800">
                    <a:moveTo>
                      <a:pt x="24981" y="11350"/>
                    </a:moveTo>
                    <a:lnTo>
                      <a:pt x="17414" y="11350"/>
                    </a:lnTo>
                    <a:lnTo>
                      <a:pt x="10593" y="17403"/>
                    </a:lnTo>
                    <a:lnTo>
                      <a:pt x="10593" y="33293"/>
                    </a:lnTo>
                    <a:lnTo>
                      <a:pt x="17414" y="39347"/>
                    </a:lnTo>
                    <a:lnTo>
                      <a:pt x="98392" y="39347"/>
                    </a:lnTo>
                    <a:lnTo>
                      <a:pt x="104445" y="33293"/>
                    </a:lnTo>
                    <a:lnTo>
                      <a:pt x="104445" y="31780"/>
                    </a:lnTo>
                    <a:lnTo>
                      <a:pt x="21197" y="31780"/>
                    </a:lnTo>
                    <a:lnTo>
                      <a:pt x="18171" y="28753"/>
                    </a:lnTo>
                    <a:lnTo>
                      <a:pt x="18171" y="21943"/>
                    </a:lnTo>
                    <a:lnTo>
                      <a:pt x="21197" y="18916"/>
                    </a:lnTo>
                    <a:lnTo>
                      <a:pt x="24981" y="18916"/>
                    </a:lnTo>
                    <a:lnTo>
                      <a:pt x="24981" y="11350"/>
                    </a:lnTo>
                    <a:close/>
                  </a:path>
                  <a:path w="116204" h="50800">
                    <a:moveTo>
                      <a:pt x="98392" y="11350"/>
                    </a:moveTo>
                    <a:lnTo>
                      <a:pt x="24981" y="11350"/>
                    </a:lnTo>
                    <a:lnTo>
                      <a:pt x="24981" y="18916"/>
                    </a:lnTo>
                    <a:lnTo>
                      <a:pt x="93852" y="18916"/>
                    </a:lnTo>
                    <a:lnTo>
                      <a:pt x="96878" y="21943"/>
                    </a:lnTo>
                    <a:lnTo>
                      <a:pt x="96878" y="28753"/>
                    </a:lnTo>
                    <a:lnTo>
                      <a:pt x="93852" y="31780"/>
                    </a:lnTo>
                    <a:lnTo>
                      <a:pt x="104445" y="31780"/>
                    </a:lnTo>
                    <a:lnTo>
                      <a:pt x="104445" y="17403"/>
                    </a:lnTo>
                    <a:lnTo>
                      <a:pt x="98392" y="1135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5" name="object 409">
                <a:extLst>
                  <a:ext uri="{FF2B5EF4-FFF2-40B4-BE49-F238E27FC236}">
                    <a16:creationId xmlns:a16="http://schemas.microsoft.com/office/drawing/2014/main" id="{BBF7809E-51BA-B9BD-E58A-CA53DDC366A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71494" y="961014"/>
                <a:ext cx="283209" cy="131426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323214">
                    <a:moveTo>
                      <a:pt x="0" y="0"/>
                    </a:moveTo>
                    <a:lnTo>
                      <a:pt x="283059" y="0"/>
                    </a:lnTo>
                    <a:lnTo>
                      <a:pt x="283059" y="323142"/>
                    </a:lnTo>
                    <a:lnTo>
                      <a:pt x="0" y="323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6" name="object 410">
                <a:extLst>
                  <a:ext uri="{FF2B5EF4-FFF2-40B4-BE49-F238E27FC236}">
                    <a16:creationId xmlns:a16="http://schemas.microsoft.com/office/drawing/2014/main" id="{CB4FFC8C-5EE5-2A16-157B-5086370D4F7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67712" y="1093155"/>
                <a:ext cx="2908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0829">
                    <a:moveTo>
                      <a:pt x="0" y="0"/>
                    </a:moveTo>
                    <a:lnTo>
                      <a:pt x="290626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7" name="object 411">
                <a:extLst>
                  <a:ext uri="{FF2B5EF4-FFF2-40B4-BE49-F238E27FC236}">
                    <a16:creationId xmlns:a16="http://schemas.microsoft.com/office/drawing/2014/main" id="{5F68C0CE-2945-6623-3C49-13D060C614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67712" y="1091605"/>
                <a:ext cx="28320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3210">
                    <a:moveTo>
                      <a:pt x="0" y="0"/>
                    </a:moveTo>
                    <a:lnTo>
                      <a:pt x="283059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8" name="object 412">
                <a:extLst>
                  <a:ext uri="{FF2B5EF4-FFF2-40B4-BE49-F238E27FC236}">
                    <a16:creationId xmlns:a16="http://schemas.microsoft.com/office/drawing/2014/main" id="{606D0167-0878-8446-16E3-037896FB5B0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71494" y="962764"/>
                <a:ext cx="0" cy="128070"/>
              </a:xfrm>
              <a:custGeom>
                <a:avLst/>
                <a:gdLst/>
                <a:ahLst/>
                <a:cxnLst/>
                <a:rect l="l" t="t" r="r" b="b"/>
                <a:pathLst>
                  <a:path h="314960">
                    <a:moveTo>
                      <a:pt x="0" y="0"/>
                    </a:moveTo>
                    <a:lnTo>
                      <a:pt x="0" y="314953"/>
                    </a:lnTo>
                  </a:path>
                </a:pathLst>
              </a:custGeom>
              <a:ln w="756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9" name="object 413">
                <a:extLst>
                  <a:ext uri="{FF2B5EF4-FFF2-40B4-BE49-F238E27FC236}">
                    <a16:creationId xmlns:a16="http://schemas.microsoft.com/office/drawing/2014/main" id="{1734C00A-D24C-FAD4-D007-410A5A29881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67712" y="961215"/>
                <a:ext cx="2908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0829">
                    <a:moveTo>
                      <a:pt x="0" y="0"/>
                    </a:moveTo>
                    <a:lnTo>
                      <a:pt x="290626" y="0"/>
                    </a:lnTo>
                  </a:path>
                </a:pathLst>
              </a:custGeom>
              <a:ln w="761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0" name="object 414">
                <a:extLst>
                  <a:ext uri="{FF2B5EF4-FFF2-40B4-BE49-F238E27FC236}">
                    <a16:creationId xmlns:a16="http://schemas.microsoft.com/office/drawing/2014/main" id="{00FDFBC3-393E-5869-48D9-3E7445F0E5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50771" y="1090831"/>
                <a:ext cx="380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83" y="380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1" name="object 415">
                <a:extLst>
                  <a:ext uri="{FF2B5EF4-FFF2-40B4-BE49-F238E27FC236}">
                    <a16:creationId xmlns:a16="http://schemas.microsoft.com/office/drawing/2014/main" id="{3354F6AF-8EF3-6AC0-1472-4C8DFD16627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54554" y="962764"/>
                <a:ext cx="0" cy="128070"/>
              </a:xfrm>
              <a:custGeom>
                <a:avLst/>
                <a:gdLst/>
                <a:ahLst/>
                <a:cxnLst/>
                <a:rect l="l" t="t" r="r" b="b"/>
                <a:pathLst>
                  <a:path h="314960">
                    <a:moveTo>
                      <a:pt x="0" y="0"/>
                    </a:moveTo>
                    <a:lnTo>
                      <a:pt x="0" y="314953"/>
                    </a:lnTo>
                  </a:path>
                </a:pathLst>
              </a:custGeom>
              <a:ln w="756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2" name="object 416">
                <a:extLst>
                  <a:ext uri="{FF2B5EF4-FFF2-40B4-BE49-F238E27FC236}">
                    <a16:creationId xmlns:a16="http://schemas.microsoft.com/office/drawing/2014/main" id="{FF00F952-4E93-1EAD-2290-8BB940B3218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54554" y="1090873"/>
                <a:ext cx="380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378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3783" y="3783"/>
                    </a:lnTo>
                    <a:lnTo>
                      <a:pt x="3783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3" name="object 417">
                <a:extLst>
                  <a:ext uri="{FF2B5EF4-FFF2-40B4-BE49-F238E27FC236}">
                    <a16:creationId xmlns:a16="http://schemas.microsoft.com/office/drawing/2014/main" id="{CC086F56-0D47-EEC8-F524-8E58806605F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66197" y="958553"/>
                <a:ext cx="294006" cy="136074"/>
              </a:xfrm>
              <a:custGeom>
                <a:avLst/>
                <a:gdLst/>
                <a:ahLst/>
                <a:cxnLst/>
                <a:rect l="l" t="t" r="r" b="b"/>
                <a:pathLst>
                  <a:path w="294004" h="334644">
                    <a:moveTo>
                      <a:pt x="291383" y="0"/>
                    </a:moveTo>
                    <a:lnTo>
                      <a:pt x="2270" y="0"/>
                    </a:lnTo>
                    <a:lnTo>
                      <a:pt x="0" y="3026"/>
                    </a:lnTo>
                    <a:lnTo>
                      <a:pt x="0" y="332222"/>
                    </a:lnTo>
                    <a:lnTo>
                      <a:pt x="2270" y="334492"/>
                    </a:lnTo>
                    <a:lnTo>
                      <a:pt x="291383" y="334492"/>
                    </a:lnTo>
                    <a:lnTo>
                      <a:pt x="293653" y="332222"/>
                    </a:lnTo>
                    <a:lnTo>
                      <a:pt x="293653" y="323898"/>
                    </a:lnTo>
                    <a:lnTo>
                      <a:pt x="10593" y="323898"/>
                    </a:lnTo>
                    <a:lnTo>
                      <a:pt x="10593" y="11350"/>
                    </a:lnTo>
                    <a:lnTo>
                      <a:pt x="293653" y="11350"/>
                    </a:lnTo>
                    <a:lnTo>
                      <a:pt x="293653" y="3026"/>
                    </a:lnTo>
                    <a:lnTo>
                      <a:pt x="291383" y="0"/>
                    </a:lnTo>
                    <a:close/>
                  </a:path>
                  <a:path w="294004" h="334644">
                    <a:moveTo>
                      <a:pt x="293653" y="11350"/>
                    </a:moveTo>
                    <a:lnTo>
                      <a:pt x="283059" y="11350"/>
                    </a:lnTo>
                    <a:lnTo>
                      <a:pt x="283059" y="323898"/>
                    </a:lnTo>
                    <a:lnTo>
                      <a:pt x="293653" y="323898"/>
                    </a:lnTo>
                    <a:lnTo>
                      <a:pt x="293653" y="1135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4" name="object 418">
                <a:extLst>
                  <a:ext uri="{FF2B5EF4-FFF2-40B4-BE49-F238E27FC236}">
                    <a16:creationId xmlns:a16="http://schemas.microsoft.com/office/drawing/2014/main" id="{C3A4CAE4-A7A9-80D6-708D-3B52EA26683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62415" y="957015"/>
                <a:ext cx="301625" cy="139172"/>
              </a:xfrm>
              <a:custGeom>
                <a:avLst/>
                <a:gdLst/>
                <a:ahLst/>
                <a:cxnLst/>
                <a:rect l="l" t="t" r="r" b="b"/>
                <a:pathLst>
                  <a:path w="301625" h="342264">
                    <a:moveTo>
                      <a:pt x="296680" y="0"/>
                    </a:moveTo>
                    <a:lnTo>
                      <a:pt x="3783" y="0"/>
                    </a:lnTo>
                    <a:lnTo>
                      <a:pt x="0" y="4540"/>
                    </a:lnTo>
                    <a:lnTo>
                      <a:pt x="0" y="338275"/>
                    </a:lnTo>
                    <a:lnTo>
                      <a:pt x="3783" y="342059"/>
                    </a:lnTo>
                    <a:lnTo>
                      <a:pt x="292139" y="342059"/>
                    </a:lnTo>
                    <a:lnTo>
                      <a:pt x="292139" y="334492"/>
                    </a:lnTo>
                    <a:lnTo>
                      <a:pt x="8323" y="334492"/>
                    </a:lnTo>
                    <a:lnTo>
                      <a:pt x="7567" y="333735"/>
                    </a:lnTo>
                    <a:lnTo>
                      <a:pt x="7567" y="8323"/>
                    </a:lnTo>
                    <a:lnTo>
                      <a:pt x="8323" y="7566"/>
                    </a:lnTo>
                    <a:lnTo>
                      <a:pt x="301220" y="7566"/>
                    </a:lnTo>
                    <a:lnTo>
                      <a:pt x="301220" y="4540"/>
                    </a:lnTo>
                    <a:lnTo>
                      <a:pt x="296680" y="0"/>
                    </a:lnTo>
                    <a:close/>
                  </a:path>
                  <a:path w="301625" h="342264">
                    <a:moveTo>
                      <a:pt x="301220" y="7566"/>
                    </a:moveTo>
                    <a:lnTo>
                      <a:pt x="292896" y="7566"/>
                    </a:lnTo>
                    <a:lnTo>
                      <a:pt x="293653" y="8323"/>
                    </a:lnTo>
                    <a:lnTo>
                      <a:pt x="293653" y="333735"/>
                    </a:lnTo>
                    <a:lnTo>
                      <a:pt x="292896" y="334492"/>
                    </a:lnTo>
                    <a:lnTo>
                      <a:pt x="292139" y="334492"/>
                    </a:lnTo>
                    <a:lnTo>
                      <a:pt x="292139" y="342059"/>
                    </a:lnTo>
                    <a:lnTo>
                      <a:pt x="296680" y="342059"/>
                    </a:lnTo>
                    <a:lnTo>
                      <a:pt x="301220" y="338275"/>
                    </a:lnTo>
                    <a:lnTo>
                      <a:pt x="301220" y="7566"/>
                    </a:lnTo>
                    <a:close/>
                  </a:path>
                  <a:path w="301625" h="342264">
                    <a:moveTo>
                      <a:pt x="290626" y="11350"/>
                    </a:moveTo>
                    <a:lnTo>
                      <a:pt x="10593" y="11350"/>
                    </a:lnTo>
                    <a:lnTo>
                      <a:pt x="10593" y="331465"/>
                    </a:lnTo>
                    <a:lnTo>
                      <a:pt x="14377" y="331465"/>
                    </a:lnTo>
                    <a:lnTo>
                      <a:pt x="14377" y="323898"/>
                    </a:lnTo>
                    <a:lnTo>
                      <a:pt x="18161" y="323898"/>
                    </a:lnTo>
                    <a:lnTo>
                      <a:pt x="18161" y="18916"/>
                    </a:lnTo>
                    <a:lnTo>
                      <a:pt x="290626" y="18916"/>
                    </a:lnTo>
                    <a:lnTo>
                      <a:pt x="290626" y="11350"/>
                    </a:lnTo>
                    <a:close/>
                  </a:path>
                  <a:path w="301625" h="342264">
                    <a:moveTo>
                      <a:pt x="18161" y="323898"/>
                    </a:moveTo>
                    <a:lnTo>
                      <a:pt x="14377" y="323898"/>
                    </a:lnTo>
                    <a:lnTo>
                      <a:pt x="14377" y="331465"/>
                    </a:lnTo>
                    <a:lnTo>
                      <a:pt x="290626" y="331465"/>
                    </a:lnTo>
                    <a:lnTo>
                      <a:pt x="290626" y="327682"/>
                    </a:lnTo>
                    <a:lnTo>
                      <a:pt x="18161" y="327682"/>
                    </a:lnTo>
                    <a:lnTo>
                      <a:pt x="18161" y="323898"/>
                    </a:lnTo>
                    <a:close/>
                  </a:path>
                  <a:path w="301625" h="342264">
                    <a:moveTo>
                      <a:pt x="290626" y="18916"/>
                    </a:moveTo>
                    <a:lnTo>
                      <a:pt x="283059" y="18916"/>
                    </a:lnTo>
                    <a:lnTo>
                      <a:pt x="283059" y="323898"/>
                    </a:lnTo>
                    <a:lnTo>
                      <a:pt x="18161" y="323898"/>
                    </a:lnTo>
                    <a:lnTo>
                      <a:pt x="18161" y="327682"/>
                    </a:lnTo>
                    <a:lnTo>
                      <a:pt x="290626" y="327682"/>
                    </a:lnTo>
                    <a:lnTo>
                      <a:pt x="290626" y="1891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5" name="object 419">
                <a:extLst>
                  <a:ext uri="{FF2B5EF4-FFF2-40B4-BE49-F238E27FC236}">
                    <a16:creationId xmlns:a16="http://schemas.microsoft.com/office/drawing/2014/main" id="{083E1AA2-1188-7A0B-7BC7-C614DE62839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49540" y="927165"/>
                <a:ext cx="327024" cy="32792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80644">
                    <a:moveTo>
                      <a:pt x="224782" y="0"/>
                    </a:moveTo>
                    <a:lnTo>
                      <a:pt x="102175" y="0"/>
                    </a:lnTo>
                    <a:lnTo>
                      <a:pt x="0" y="80218"/>
                    </a:lnTo>
                    <a:lnTo>
                      <a:pt x="326958" y="80218"/>
                    </a:lnTo>
                    <a:lnTo>
                      <a:pt x="224782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6" name="object 420">
                <a:extLst>
                  <a:ext uri="{FF2B5EF4-FFF2-40B4-BE49-F238E27FC236}">
                    <a16:creationId xmlns:a16="http://schemas.microsoft.com/office/drawing/2014/main" id="{437CFCBA-CB87-D199-B8D1-0BA61EB8F32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38191" y="925627"/>
                <a:ext cx="349251" cy="35890"/>
              </a:xfrm>
              <a:custGeom>
                <a:avLst/>
                <a:gdLst/>
                <a:ahLst/>
                <a:cxnLst/>
                <a:rect l="l" t="t" r="r" b="b"/>
                <a:pathLst>
                  <a:path w="349250" h="88264">
                    <a:moveTo>
                      <a:pt x="236890" y="0"/>
                    </a:moveTo>
                    <a:lnTo>
                      <a:pt x="112013" y="0"/>
                    </a:lnTo>
                    <a:lnTo>
                      <a:pt x="0" y="87784"/>
                    </a:lnTo>
                    <a:lnTo>
                      <a:pt x="348903" y="87784"/>
                    </a:lnTo>
                    <a:lnTo>
                      <a:pt x="347978" y="87028"/>
                    </a:lnTo>
                    <a:lnTo>
                      <a:pt x="336039" y="87028"/>
                    </a:lnTo>
                    <a:lnTo>
                      <a:pt x="327347" y="80218"/>
                    </a:lnTo>
                    <a:lnTo>
                      <a:pt x="21954" y="80218"/>
                    </a:lnTo>
                    <a:lnTo>
                      <a:pt x="115039" y="7566"/>
                    </a:lnTo>
                    <a:lnTo>
                      <a:pt x="246579" y="7566"/>
                    </a:lnTo>
                    <a:lnTo>
                      <a:pt x="236890" y="0"/>
                    </a:lnTo>
                    <a:close/>
                  </a:path>
                  <a:path w="349250" h="88264">
                    <a:moveTo>
                      <a:pt x="246579" y="7566"/>
                    </a:moveTo>
                    <a:lnTo>
                      <a:pt x="234620" y="7566"/>
                    </a:lnTo>
                    <a:lnTo>
                      <a:pt x="336039" y="87028"/>
                    </a:lnTo>
                    <a:lnTo>
                      <a:pt x="338309" y="84001"/>
                    </a:lnTo>
                    <a:lnTo>
                      <a:pt x="338309" y="80218"/>
                    </a:lnTo>
                    <a:lnTo>
                      <a:pt x="339610" y="80218"/>
                    </a:lnTo>
                    <a:lnTo>
                      <a:pt x="246579" y="7566"/>
                    </a:lnTo>
                    <a:close/>
                  </a:path>
                  <a:path w="349250" h="88264">
                    <a:moveTo>
                      <a:pt x="340579" y="80974"/>
                    </a:moveTo>
                    <a:lnTo>
                      <a:pt x="336039" y="87028"/>
                    </a:lnTo>
                    <a:lnTo>
                      <a:pt x="347978" y="87028"/>
                    </a:lnTo>
                    <a:lnTo>
                      <a:pt x="340579" y="80974"/>
                    </a:lnTo>
                    <a:close/>
                  </a:path>
                  <a:path w="349250" h="88264">
                    <a:moveTo>
                      <a:pt x="339610" y="80218"/>
                    </a:moveTo>
                    <a:lnTo>
                      <a:pt x="338309" y="80218"/>
                    </a:lnTo>
                    <a:lnTo>
                      <a:pt x="338309" y="84001"/>
                    </a:lnTo>
                    <a:lnTo>
                      <a:pt x="340579" y="80974"/>
                    </a:lnTo>
                    <a:lnTo>
                      <a:pt x="339610" y="8021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7" name="object 421">
                <a:extLst>
                  <a:ext uri="{FF2B5EF4-FFF2-40B4-BE49-F238E27FC236}">
                    <a16:creationId xmlns:a16="http://schemas.microsoft.com/office/drawing/2014/main" id="{BF71F822-0FDA-7F2D-7EDD-6B171899AEA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43488" y="925012"/>
                <a:ext cx="338455" cy="37182"/>
              </a:xfrm>
              <a:custGeom>
                <a:avLst/>
                <a:gdLst/>
                <a:ahLst/>
                <a:cxnLst/>
                <a:rect l="l" t="t" r="r" b="b"/>
                <a:pathLst>
                  <a:path w="338454" h="91439">
                    <a:moveTo>
                      <a:pt x="231593" y="0"/>
                    </a:moveTo>
                    <a:lnTo>
                      <a:pt x="106716" y="0"/>
                    </a:lnTo>
                    <a:lnTo>
                      <a:pt x="105959" y="756"/>
                    </a:lnTo>
                    <a:lnTo>
                      <a:pt x="104445" y="1513"/>
                    </a:lnTo>
                    <a:lnTo>
                      <a:pt x="2270" y="81731"/>
                    </a:lnTo>
                    <a:lnTo>
                      <a:pt x="756" y="82488"/>
                    </a:lnTo>
                    <a:lnTo>
                      <a:pt x="0" y="85514"/>
                    </a:lnTo>
                    <a:lnTo>
                      <a:pt x="756" y="87784"/>
                    </a:lnTo>
                    <a:lnTo>
                      <a:pt x="1513" y="89298"/>
                    </a:lnTo>
                    <a:lnTo>
                      <a:pt x="3783" y="90811"/>
                    </a:lnTo>
                    <a:lnTo>
                      <a:pt x="336039" y="90811"/>
                    </a:lnTo>
                    <a:lnTo>
                      <a:pt x="338309" y="88541"/>
                    </a:lnTo>
                    <a:lnTo>
                      <a:pt x="338309" y="83244"/>
                    </a:lnTo>
                    <a:lnTo>
                      <a:pt x="337552" y="81731"/>
                    </a:lnTo>
                    <a:lnTo>
                      <a:pt x="335282" y="80974"/>
                    </a:lnTo>
                    <a:lnTo>
                      <a:pt x="334316" y="80218"/>
                    </a:lnTo>
                    <a:lnTo>
                      <a:pt x="21954" y="80218"/>
                    </a:lnTo>
                    <a:lnTo>
                      <a:pt x="109742" y="11350"/>
                    </a:lnTo>
                    <a:lnTo>
                      <a:pt x="246418" y="11350"/>
                    </a:lnTo>
                    <a:lnTo>
                      <a:pt x="233863" y="1513"/>
                    </a:lnTo>
                    <a:lnTo>
                      <a:pt x="233106" y="756"/>
                    </a:lnTo>
                    <a:lnTo>
                      <a:pt x="231593" y="0"/>
                    </a:lnTo>
                    <a:close/>
                  </a:path>
                  <a:path w="338454" h="91439">
                    <a:moveTo>
                      <a:pt x="246418" y="11350"/>
                    </a:moveTo>
                    <a:lnTo>
                      <a:pt x="228566" y="11350"/>
                    </a:lnTo>
                    <a:lnTo>
                      <a:pt x="317121" y="80218"/>
                    </a:lnTo>
                    <a:lnTo>
                      <a:pt x="334316" y="80218"/>
                    </a:lnTo>
                    <a:lnTo>
                      <a:pt x="246418" y="1135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8" name="object 422">
                <a:extLst>
                  <a:ext uri="{FF2B5EF4-FFF2-40B4-BE49-F238E27FC236}">
                    <a16:creationId xmlns:a16="http://schemas.microsoft.com/office/drawing/2014/main" id="{AD9EC227-DD38-9DB6-080F-273FC29AE4B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40461" y="923469"/>
                <a:ext cx="345439" cy="40022"/>
              </a:xfrm>
              <a:custGeom>
                <a:avLst/>
                <a:gdLst/>
                <a:ahLst/>
                <a:cxnLst/>
                <a:rect l="l" t="t" r="r" b="b"/>
                <a:pathLst>
                  <a:path w="345439" h="98425">
                    <a:moveTo>
                      <a:pt x="235376" y="0"/>
                    </a:moveTo>
                    <a:lnTo>
                      <a:pt x="108986" y="0"/>
                    </a:lnTo>
                    <a:lnTo>
                      <a:pt x="107472" y="756"/>
                    </a:lnTo>
                    <a:lnTo>
                      <a:pt x="105202" y="2280"/>
                    </a:lnTo>
                    <a:lnTo>
                      <a:pt x="3026" y="82498"/>
                    </a:lnTo>
                    <a:lnTo>
                      <a:pt x="756" y="84011"/>
                    </a:lnTo>
                    <a:lnTo>
                      <a:pt x="0" y="87038"/>
                    </a:lnTo>
                    <a:lnTo>
                      <a:pt x="0" y="92334"/>
                    </a:lnTo>
                    <a:lnTo>
                      <a:pt x="1513" y="96118"/>
                    </a:lnTo>
                    <a:lnTo>
                      <a:pt x="5296" y="98388"/>
                    </a:lnTo>
                    <a:lnTo>
                      <a:pt x="336039" y="98388"/>
                    </a:lnTo>
                    <a:lnTo>
                      <a:pt x="336039" y="90821"/>
                    </a:lnTo>
                    <a:lnTo>
                      <a:pt x="9080" y="90821"/>
                    </a:lnTo>
                    <a:lnTo>
                      <a:pt x="7567" y="90064"/>
                    </a:lnTo>
                    <a:lnTo>
                      <a:pt x="7567" y="87794"/>
                    </a:lnTo>
                    <a:lnTo>
                      <a:pt x="110499" y="8333"/>
                    </a:lnTo>
                    <a:lnTo>
                      <a:pt x="111256" y="7576"/>
                    </a:lnTo>
                    <a:lnTo>
                      <a:pt x="245971" y="7576"/>
                    </a:lnTo>
                    <a:lnTo>
                      <a:pt x="239160" y="2280"/>
                    </a:lnTo>
                    <a:lnTo>
                      <a:pt x="237646" y="756"/>
                    </a:lnTo>
                    <a:lnTo>
                      <a:pt x="235376" y="0"/>
                    </a:lnTo>
                    <a:close/>
                  </a:path>
                  <a:path w="345439" h="98425">
                    <a:moveTo>
                      <a:pt x="245971" y="7576"/>
                    </a:moveTo>
                    <a:lnTo>
                      <a:pt x="233863" y="7576"/>
                    </a:lnTo>
                    <a:lnTo>
                      <a:pt x="234620" y="8333"/>
                    </a:lnTo>
                    <a:lnTo>
                      <a:pt x="336795" y="87794"/>
                    </a:lnTo>
                    <a:lnTo>
                      <a:pt x="337552" y="89308"/>
                    </a:lnTo>
                    <a:lnTo>
                      <a:pt x="337552" y="90064"/>
                    </a:lnTo>
                    <a:lnTo>
                      <a:pt x="336795" y="90821"/>
                    </a:lnTo>
                    <a:lnTo>
                      <a:pt x="336039" y="90821"/>
                    </a:lnTo>
                    <a:lnTo>
                      <a:pt x="336039" y="98388"/>
                    </a:lnTo>
                    <a:lnTo>
                      <a:pt x="341336" y="98388"/>
                    </a:lnTo>
                    <a:lnTo>
                      <a:pt x="345119" y="94605"/>
                    </a:lnTo>
                    <a:lnTo>
                      <a:pt x="345119" y="86281"/>
                    </a:lnTo>
                    <a:lnTo>
                      <a:pt x="344514" y="84768"/>
                    </a:lnTo>
                    <a:lnTo>
                      <a:pt x="338309" y="84768"/>
                    </a:lnTo>
                    <a:lnTo>
                      <a:pt x="340510" y="81099"/>
                    </a:lnTo>
                    <a:lnTo>
                      <a:pt x="245971" y="7576"/>
                    </a:lnTo>
                    <a:close/>
                  </a:path>
                  <a:path w="345439" h="98425">
                    <a:moveTo>
                      <a:pt x="233106" y="11360"/>
                    </a:moveTo>
                    <a:lnTo>
                      <a:pt x="112013" y="11360"/>
                    </a:lnTo>
                    <a:lnTo>
                      <a:pt x="13620" y="87794"/>
                    </a:lnTo>
                    <a:lnTo>
                      <a:pt x="24981" y="87794"/>
                    </a:lnTo>
                    <a:lnTo>
                      <a:pt x="24981" y="80228"/>
                    </a:lnTo>
                    <a:lnTo>
                      <a:pt x="35953" y="80228"/>
                    </a:lnTo>
                    <a:lnTo>
                      <a:pt x="114283" y="18927"/>
                    </a:lnTo>
                    <a:lnTo>
                      <a:pt x="242847" y="18927"/>
                    </a:lnTo>
                    <a:lnTo>
                      <a:pt x="233106" y="11360"/>
                    </a:lnTo>
                    <a:close/>
                  </a:path>
                  <a:path w="345439" h="98425">
                    <a:moveTo>
                      <a:pt x="24981" y="84011"/>
                    </a:moveTo>
                    <a:lnTo>
                      <a:pt x="24981" y="87794"/>
                    </a:lnTo>
                    <a:lnTo>
                      <a:pt x="331498" y="87794"/>
                    </a:lnTo>
                    <a:lnTo>
                      <a:pt x="330524" y="87038"/>
                    </a:lnTo>
                    <a:lnTo>
                      <a:pt x="27251" y="87038"/>
                    </a:lnTo>
                    <a:lnTo>
                      <a:pt x="24981" y="84011"/>
                    </a:lnTo>
                    <a:close/>
                  </a:path>
                  <a:path w="345439" h="98425">
                    <a:moveTo>
                      <a:pt x="35953" y="80228"/>
                    </a:moveTo>
                    <a:lnTo>
                      <a:pt x="24981" y="80228"/>
                    </a:lnTo>
                    <a:lnTo>
                      <a:pt x="24981" y="84011"/>
                    </a:lnTo>
                    <a:lnTo>
                      <a:pt x="27251" y="87038"/>
                    </a:lnTo>
                    <a:lnTo>
                      <a:pt x="35953" y="80228"/>
                    </a:lnTo>
                    <a:close/>
                  </a:path>
                  <a:path w="345439" h="98425">
                    <a:moveTo>
                      <a:pt x="242847" y="18927"/>
                    </a:moveTo>
                    <a:lnTo>
                      <a:pt x="230836" y="18927"/>
                    </a:lnTo>
                    <a:lnTo>
                      <a:pt x="309554" y="80228"/>
                    </a:lnTo>
                    <a:lnTo>
                      <a:pt x="35953" y="80228"/>
                    </a:lnTo>
                    <a:lnTo>
                      <a:pt x="27251" y="87038"/>
                    </a:lnTo>
                    <a:lnTo>
                      <a:pt x="330524" y="87038"/>
                    </a:lnTo>
                    <a:lnTo>
                      <a:pt x="242847" y="18927"/>
                    </a:lnTo>
                    <a:close/>
                  </a:path>
                  <a:path w="345439" h="98425">
                    <a:moveTo>
                      <a:pt x="340510" y="81099"/>
                    </a:moveTo>
                    <a:lnTo>
                      <a:pt x="338309" y="84768"/>
                    </a:lnTo>
                    <a:lnTo>
                      <a:pt x="341336" y="81741"/>
                    </a:lnTo>
                    <a:lnTo>
                      <a:pt x="340510" y="81099"/>
                    </a:lnTo>
                    <a:close/>
                  </a:path>
                  <a:path w="345439" h="98425">
                    <a:moveTo>
                      <a:pt x="340579" y="80984"/>
                    </a:moveTo>
                    <a:lnTo>
                      <a:pt x="341336" y="81741"/>
                    </a:lnTo>
                    <a:lnTo>
                      <a:pt x="338309" y="84768"/>
                    </a:lnTo>
                    <a:lnTo>
                      <a:pt x="344514" y="84768"/>
                    </a:lnTo>
                    <a:lnTo>
                      <a:pt x="343606" y="82498"/>
                    </a:lnTo>
                    <a:lnTo>
                      <a:pt x="340579" y="80984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9" name="object 423">
                <a:extLst>
                  <a:ext uri="{FF2B5EF4-FFF2-40B4-BE49-F238E27FC236}">
                    <a16:creationId xmlns:a16="http://schemas.microsoft.com/office/drawing/2014/main" id="{C3A958A4-2242-DAA3-09A4-7984CD100CC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47270" y="987172"/>
                <a:ext cx="3263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6389">
                    <a:moveTo>
                      <a:pt x="0" y="0"/>
                    </a:moveTo>
                    <a:lnTo>
                      <a:pt x="326201" y="0"/>
                    </a:lnTo>
                  </a:path>
                </a:pathLst>
              </a:custGeom>
              <a:ln w="756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0" name="object 424">
                <a:extLst>
                  <a:ext uri="{FF2B5EF4-FFF2-40B4-BE49-F238E27FC236}">
                    <a16:creationId xmlns:a16="http://schemas.microsoft.com/office/drawing/2014/main" id="{0EAA97EF-963D-F07B-FFBB-F5FB17CEC5F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41973" y="987172"/>
                <a:ext cx="337186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7185">
                    <a:moveTo>
                      <a:pt x="0" y="0"/>
                    </a:moveTo>
                    <a:lnTo>
                      <a:pt x="336795" y="0"/>
                    </a:lnTo>
                  </a:path>
                </a:pathLst>
              </a:custGeom>
              <a:ln w="1059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1" name="object 425">
                <a:extLst>
                  <a:ext uri="{FF2B5EF4-FFF2-40B4-BE49-F238E27FC236}">
                    <a16:creationId xmlns:a16="http://schemas.microsoft.com/office/drawing/2014/main" id="{0ABEF29C-F888-A189-8D4D-DD2571894A3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38191" y="983480"/>
                <a:ext cx="344805" cy="7488"/>
              </a:xfrm>
              <a:custGeom>
                <a:avLst/>
                <a:gdLst/>
                <a:ahLst/>
                <a:cxnLst/>
                <a:rect l="l" t="t" r="r" b="b"/>
                <a:pathLst>
                  <a:path w="344804" h="18414">
                    <a:moveTo>
                      <a:pt x="340579" y="0"/>
                    </a:moveTo>
                    <a:lnTo>
                      <a:pt x="4540" y="0"/>
                    </a:lnTo>
                    <a:lnTo>
                      <a:pt x="0" y="3783"/>
                    </a:lnTo>
                    <a:lnTo>
                      <a:pt x="0" y="14376"/>
                    </a:lnTo>
                    <a:lnTo>
                      <a:pt x="4540" y="18160"/>
                    </a:lnTo>
                    <a:lnTo>
                      <a:pt x="335282" y="18160"/>
                    </a:lnTo>
                    <a:lnTo>
                      <a:pt x="335282" y="10593"/>
                    </a:lnTo>
                    <a:lnTo>
                      <a:pt x="8323" y="10593"/>
                    </a:lnTo>
                    <a:lnTo>
                      <a:pt x="7567" y="9836"/>
                    </a:lnTo>
                    <a:lnTo>
                      <a:pt x="7567" y="8323"/>
                    </a:lnTo>
                    <a:lnTo>
                      <a:pt x="8323" y="7566"/>
                    </a:lnTo>
                    <a:lnTo>
                      <a:pt x="344362" y="7566"/>
                    </a:lnTo>
                    <a:lnTo>
                      <a:pt x="344362" y="3783"/>
                    </a:lnTo>
                    <a:lnTo>
                      <a:pt x="340579" y="0"/>
                    </a:lnTo>
                    <a:close/>
                  </a:path>
                  <a:path w="344804" h="18414">
                    <a:moveTo>
                      <a:pt x="344362" y="7566"/>
                    </a:moveTo>
                    <a:lnTo>
                      <a:pt x="336039" y="7566"/>
                    </a:lnTo>
                    <a:lnTo>
                      <a:pt x="336795" y="8323"/>
                    </a:lnTo>
                    <a:lnTo>
                      <a:pt x="336795" y="9836"/>
                    </a:lnTo>
                    <a:lnTo>
                      <a:pt x="336039" y="10593"/>
                    </a:lnTo>
                    <a:lnTo>
                      <a:pt x="335282" y="10593"/>
                    </a:lnTo>
                    <a:lnTo>
                      <a:pt x="335282" y="18160"/>
                    </a:lnTo>
                    <a:lnTo>
                      <a:pt x="340579" y="18160"/>
                    </a:lnTo>
                    <a:lnTo>
                      <a:pt x="344362" y="14376"/>
                    </a:lnTo>
                    <a:lnTo>
                      <a:pt x="344362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2" name="object 426">
                <a:extLst>
                  <a:ext uri="{FF2B5EF4-FFF2-40B4-BE49-F238E27FC236}">
                    <a16:creationId xmlns:a16="http://schemas.microsoft.com/office/drawing/2014/main" id="{E7D3977C-898A-2588-4C28-3C18DD6F4F9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47270" y="1021944"/>
                <a:ext cx="3263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6389">
                    <a:moveTo>
                      <a:pt x="0" y="0"/>
                    </a:moveTo>
                    <a:lnTo>
                      <a:pt x="326201" y="0"/>
                    </a:lnTo>
                  </a:path>
                </a:pathLst>
              </a:custGeom>
              <a:ln w="756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3" name="object 427">
                <a:extLst>
                  <a:ext uri="{FF2B5EF4-FFF2-40B4-BE49-F238E27FC236}">
                    <a16:creationId xmlns:a16="http://schemas.microsoft.com/office/drawing/2014/main" id="{F202F068-03B5-C0DF-60B5-6842E96189C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41973" y="1021790"/>
                <a:ext cx="337186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7185">
                    <a:moveTo>
                      <a:pt x="0" y="0"/>
                    </a:moveTo>
                    <a:lnTo>
                      <a:pt x="336795" y="0"/>
                    </a:lnTo>
                  </a:path>
                </a:pathLst>
              </a:custGeom>
              <a:ln w="1135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4" name="object 428">
                <a:extLst>
                  <a:ext uri="{FF2B5EF4-FFF2-40B4-BE49-F238E27FC236}">
                    <a16:creationId xmlns:a16="http://schemas.microsoft.com/office/drawing/2014/main" id="{51653FF3-C8E4-37CB-E222-8D47CEC099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38191" y="1017944"/>
                <a:ext cx="344805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344804" h="19050">
                    <a:moveTo>
                      <a:pt x="340579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4540" y="18916"/>
                    </a:lnTo>
                    <a:lnTo>
                      <a:pt x="335282" y="18916"/>
                    </a:lnTo>
                    <a:lnTo>
                      <a:pt x="335282" y="11350"/>
                    </a:lnTo>
                    <a:lnTo>
                      <a:pt x="8323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23" y="7566"/>
                    </a:lnTo>
                    <a:lnTo>
                      <a:pt x="344362" y="7566"/>
                    </a:lnTo>
                    <a:lnTo>
                      <a:pt x="344362" y="4540"/>
                    </a:lnTo>
                    <a:lnTo>
                      <a:pt x="340579" y="0"/>
                    </a:lnTo>
                    <a:close/>
                  </a:path>
                  <a:path w="344804" h="19050">
                    <a:moveTo>
                      <a:pt x="344362" y="7566"/>
                    </a:moveTo>
                    <a:lnTo>
                      <a:pt x="336039" y="7566"/>
                    </a:lnTo>
                    <a:lnTo>
                      <a:pt x="336795" y="8323"/>
                    </a:lnTo>
                    <a:lnTo>
                      <a:pt x="336795" y="10593"/>
                    </a:lnTo>
                    <a:lnTo>
                      <a:pt x="336039" y="11350"/>
                    </a:lnTo>
                    <a:lnTo>
                      <a:pt x="335282" y="11350"/>
                    </a:lnTo>
                    <a:lnTo>
                      <a:pt x="335282" y="18916"/>
                    </a:lnTo>
                    <a:lnTo>
                      <a:pt x="340579" y="18916"/>
                    </a:lnTo>
                    <a:lnTo>
                      <a:pt x="344362" y="14376"/>
                    </a:lnTo>
                    <a:lnTo>
                      <a:pt x="344362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5" name="object 429">
                <a:extLst>
                  <a:ext uri="{FF2B5EF4-FFF2-40B4-BE49-F238E27FC236}">
                    <a16:creationId xmlns:a16="http://schemas.microsoft.com/office/drawing/2014/main" id="{DCEA1758-6730-3D66-857F-961B1221CCE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47270" y="1056716"/>
                <a:ext cx="3263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6389">
                    <a:moveTo>
                      <a:pt x="0" y="0"/>
                    </a:moveTo>
                    <a:lnTo>
                      <a:pt x="326201" y="0"/>
                    </a:lnTo>
                  </a:path>
                </a:pathLst>
              </a:custGeom>
              <a:ln w="756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6" name="object 430">
                <a:extLst>
                  <a:ext uri="{FF2B5EF4-FFF2-40B4-BE49-F238E27FC236}">
                    <a16:creationId xmlns:a16="http://schemas.microsoft.com/office/drawing/2014/main" id="{686E8979-8AA8-C330-64F8-819EC197F5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41973" y="1056562"/>
                <a:ext cx="337186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7185">
                    <a:moveTo>
                      <a:pt x="0" y="0"/>
                    </a:moveTo>
                    <a:lnTo>
                      <a:pt x="336795" y="0"/>
                    </a:lnTo>
                  </a:path>
                </a:pathLst>
              </a:custGeom>
              <a:ln w="1135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7" name="object 431">
                <a:extLst>
                  <a:ext uri="{FF2B5EF4-FFF2-40B4-BE49-F238E27FC236}">
                    <a16:creationId xmlns:a16="http://schemas.microsoft.com/office/drawing/2014/main" id="{68923F1B-72D8-9470-0849-AACC0E5F674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38191" y="1052716"/>
                <a:ext cx="344805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344804" h="19050">
                    <a:moveTo>
                      <a:pt x="340579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4540" y="18916"/>
                    </a:lnTo>
                    <a:lnTo>
                      <a:pt x="335282" y="18916"/>
                    </a:lnTo>
                    <a:lnTo>
                      <a:pt x="335282" y="11350"/>
                    </a:lnTo>
                    <a:lnTo>
                      <a:pt x="8323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23" y="7566"/>
                    </a:lnTo>
                    <a:lnTo>
                      <a:pt x="344362" y="7566"/>
                    </a:lnTo>
                    <a:lnTo>
                      <a:pt x="344362" y="4540"/>
                    </a:lnTo>
                    <a:lnTo>
                      <a:pt x="340579" y="0"/>
                    </a:lnTo>
                    <a:close/>
                  </a:path>
                  <a:path w="344804" h="19050">
                    <a:moveTo>
                      <a:pt x="344362" y="7566"/>
                    </a:moveTo>
                    <a:lnTo>
                      <a:pt x="336039" y="7566"/>
                    </a:lnTo>
                    <a:lnTo>
                      <a:pt x="336795" y="8323"/>
                    </a:lnTo>
                    <a:lnTo>
                      <a:pt x="336795" y="10593"/>
                    </a:lnTo>
                    <a:lnTo>
                      <a:pt x="336039" y="11350"/>
                    </a:lnTo>
                    <a:lnTo>
                      <a:pt x="335282" y="11350"/>
                    </a:lnTo>
                    <a:lnTo>
                      <a:pt x="335282" y="18916"/>
                    </a:lnTo>
                    <a:lnTo>
                      <a:pt x="340579" y="18916"/>
                    </a:lnTo>
                    <a:lnTo>
                      <a:pt x="344362" y="14376"/>
                    </a:lnTo>
                    <a:lnTo>
                      <a:pt x="344362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8" name="object 432">
                <a:extLst>
                  <a:ext uri="{FF2B5EF4-FFF2-40B4-BE49-F238E27FC236}">
                    <a16:creationId xmlns:a16="http://schemas.microsoft.com/office/drawing/2014/main" id="{F12C3EF7-F6B2-8497-0F64-175F201B47C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60796" y="902855"/>
                <a:ext cx="104446" cy="27695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9" name="object 433">
                <a:extLst>
                  <a:ext uri="{FF2B5EF4-FFF2-40B4-BE49-F238E27FC236}">
                    <a16:creationId xmlns:a16="http://schemas.microsoft.com/office/drawing/2014/main" id="{BFE905ED-15D2-1741-4B62-A8CA0DED53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49256" y="1064716"/>
                <a:ext cx="3384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8454">
                    <a:moveTo>
                      <a:pt x="0" y="0"/>
                    </a:moveTo>
                    <a:lnTo>
                      <a:pt x="338309" y="0"/>
                    </a:lnTo>
                  </a:path>
                </a:pathLst>
              </a:custGeom>
              <a:ln w="1059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0" name="object 434">
                <a:extLst>
                  <a:ext uri="{FF2B5EF4-FFF2-40B4-BE49-F238E27FC236}">
                    <a16:creationId xmlns:a16="http://schemas.microsoft.com/office/drawing/2014/main" id="{21319971-CC25-003A-1AE2-B2FE4E41897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45474" y="1064716"/>
                <a:ext cx="342264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2264">
                    <a:moveTo>
                      <a:pt x="0" y="0"/>
                    </a:moveTo>
                    <a:lnTo>
                      <a:pt x="342092" y="0"/>
                    </a:lnTo>
                  </a:path>
                </a:pathLst>
              </a:custGeom>
              <a:ln w="18160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1" name="object 435">
                <a:extLst>
                  <a:ext uri="{FF2B5EF4-FFF2-40B4-BE49-F238E27FC236}">
                    <a16:creationId xmlns:a16="http://schemas.microsoft.com/office/drawing/2014/main" id="{FFC862E4-7343-D731-C6A9-214540382E1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24087" y="1023174"/>
                <a:ext cx="193748" cy="4523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2" name="object 436">
                <a:extLst>
                  <a:ext uri="{FF2B5EF4-FFF2-40B4-BE49-F238E27FC236}">
                    <a16:creationId xmlns:a16="http://schemas.microsoft.com/office/drawing/2014/main" id="{A6AD6A41-0202-00E5-C4EB-8469CD5DC36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61733" y="943165"/>
                <a:ext cx="10794" cy="17042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41910">
                    <a:moveTo>
                      <a:pt x="8333" y="0"/>
                    </a:moveTo>
                    <a:lnTo>
                      <a:pt x="2270" y="0"/>
                    </a:lnTo>
                    <a:lnTo>
                      <a:pt x="0" y="2270"/>
                    </a:lnTo>
                    <a:lnTo>
                      <a:pt x="0" y="39357"/>
                    </a:lnTo>
                    <a:lnTo>
                      <a:pt x="2270" y="41627"/>
                    </a:lnTo>
                    <a:lnTo>
                      <a:pt x="8333" y="41627"/>
                    </a:lnTo>
                    <a:lnTo>
                      <a:pt x="10553" y="39357"/>
                    </a:lnTo>
                    <a:lnTo>
                      <a:pt x="10553" y="2270"/>
                    </a:lnTo>
                    <a:lnTo>
                      <a:pt x="833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3" name="object 437">
                <a:extLst>
                  <a:ext uri="{FF2B5EF4-FFF2-40B4-BE49-F238E27FC236}">
                    <a16:creationId xmlns:a16="http://schemas.microsoft.com/office/drawing/2014/main" id="{8204C1D4-0232-9476-BC27-D4021DCCAD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57951" y="941626"/>
                <a:ext cx="18415" cy="2014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49530">
                    <a:moveTo>
                      <a:pt x="13630" y="0"/>
                    </a:moveTo>
                    <a:lnTo>
                      <a:pt x="3783" y="0"/>
                    </a:lnTo>
                    <a:lnTo>
                      <a:pt x="0" y="3783"/>
                    </a:lnTo>
                    <a:lnTo>
                      <a:pt x="0" y="45410"/>
                    </a:lnTo>
                    <a:lnTo>
                      <a:pt x="3783" y="49194"/>
                    </a:lnTo>
                    <a:lnTo>
                      <a:pt x="9090" y="49194"/>
                    </a:lnTo>
                    <a:lnTo>
                      <a:pt x="9090" y="41627"/>
                    </a:lnTo>
                    <a:lnTo>
                      <a:pt x="8283" y="41627"/>
                    </a:lnTo>
                    <a:lnTo>
                      <a:pt x="7577" y="40870"/>
                    </a:lnTo>
                    <a:lnTo>
                      <a:pt x="7577" y="8323"/>
                    </a:lnTo>
                    <a:lnTo>
                      <a:pt x="8283" y="7566"/>
                    </a:lnTo>
                    <a:lnTo>
                      <a:pt x="18171" y="7566"/>
                    </a:lnTo>
                    <a:lnTo>
                      <a:pt x="18171" y="3783"/>
                    </a:lnTo>
                    <a:lnTo>
                      <a:pt x="13630" y="0"/>
                    </a:lnTo>
                    <a:close/>
                  </a:path>
                  <a:path w="18414" h="49530">
                    <a:moveTo>
                      <a:pt x="18171" y="7566"/>
                    </a:moveTo>
                    <a:lnTo>
                      <a:pt x="9796" y="7566"/>
                    </a:lnTo>
                    <a:lnTo>
                      <a:pt x="10604" y="8323"/>
                    </a:lnTo>
                    <a:lnTo>
                      <a:pt x="10604" y="40870"/>
                    </a:lnTo>
                    <a:lnTo>
                      <a:pt x="9796" y="41627"/>
                    </a:lnTo>
                    <a:lnTo>
                      <a:pt x="9090" y="41627"/>
                    </a:lnTo>
                    <a:lnTo>
                      <a:pt x="9090" y="49194"/>
                    </a:lnTo>
                    <a:lnTo>
                      <a:pt x="13630" y="49194"/>
                    </a:lnTo>
                    <a:lnTo>
                      <a:pt x="18171" y="45410"/>
                    </a:lnTo>
                    <a:lnTo>
                      <a:pt x="18171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4" name="object 438">
                <a:extLst>
                  <a:ext uri="{FF2B5EF4-FFF2-40B4-BE49-F238E27FC236}">
                    <a16:creationId xmlns:a16="http://schemas.microsoft.com/office/drawing/2014/main" id="{A92A2300-17B4-7E56-9C0F-87CC1855BA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11023" y="961014"/>
                <a:ext cx="109220" cy="110253"/>
              </a:xfrm>
              <a:custGeom>
                <a:avLst/>
                <a:gdLst/>
                <a:ahLst/>
                <a:cxnLst/>
                <a:rect l="l" t="t" r="r" b="b"/>
                <a:pathLst>
                  <a:path w="109220" h="271144">
                    <a:moveTo>
                      <a:pt x="54503" y="0"/>
                    </a:moveTo>
                    <a:lnTo>
                      <a:pt x="33213" y="4256"/>
                    </a:lnTo>
                    <a:lnTo>
                      <a:pt x="15897" y="15890"/>
                    </a:lnTo>
                    <a:lnTo>
                      <a:pt x="4258" y="33199"/>
                    </a:lnTo>
                    <a:lnTo>
                      <a:pt x="0" y="54480"/>
                    </a:lnTo>
                    <a:lnTo>
                      <a:pt x="0" y="216440"/>
                    </a:lnTo>
                    <a:lnTo>
                      <a:pt x="4258" y="237721"/>
                    </a:lnTo>
                    <a:lnTo>
                      <a:pt x="15897" y="255031"/>
                    </a:lnTo>
                    <a:lnTo>
                      <a:pt x="33213" y="266664"/>
                    </a:lnTo>
                    <a:lnTo>
                      <a:pt x="54503" y="270921"/>
                    </a:lnTo>
                    <a:lnTo>
                      <a:pt x="75785" y="266664"/>
                    </a:lnTo>
                    <a:lnTo>
                      <a:pt x="93095" y="255031"/>
                    </a:lnTo>
                    <a:lnTo>
                      <a:pt x="104729" y="237721"/>
                    </a:lnTo>
                    <a:lnTo>
                      <a:pt x="108986" y="216440"/>
                    </a:lnTo>
                    <a:lnTo>
                      <a:pt x="108986" y="54480"/>
                    </a:lnTo>
                    <a:lnTo>
                      <a:pt x="104729" y="33199"/>
                    </a:lnTo>
                    <a:lnTo>
                      <a:pt x="93095" y="15890"/>
                    </a:lnTo>
                    <a:lnTo>
                      <a:pt x="75785" y="4256"/>
                    </a:lnTo>
                    <a:lnTo>
                      <a:pt x="54503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5" name="object 439">
                <a:extLst>
                  <a:ext uri="{FF2B5EF4-FFF2-40B4-BE49-F238E27FC236}">
                    <a16:creationId xmlns:a16="http://schemas.microsoft.com/office/drawing/2014/main" id="{7B422504-BB55-386D-7793-871BE8C91D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07241" y="959476"/>
                <a:ext cx="116838" cy="113352"/>
              </a:xfrm>
              <a:custGeom>
                <a:avLst/>
                <a:gdLst/>
                <a:ahLst/>
                <a:cxnLst/>
                <a:rect l="l" t="t" r="r" b="b"/>
                <a:pathLst>
                  <a:path w="116839" h="278764">
                    <a:moveTo>
                      <a:pt x="58286" y="0"/>
                    </a:moveTo>
                    <a:lnTo>
                      <a:pt x="35443" y="4528"/>
                    </a:lnTo>
                    <a:lnTo>
                      <a:pt x="16933" y="16930"/>
                    </a:lnTo>
                    <a:lnTo>
                      <a:pt x="4528" y="35433"/>
                    </a:lnTo>
                    <a:lnTo>
                      <a:pt x="0" y="58264"/>
                    </a:lnTo>
                    <a:lnTo>
                      <a:pt x="0" y="220223"/>
                    </a:lnTo>
                    <a:lnTo>
                      <a:pt x="4528" y="243054"/>
                    </a:lnTo>
                    <a:lnTo>
                      <a:pt x="16933" y="261557"/>
                    </a:lnTo>
                    <a:lnTo>
                      <a:pt x="35443" y="273959"/>
                    </a:lnTo>
                    <a:lnTo>
                      <a:pt x="58286" y="278488"/>
                    </a:lnTo>
                    <a:lnTo>
                      <a:pt x="80806" y="273959"/>
                    </a:lnTo>
                    <a:lnTo>
                      <a:pt x="85352" y="270921"/>
                    </a:lnTo>
                    <a:lnTo>
                      <a:pt x="58286" y="270921"/>
                    </a:lnTo>
                    <a:lnTo>
                      <a:pt x="47923" y="269951"/>
                    </a:lnTo>
                    <a:lnTo>
                      <a:pt x="15867" y="249060"/>
                    </a:lnTo>
                    <a:lnTo>
                      <a:pt x="7567" y="220223"/>
                    </a:lnTo>
                    <a:lnTo>
                      <a:pt x="7567" y="58264"/>
                    </a:lnTo>
                    <a:lnTo>
                      <a:pt x="21944" y="21943"/>
                    </a:lnTo>
                    <a:lnTo>
                      <a:pt x="58286" y="7566"/>
                    </a:lnTo>
                    <a:lnTo>
                      <a:pt x="85352" y="7566"/>
                    </a:lnTo>
                    <a:lnTo>
                      <a:pt x="80806" y="4528"/>
                    </a:lnTo>
                    <a:lnTo>
                      <a:pt x="58286" y="0"/>
                    </a:lnTo>
                    <a:close/>
                  </a:path>
                  <a:path w="116839" h="278764">
                    <a:moveTo>
                      <a:pt x="85352" y="7566"/>
                    </a:moveTo>
                    <a:lnTo>
                      <a:pt x="58286" y="7566"/>
                    </a:lnTo>
                    <a:lnTo>
                      <a:pt x="68305" y="8536"/>
                    </a:lnTo>
                    <a:lnTo>
                      <a:pt x="77746" y="11350"/>
                    </a:lnTo>
                    <a:lnTo>
                      <a:pt x="107847" y="47800"/>
                    </a:lnTo>
                    <a:lnTo>
                      <a:pt x="108935" y="58264"/>
                    </a:lnTo>
                    <a:lnTo>
                      <a:pt x="108935" y="220223"/>
                    </a:lnTo>
                    <a:lnTo>
                      <a:pt x="93801" y="256544"/>
                    </a:lnTo>
                    <a:lnTo>
                      <a:pt x="58286" y="270921"/>
                    </a:lnTo>
                    <a:lnTo>
                      <a:pt x="85352" y="270921"/>
                    </a:lnTo>
                    <a:lnTo>
                      <a:pt x="99363" y="261557"/>
                    </a:lnTo>
                    <a:lnTo>
                      <a:pt x="111961" y="243054"/>
                    </a:lnTo>
                    <a:lnTo>
                      <a:pt x="116603" y="220223"/>
                    </a:lnTo>
                    <a:lnTo>
                      <a:pt x="116603" y="58264"/>
                    </a:lnTo>
                    <a:lnTo>
                      <a:pt x="111961" y="35433"/>
                    </a:lnTo>
                    <a:lnTo>
                      <a:pt x="99363" y="16930"/>
                    </a:lnTo>
                    <a:lnTo>
                      <a:pt x="85352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6" name="object 440">
                <a:extLst>
                  <a:ext uri="{FF2B5EF4-FFF2-40B4-BE49-F238E27FC236}">
                    <a16:creationId xmlns:a16="http://schemas.microsoft.com/office/drawing/2014/main" id="{D9F80A34-A36B-3636-3622-C1C17556CD8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05728" y="958553"/>
                <a:ext cx="120013" cy="115159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283210">
                    <a:moveTo>
                      <a:pt x="59800" y="0"/>
                    </a:moveTo>
                    <a:lnTo>
                      <a:pt x="36401" y="4776"/>
                    </a:lnTo>
                    <a:lnTo>
                      <a:pt x="17406" y="17781"/>
                    </a:lnTo>
                    <a:lnTo>
                      <a:pt x="4658" y="37029"/>
                    </a:lnTo>
                    <a:lnTo>
                      <a:pt x="0" y="60534"/>
                    </a:lnTo>
                    <a:lnTo>
                      <a:pt x="0" y="222493"/>
                    </a:lnTo>
                    <a:lnTo>
                      <a:pt x="4658" y="245999"/>
                    </a:lnTo>
                    <a:lnTo>
                      <a:pt x="17406" y="265251"/>
                    </a:lnTo>
                    <a:lnTo>
                      <a:pt x="36401" y="278260"/>
                    </a:lnTo>
                    <a:lnTo>
                      <a:pt x="59800" y="283038"/>
                    </a:lnTo>
                    <a:lnTo>
                      <a:pt x="83195" y="278260"/>
                    </a:lnTo>
                    <a:lnTo>
                      <a:pt x="92811" y="271677"/>
                    </a:lnTo>
                    <a:lnTo>
                      <a:pt x="59800" y="271677"/>
                    </a:lnTo>
                    <a:lnTo>
                      <a:pt x="40614" y="267823"/>
                    </a:lnTo>
                    <a:lnTo>
                      <a:pt x="24977" y="257301"/>
                    </a:lnTo>
                    <a:lnTo>
                      <a:pt x="14450" y="241670"/>
                    </a:lnTo>
                    <a:lnTo>
                      <a:pt x="10593" y="222493"/>
                    </a:lnTo>
                    <a:lnTo>
                      <a:pt x="10593" y="60534"/>
                    </a:lnTo>
                    <a:lnTo>
                      <a:pt x="14450" y="41357"/>
                    </a:lnTo>
                    <a:lnTo>
                      <a:pt x="24977" y="25727"/>
                    </a:lnTo>
                    <a:lnTo>
                      <a:pt x="40614" y="15204"/>
                    </a:lnTo>
                    <a:lnTo>
                      <a:pt x="59800" y="11350"/>
                    </a:lnTo>
                    <a:lnTo>
                      <a:pt x="92801" y="11350"/>
                    </a:lnTo>
                    <a:lnTo>
                      <a:pt x="83195" y="4776"/>
                    </a:lnTo>
                    <a:lnTo>
                      <a:pt x="59800" y="0"/>
                    </a:lnTo>
                    <a:close/>
                  </a:path>
                  <a:path w="120014" h="283210">
                    <a:moveTo>
                      <a:pt x="92801" y="11350"/>
                    </a:moveTo>
                    <a:lnTo>
                      <a:pt x="59800" y="11350"/>
                    </a:lnTo>
                    <a:lnTo>
                      <a:pt x="78970" y="15204"/>
                    </a:lnTo>
                    <a:lnTo>
                      <a:pt x="94583" y="25727"/>
                    </a:lnTo>
                    <a:lnTo>
                      <a:pt x="105089" y="41357"/>
                    </a:lnTo>
                    <a:lnTo>
                      <a:pt x="108935" y="60534"/>
                    </a:lnTo>
                    <a:lnTo>
                      <a:pt x="108935" y="222493"/>
                    </a:lnTo>
                    <a:lnTo>
                      <a:pt x="105089" y="241670"/>
                    </a:lnTo>
                    <a:lnTo>
                      <a:pt x="94583" y="257301"/>
                    </a:lnTo>
                    <a:lnTo>
                      <a:pt x="78970" y="267823"/>
                    </a:lnTo>
                    <a:lnTo>
                      <a:pt x="59800" y="271677"/>
                    </a:lnTo>
                    <a:lnTo>
                      <a:pt x="92811" y="271677"/>
                    </a:lnTo>
                    <a:lnTo>
                      <a:pt x="102201" y="265251"/>
                    </a:lnTo>
                    <a:lnTo>
                      <a:pt x="114964" y="245999"/>
                    </a:lnTo>
                    <a:lnTo>
                      <a:pt x="119630" y="222493"/>
                    </a:lnTo>
                    <a:lnTo>
                      <a:pt x="119630" y="60534"/>
                    </a:lnTo>
                    <a:lnTo>
                      <a:pt x="114964" y="37029"/>
                    </a:lnTo>
                    <a:lnTo>
                      <a:pt x="102201" y="17781"/>
                    </a:lnTo>
                    <a:lnTo>
                      <a:pt x="92801" y="1135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7" name="object 441">
                <a:extLst>
                  <a:ext uri="{FF2B5EF4-FFF2-40B4-BE49-F238E27FC236}">
                    <a16:creationId xmlns:a16="http://schemas.microsoft.com/office/drawing/2014/main" id="{C0F6859F-7E07-6F8A-7CD1-9EC393632F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01943" y="957015"/>
                <a:ext cx="127635" cy="118258"/>
              </a:xfrm>
              <a:custGeom>
                <a:avLst/>
                <a:gdLst/>
                <a:ahLst/>
                <a:cxnLst/>
                <a:rect l="l" t="t" r="r" b="b"/>
                <a:pathLst>
                  <a:path w="127635" h="290830">
                    <a:moveTo>
                      <a:pt x="63583" y="0"/>
                    </a:moveTo>
                    <a:lnTo>
                      <a:pt x="38636" y="5048"/>
                    </a:lnTo>
                    <a:lnTo>
                      <a:pt x="18447" y="18822"/>
                    </a:lnTo>
                    <a:lnTo>
                      <a:pt x="4930" y="39264"/>
                    </a:lnTo>
                    <a:lnTo>
                      <a:pt x="0" y="64317"/>
                    </a:lnTo>
                    <a:lnTo>
                      <a:pt x="0" y="226277"/>
                    </a:lnTo>
                    <a:lnTo>
                      <a:pt x="4930" y="251331"/>
                    </a:lnTo>
                    <a:lnTo>
                      <a:pt x="18447" y="271777"/>
                    </a:lnTo>
                    <a:lnTo>
                      <a:pt x="38636" y="285554"/>
                    </a:lnTo>
                    <a:lnTo>
                      <a:pt x="63583" y="290605"/>
                    </a:lnTo>
                    <a:lnTo>
                      <a:pt x="63583" y="283028"/>
                    </a:lnTo>
                    <a:lnTo>
                      <a:pt x="52097" y="281810"/>
                    </a:lnTo>
                    <a:lnTo>
                      <a:pt x="41534" y="278393"/>
                    </a:lnTo>
                    <a:lnTo>
                      <a:pt x="11823" y="248315"/>
                    </a:lnTo>
                    <a:lnTo>
                      <a:pt x="7567" y="226277"/>
                    </a:lnTo>
                    <a:lnTo>
                      <a:pt x="7567" y="64317"/>
                    </a:lnTo>
                    <a:lnTo>
                      <a:pt x="23457" y="24213"/>
                    </a:lnTo>
                    <a:lnTo>
                      <a:pt x="63583" y="7566"/>
                    </a:lnTo>
                    <a:lnTo>
                      <a:pt x="91896" y="7566"/>
                    </a:lnTo>
                    <a:lnTo>
                      <a:pt x="88200" y="5048"/>
                    </a:lnTo>
                    <a:lnTo>
                      <a:pt x="63583" y="0"/>
                    </a:lnTo>
                    <a:close/>
                  </a:path>
                  <a:path w="127635" h="290830">
                    <a:moveTo>
                      <a:pt x="91896" y="7566"/>
                    </a:moveTo>
                    <a:lnTo>
                      <a:pt x="63583" y="7566"/>
                    </a:lnTo>
                    <a:lnTo>
                      <a:pt x="74726" y="8784"/>
                    </a:lnTo>
                    <a:lnTo>
                      <a:pt x="85225" y="12201"/>
                    </a:lnTo>
                    <a:lnTo>
                      <a:pt x="115229" y="42279"/>
                    </a:lnTo>
                    <a:lnTo>
                      <a:pt x="119580" y="64317"/>
                    </a:lnTo>
                    <a:lnTo>
                      <a:pt x="119580" y="226277"/>
                    </a:lnTo>
                    <a:lnTo>
                      <a:pt x="102932" y="266381"/>
                    </a:lnTo>
                    <a:lnTo>
                      <a:pt x="63583" y="283028"/>
                    </a:lnTo>
                    <a:lnTo>
                      <a:pt x="63583" y="290605"/>
                    </a:lnTo>
                    <a:lnTo>
                      <a:pt x="88200" y="285554"/>
                    </a:lnTo>
                    <a:lnTo>
                      <a:pt x="108418" y="271777"/>
                    </a:lnTo>
                    <a:lnTo>
                      <a:pt x="122110" y="251331"/>
                    </a:lnTo>
                    <a:lnTo>
                      <a:pt x="127147" y="226277"/>
                    </a:lnTo>
                    <a:lnTo>
                      <a:pt x="127147" y="64317"/>
                    </a:lnTo>
                    <a:lnTo>
                      <a:pt x="122110" y="39264"/>
                    </a:lnTo>
                    <a:lnTo>
                      <a:pt x="108418" y="18822"/>
                    </a:lnTo>
                    <a:lnTo>
                      <a:pt x="91896" y="7566"/>
                    </a:lnTo>
                    <a:close/>
                  </a:path>
                  <a:path w="127635" h="290830">
                    <a:moveTo>
                      <a:pt x="63583" y="11350"/>
                    </a:moveTo>
                    <a:lnTo>
                      <a:pt x="42849" y="15476"/>
                    </a:lnTo>
                    <a:lnTo>
                      <a:pt x="26018" y="26767"/>
                    </a:lnTo>
                    <a:lnTo>
                      <a:pt x="14722" y="43591"/>
                    </a:lnTo>
                    <a:lnTo>
                      <a:pt x="10593" y="64317"/>
                    </a:lnTo>
                    <a:lnTo>
                      <a:pt x="10593" y="226277"/>
                    </a:lnTo>
                    <a:lnTo>
                      <a:pt x="14722" y="247003"/>
                    </a:lnTo>
                    <a:lnTo>
                      <a:pt x="26018" y="263827"/>
                    </a:lnTo>
                    <a:lnTo>
                      <a:pt x="42849" y="275118"/>
                    </a:lnTo>
                    <a:lnTo>
                      <a:pt x="63583" y="279244"/>
                    </a:lnTo>
                    <a:lnTo>
                      <a:pt x="83991" y="275118"/>
                    </a:lnTo>
                    <a:lnTo>
                      <a:pt x="89128" y="271677"/>
                    </a:lnTo>
                    <a:lnTo>
                      <a:pt x="63583" y="271677"/>
                    </a:lnTo>
                    <a:lnTo>
                      <a:pt x="54249" y="270732"/>
                    </a:lnTo>
                    <a:lnTo>
                      <a:pt x="21851" y="244248"/>
                    </a:lnTo>
                    <a:lnTo>
                      <a:pt x="18161" y="226277"/>
                    </a:lnTo>
                    <a:lnTo>
                      <a:pt x="18161" y="64317"/>
                    </a:lnTo>
                    <a:lnTo>
                      <a:pt x="38141" y="26578"/>
                    </a:lnTo>
                    <a:lnTo>
                      <a:pt x="63583" y="18916"/>
                    </a:lnTo>
                    <a:lnTo>
                      <a:pt x="63583" y="11350"/>
                    </a:lnTo>
                    <a:close/>
                  </a:path>
                  <a:path w="127635" h="290830">
                    <a:moveTo>
                      <a:pt x="63583" y="11350"/>
                    </a:moveTo>
                    <a:lnTo>
                      <a:pt x="63583" y="18916"/>
                    </a:lnTo>
                    <a:lnTo>
                      <a:pt x="72479" y="19862"/>
                    </a:lnTo>
                    <a:lnTo>
                      <a:pt x="80874" y="22511"/>
                    </a:lnTo>
                    <a:lnTo>
                      <a:pt x="108021" y="54977"/>
                    </a:lnTo>
                    <a:lnTo>
                      <a:pt x="108986" y="64317"/>
                    </a:lnTo>
                    <a:lnTo>
                      <a:pt x="108986" y="226277"/>
                    </a:lnTo>
                    <a:lnTo>
                      <a:pt x="88569" y="264016"/>
                    </a:lnTo>
                    <a:lnTo>
                      <a:pt x="63583" y="271677"/>
                    </a:lnTo>
                    <a:lnTo>
                      <a:pt x="89128" y="271677"/>
                    </a:lnTo>
                    <a:lnTo>
                      <a:pt x="100851" y="263827"/>
                    </a:lnTo>
                    <a:lnTo>
                      <a:pt x="112320" y="247003"/>
                    </a:lnTo>
                    <a:lnTo>
                      <a:pt x="116553" y="226277"/>
                    </a:lnTo>
                    <a:lnTo>
                      <a:pt x="116553" y="64317"/>
                    </a:lnTo>
                    <a:lnTo>
                      <a:pt x="112320" y="43591"/>
                    </a:lnTo>
                    <a:lnTo>
                      <a:pt x="100851" y="26767"/>
                    </a:lnTo>
                    <a:lnTo>
                      <a:pt x="83991" y="15476"/>
                    </a:lnTo>
                    <a:lnTo>
                      <a:pt x="63583" y="1135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8" name="object 442">
                <a:extLst>
                  <a:ext uri="{FF2B5EF4-FFF2-40B4-BE49-F238E27FC236}">
                    <a16:creationId xmlns:a16="http://schemas.microsoft.com/office/drawing/2014/main" id="{97CCE55C-8BF6-1A95-8084-61858ADE5FE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6160" y="1064716"/>
                <a:ext cx="11431" cy="27112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66675">
                    <a:moveTo>
                      <a:pt x="8333" y="0"/>
                    </a:moveTo>
                    <a:lnTo>
                      <a:pt x="3026" y="0"/>
                    </a:lnTo>
                    <a:lnTo>
                      <a:pt x="0" y="2270"/>
                    </a:lnTo>
                    <a:lnTo>
                      <a:pt x="0" y="64327"/>
                    </a:lnTo>
                    <a:lnTo>
                      <a:pt x="3026" y="66597"/>
                    </a:lnTo>
                    <a:lnTo>
                      <a:pt x="8333" y="66597"/>
                    </a:lnTo>
                    <a:lnTo>
                      <a:pt x="11360" y="64327"/>
                    </a:lnTo>
                    <a:lnTo>
                      <a:pt x="11360" y="2270"/>
                    </a:lnTo>
                    <a:lnTo>
                      <a:pt x="833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9" name="object 443">
                <a:extLst>
                  <a:ext uri="{FF2B5EF4-FFF2-40B4-BE49-F238E27FC236}">
                    <a16:creationId xmlns:a16="http://schemas.microsoft.com/office/drawing/2014/main" id="{3FFDF4EE-5285-D45C-CBBB-44C455D908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2375" y="1063177"/>
                <a:ext cx="19050" cy="3021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74294">
                    <a:moveTo>
                      <a:pt x="14387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69624"/>
                    </a:lnTo>
                    <a:lnTo>
                      <a:pt x="4540" y="74164"/>
                    </a:lnTo>
                    <a:lnTo>
                      <a:pt x="9080" y="74164"/>
                    </a:lnTo>
                    <a:lnTo>
                      <a:pt x="9080" y="66597"/>
                    </a:lnTo>
                    <a:lnTo>
                      <a:pt x="8323" y="66597"/>
                    </a:lnTo>
                    <a:lnTo>
                      <a:pt x="7567" y="65841"/>
                    </a:lnTo>
                    <a:lnTo>
                      <a:pt x="7567" y="8323"/>
                    </a:lnTo>
                    <a:lnTo>
                      <a:pt x="8323" y="7566"/>
                    </a:lnTo>
                    <a:lnTo>
                      <a:pt x="18927" y="7566"/>
                    </a:lnTo>
                    <a:lnTo>
                      <a:pt x="18927" y="4540"/>
                    </a:lnTo>
                    <a:lnTo>
                      <a:pt x="14387" y="0"/>
                    </a:lnTo>
                    <a:close/>
                  </a:path>
                  <a:path w="19050" h="74294">
                    <a:moveTo>
                      <a:pt x="18927" y="7566"/>
                    </a:moveTo>
                    <a:lnTo>
                      <a:pt x="10593" y="7566"/>
                    </a:lnTo>
                    <a:lnTo>
                      <a:pt x="11360" y="8323"/>
                    </a:lnTo>
                    <a:lnTo>
                      <a:pt x="11360" y="65841"/>
                    </a:lnTo>
                    <a:lnTo>
                      <a:pt x="10593" y="66597"/>
                    </a:lnTo>
                    <a:lnTo>
                      <a:pt x="9080" y="66597"/>
                    </a:lnTo>
                    <a:lnTo>
                      <a:pt x="9080" y="74164"/>
                    </a:lnTo>
                    <a:lnTo>
                      <a:pt x="14387" y="74164"/>
                    </a:lnTo>
                    <a:lnTo>
                      <a:pt x="18927" y="69624"/>
                    </a:lnTo>
                    <a:lnTo>
                      <a:pt x="18927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0" name="object 444">
                <a:extLst>
                  <a:ext uri="{FF2B5EF4-FFF2-40B4-BE49-F238E27FC236}">
                    <a16:creationId xmlns:a16="http://schemas.microsoft.com/office/drawing/2014/main" id="{9B3052CC-5EAF-CBA1-27E6-568A854014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93476" y="1064408"/>
                <a:ext cx="11431" cy="26595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65405">
                    <a:moveTo>
                      <a:pt x="8374" y="0"/>
                    </a:moveTo>
                    <a:lnTo>
                      <a:pt x="2320" y="0"/>
                    </a:lnTo>
                    <a:lnTo>
                      <a:pt x="0" y="2270"/>
                    </a:lnTo>
                    <a:lnTo>
                      <a:pt x="0" y="62814"/>
                    </a:lnTo>
                    <a:lnTo>
                      <a:pt x="2320" y="65084"/>
                    </a:lnTo>
                    <a:lnTo>
                      <a:pt x="8374" y="65084"/>
                    </a:lnTo>
                    <a:lnTo>
                      <a:pt x="11401" y="62814"/>
                    </a:lnTo>
                    <a:lnTo>
                      <a:pt x="11401" y="2270"/>
                    </a:lnTo>
                    <a:lnTo>
                      <a:pt x="8374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1" name="object 445">
                <a:extLst>
                  <a:ext uri="{FF2B5EF4-FFF2-40B4-BE49-F238E27FC236}">
                    <a16:creationId xmlns:a16="http://schemas.microsoft.com/office/drawing/2014/main" id="{F557BD34-7054-6215-3B89-81CFF1C1817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89742" y="1062870"/>
                <a:ext cx="19050" cy="29694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73025">
                    <a:moveTo>
                      <a:pt x="14327" y="0"/>
                    </a:moveTo>
                    <a:lnTo>
                      <a:pt x="4540" y="0"/>
                    </a:lnTo>
                    <a:lnTo>
                      <a:pt x="0" y="3783"/>
                    </a:lnTo>
                    <a:lnTo>
                      <a:pt x="0" y="68867"/>
                    </a:lnTo>
                    <a:lnTo>
                      <a:pt x="4540" y="72651"/>
                    </a:lnTo>
                    <a:lnTo>
                      <a:pt x="9080" y="72651"/>
                    </a:lnTo>
                    <a:lnTo>
                      <a:pt x="9080" y="65084"/>
                    </a:lnTo>
                    <a:lnTo>
                      <a:pt x="8273" y="65084"/>
                    </a:lnTo>
                    <a:lnTo>
                      <a:pt x="7567" y="64327"/>
                    </a:lnTo>
                    <a:lnTo>
                      <a:pt x="7567" y="8323"/>
                    </a:lnTo>
                    <a:lnTo>
                      <a:pt x="8273" y="7566"/>
                    </a:lnTo>
                    <a:lnTo>
                      <a:pt x="18867" y="7566"/>
                    </a:lnTo>
                    <a:lnTo>
                      <a:pt x="18867" y="3783"/>
                    </a:lnTo>
                    <a:lnTo>
                      <a:pt x="14327" y="0"/>
                    </a:lnTo>
                    <a:close/>
                  </a:path>
                  <a:path w="19050" h="73025">
                    <a:moveTo>
                      <a:pt x="18867" y="7566"/>
                    </a:moveTo>
                    <a:lnTo>
                      <a:pt x="10593" y="7566"/>
                    </a:lnTo>
                    <a:lnTo>
                      <a:pt x="11300" y="8323"/>
                    </a:lnTo>
                    <a:lnTo>
                      <a:pt x="11300" y="64327"/>
                    </a:lnTo>
                    <a:lnTo>
                      <a:pt x="10593" y="65084"/>
                    </a:lnTo>
                    <a:lnTo>
                      <a:pt x="9080" y="65084"/>
                    </a:lnTo>
                    <a:lnTo>
                      <a:pt x="9080" y="72651"/>
                    </a:lnTo>
                    <a:lnTo>
                      <a:pt x="14327" y="72651"/>
                    </a:lnTo>
                    <a:lnTo>
                      <a:pt x="18867" y="68867"/>
                    </a:lnTo>
                    <a:lnTo>
                      <a:pt x="18867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2" name="object 446">
                <a:extLst>
                  <a:ext uri="{FF2B5EF4-FFF2-40B4-BE49-F238E27FC236}">
                    <a16:creationId xmlns:a16="http://schemas.microsoft.com/office/drawing/2014/main" id="{829736E4-D372-3604-07E6-8B97DA121E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30700" y="991172"/>
                <a:ext cx="69851" cy="4648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11430">
                    <a:moveTo>
                      <a:pt x="66610" y="0"/>
                    </a:moveTo>
                    <a:lnTo>
                      <a:pt x="3036" y="0"/>
                    </a:lnTo>
                    <a:lnTo>
                      <a:pt x="0" y="2270"/>
                    </a:lnTo>
                    <a:lnTo>
                      <a:pt x="0" y="8323"/>
                    </a:lnTo>
                    <a:lnTo>
                      <a:pt x="3036" y="11350"/>
                    </a:lnTo>
                    <a:lnTo>
                      <a:pt x="66610" y="11350"/>
                    </a:lnTo>
                    <a:lnTo>
                      <a:pt x="69637" y="8323"/>
                    </a:lnTo>
                    <a:lnTo>
                      <a:pt x="69637" y="2270"/>
                    </a:lnTo>
                    <a:lnTo>
                      <a:pt x="666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3" name="object 447">
                <a:extLst>
                  <a:ext uri="{FF2B5EF4-FFF2-40B4-BE49-F238E27FC236}">
                    <a16:creationId xmlns:a16="http://schemas.microsoft.com/office/drawing/2014/main" id="{FCE2F5A6-8E1F-23F1-9D17-2F73821DF6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6915" y="989633"/>
                <a:ext cx="77470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77470" h="19050">
                    <a:moveTo>
                      <a:pt x="72613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4540" y="18916"/>
                    </a:lnTo>
                    <a:lnTo>
                      <a:pt x="67367" y="18916"/>
                    </a:lnTo>
                    <a:lnTo>
                      <a:pt x="67367" y="11350"/>
                    </a:lnTo>
                    <a:lnTo>
                      <a:pt x="8333" y="11350"/>
                    </a:lnTo>
                    <a:lnTo>
                      <a:pt x="7577" y="10593"/>
                    </a:lnTo>
                    <a:lnTo>
                      <a:pt x="7577" y="8323"/>
                    </a:lnTo>
                    <a:lnTo>
                      <a:pt x="8333" y="7566"/>
                    </a:lnTo>
                    <a:lnTo>
                      <a:pt x="77154" y="7566"/>
                    </a:lnTo>
                    <a:lnTo>
                      <a:pt x="77154" y="4540"/>
                    </a:lnTo>
                    <a:lnTo>
                      <a:pt x="72613" y="0"/>
                    </a:lnTo>
                    <a:close/>
                  </a:path>
                  <a:path w="77470" h="19050">
                    <a:moveTo>
                      <a:pt x="77154" y="7566"/>
                    </a:moveTo>
                    <a:lnTo>
                      <a:pt x="68880" y="7566"/>
                    </a:lnTo>
                    <a:lnTo>
                      <a:pt x="69586" y="8323"/>
                    </a:lnTo>
                    <a:lnTo>
                      <a:pt x="69586" y="10593"/>
                    </a:lnTo>
                    <a:lnTo>
                      <a:pt x="68880" y="11350"/>
                    </a:lnTo>
                    <a:lnTo>
                      <a:pt x="67367" y="11350"/>
                    </a:lnTo>
                    <a:lnTo>
                      <a:pt x="67367" y="18916"/>
                    </a:lnTo>
                    <a:lnTo>
                      <a:pt x="72613" y="18916"/>
                    </a:lnTo>
                    <a:lnTo>
                      <a:pt x="77154" y="14376"/>
                    </a:lnTo>
                    <a:lnTo>
                      <a:pt x="77154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4" name="object 448">
                <a:extLst>
                  <a:ext uri="{FF2B5EF4-FFF2-40B4-BE49-F238E27FC236}">
                    <a16:creationId xmlns:a16="http://schemas.microsoft.com/office/drawing/2014/main" id="{BC2A2AA5-EF96-54B7-A242-ACBD2544582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30700" y="1009017"/>
                <a:ext cx="69851" cy="4648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11430">
                    <a:moveTo>
                      <a:pt x="66610" y="0"/>
                    </a:moveTo>
                    <a:lnTo>
                      <a:pt x="3036" y="0"/>
                    </a:lnTo>
                    <a:lnTo>
                      <a:pt x="0" y="3026"/>
                    </a:lnTo>
                    <a:lnTo>
                      <a:pt x="0" y="9080"/>
                    </a:lnTo>
                    <a:lnTo>
                      <a:pt x="3036" y="11360"/>
                    </a:lnTo>
                    <a:lnTo>
                      <a:pt x="66610" y="11360"/>
                    </a:lnTo>
                    <a:lnTo>
                      <a:pt x="69637" y="9080"/>
                    </a:lnTo>
                    <a:lnTo>
                      <a:pt x="69637" y="3026"/>
                    </a:lnTo>
                    <a:lnTo>
                      <a:pt x="666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5" name="object 449">
                <a:extLst>
                  <a:ext uri="{FF2B5EF4-FFF2-40B4-BE49-F238E27FC236}">
                    <a16:creationId xmlns:a16="http://schemas.microsoft.com/office/drawing/2014/main" id="{288AC137-D097-84F4-EAE3-327A8CACFBC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6915" y="1007479"/>
                <a:ext cx="77470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77470" h="19050">
                    <a:moveTo>
                      <a:pt x="72613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86"/>
                    </a:lnTo>
                    <a:lnTo>
                      <a:pt x="4540" y="18927"/>
                    </a:lnTo>
                    <a:lnTo>
                      <a:pt x="67367" y="18927"/>
                    </a:lnTo>
                    <a:lnTo>
                      <a:pt x="67367" y="11350"/>
                    </a:lnTo>
                    <a:lnTo>
                      <a:pt x="8333" y="11350"/>
                    </a:lnTo>
                    <a:lnTo>
                      <a:pt x="7577" y="10593"/>
                    </a:lnTo>
                    <a:lnTo>
                      <a:pt x="7577" y="8323"/>
                    </a:lnTo>
                    <a:lnTo>
                      <a:pt x="8333" y="7566"/>
                    </a:lnTo>
                    <a:lnTo>
                      <a:pt x="77154" y="7566"/>
                    </a:lnTo>
                    <a:lnTo>
                      <a:pt x="77154" y="4540"/>
                    </a:lnTo>
                    <a:lnTo>
                      <a:pt x="72613" y="0"/>
                    </a:lnTo>
                    <a:close/>
                  </a:path>
                  <a:path w="77470" h="19050">
                    <a:moveTo>
                      <a:pt x="77154" y="7566"/>
                    </a:moveTo>
                    <a:lnTo>
                      <a:pt x="68880" y="7566"/>
                    </a:lnTo>
                    <a:lnTo>
                      <a:pt x="69586" y="8323"/>
                    </a:lnTo>
                    <a:lnTo>
                      <a:pt x="69586" y="10593"/>
                    </a:lnTo>
                    <a:lnTo>
                      <a:pt x="68880" y="11350"/>
                    </a:lnTo>
                    <a:lnTo>
                      <a:pt x="67367" y="11350"/>
                    </a:lnTo>
                    <a:lnTo>
                      <a:pt x="67367" y="18927"/>
                    </a:lnTo>
                    <a:lnTo>
                      <a:pt x="72613" y="18927"/>
                    </a:lnTo>
                    <a:lnTo>
                      <a:pt x="77154" y="14386"/>
                    </a:lnTo>
                    <a:lnTo>
                      <a:pt x="77154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6" name="object 450">
                <a:extLst>
                  <a:ext uri="{FF2B5EF4-FFF2-40B4-BE49-F238E27FC236}">
                    <a16:creationId xmlns:a16="http://schemas.microsoft.com/office/drawing/2014/main" id="{D57D724C-FB20-4F99-4190-B7FAD2719E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30700" y="1027174"/>
                <a:ext cx="69851" cy="4389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10794">
                    <a:moveTo>
                      <a:pt x="66610" y="0"/>
                    </a:moveTo>
                    <a:lnTo>
                      <a:pt x="3036" y="0"/>
                    </a:lnTo>
                    <a:lnTo>
                      <a:pt x="0" y="2270"/>
                    </a:lnTo>
                    <a:lnTo>
                      <a:pt x="0" y="8323"/>
                    </a:lnTo>
                    <a:lnTo>
                      <a:pt x="3036" y="10593"/>
                    </a:lnTo>
                    <a:lnTo>
                      <a:pt x="66610" y="10593"/>
                    </a:lnTo>
                    <a:lnTo>
                      <a:pt x="69637" y="8323"/>
                    </a:lnTo>
                    <a:lnTo>
                      <a:pt x="69637" y="2270"/>
                    </a:lnTo>
                    <a:lnTo>
                      <a:pt x="666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7" name="object 451">
                <a:extLst>
                  <a:ext uri="{FF2B5EF4-FFF2-40B4-BE49-F238E27FC236}">
                    <a16:creationId xmlns:a16="http://schemas.microsoft.com/office/drawing/2014/main" id="{57CD635C-A682-F006-09AB-147FB47EB07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6915" y="1025636"/>
                <a:ext cx="77470" cy="7488"/>
              </a:xfrm>
              <a:custGeom>
                <a:avLst/>
                <a:gdLst/>
                <a:ahLst/>
                <a:cxnLst/>
                <a:rect l="l" t="t" r="r" b="b"/>
                <a:pathLst>
                  <a:path w="77470" h="18414">
                    <a:moveTo>
                      <a:pt x="72613" y="0"/>
                    </a:moveTo>
                    <a:lnTo>
                      <a:pt x="4540" y="0"/>
                    </a:lnTo>
                    <a:lnTo>
                      <a:pt x="0" y="3783"/>
                    </a:lnTo>
                    <a:lnTo>
                      <a:pt x="0" y="14376"/>
                    </a:lnTo>
                    <a:lnTo>
                      <a:pt x="4540" y="18160"/>
                    </a:lnTo>
                    <a:lnTo>
                      <a:pt x="67367" y="18160"/>
                    </a:lnTo>
                    <a:lnTo>
                      <a:pt x="67367" y="10593"/>
                    </a:lnTo>
                    <a:lnTo>
                      <a:pt x="8333" y="10593"/>
                    </a:lnTo>
                    <a:lnTo>
                      <a:pt x="7577" y="9836"/>
                    </a:lnTo>
                    <a:lnTo>
                      <a:pt x="7577" y="8323"/>
                    </a:lnTo>
                    <a:lnTo>
                      <a:pt x="8333" y="7566"/>
                    </a:lnTo>
                    <a:lnTo>
                      <a:pt x="77154" y="7566"/>
                    </a:lnTo>
                    <a:lnTo>
                      <a:pt x="77154" y="3783"/>
                    </a:lnTo>
                    <a:lnTo>
                      <a:pt x="72613" y="0"/>
                    </a:lnTo>
                    <a:close/>
                  </a:path>
                  <a:path w="77470" h="18414">
                    <a:moveTo>
                      <a:pt x="77154" y="7566"/>
                    </a:moveTo>
                    <a:lnTo>
                      <a:pt x="68880" y="7566"/>
                    </a:lnTo>
                    <a:lnTo>
                      <a:pt x="69586" y="8323"/>
                    </a:lnTo>
                    <a:lnTo>
                      <a:pt x="69586" y="9836"/>
                    </a:lnTo>
                    <a:lnTo>
                      <a:pt x="68880" y="10593"/>
                    </a:lnTo>
                    <a:lnTo>
                      <a:pt x="67367" y="10593"/>
                    </a:lnTo>
                    <a:lnTo>
                      <a:pt x="67367" y="18160"/>
                    </a:lnTo>
                    <a:lnTo>
                      <a:pt x="72613" y="18160"/>
                    </a:lnTo>
                    <a:lnTo>
                      <a:pt x="77154" y="14376"/>
                    </a:lnTo>
                    <a:lnTo>
                      <a:pt x="77154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8" name="object 452">
                <a:extLst>
                  <a:ext uri="{FF2B5EF4-FFF2-40B4-BE49-F238E27FC236}">
                    <a16:creationId xmlns:a16="http://schemas.microsoft.com/office/drawing/2014/main" id="{49B56D49-2B0E-7825-5CE9-76001C423E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5570" y="906854"/>
                <a:ext cx="419100" cy="170415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8851" y="0"/>
                    </a:moveTo>
                    <a:lnTo>
                      <a:pt x="160812" y="5533"/>
                    </a:lnTo>
                    <a:lnTo>
                      <a:pt x="116793" y="21286"/>
                    </a:lnTo>
                    <a:lnTo>
                      <a:pt x="78023" y="45988"/>
                    </a:lnTo>
                    <a:lnTo>
                      <a:pt x="45730" y="78369"/>
                    </a:lnTo>
                    <a:lnTo>
                      <a:pt x="21143" y="117157"/>
                    </a:lnTo>
                    <a:lnTo>
                      <a:pt x="5490" y="161082"/>
                    </a:lnTo>
                    <a:lnTo>
                      <a:pt x="0" y="208873"/>
                    </a:lnTo>
                    <a:lnTo>
                      <a:pt x="5490" y="256941"/>
                    </a:lnTo>
                    <a:lnTo>
                      <a:pt x="21143" y="301066"/>
                    </a:lnTo>
                    <a:lnTo>
                      <a:pt x="45730" y="339989"/>
                    </a:lnTo>
                    <a:lnTo>
                      <a:pt x="78023" y="372452"/>
                    </a:lnTo>
                    <a:lnTo>
                      <a:pt x="116793" y="397197"/>
                    </a:lnTo>
                    <a:lnTo>
                      <a:pt x="160812" y="412967"/>
                    </a:lnTo>
                    <a:lnTo>
                      <a:pt x="208851" y="418503"/>
                    </a:lnTo>
                    <a:lnTo>
                      <a:pt x="256935" y="412967"/>
                    </a:lnTo>
                    <a:lnTo>
                      <a:pt x="301069" y="397197"/>
                    </a:lnTo>
                    <a:lnTo>
                      <a:pt x="339997" y="372452"/>
                    </a:lnTo>
                    <a:lnTo>
                      <a:pt x="372461" y="339989"/>
                    </a:lnTo>
                    <a:lnTo>
                      <a:pt x="397206" y="301066"/>
                    </a:lnTo>
                    <a:lnTo>
                      <a:pt x="412974" y="256941"/>
                    </a:lnTo>
                    <a:lnTo>
                      <a:pt x="418510" y="208873"/>
                    </a:lnTo>
                    <a:lnTo>
                      <a:pt x="412974" y="161082"/>
                    </a:lnTo>
                    <a:lnTo>
                      <a:pt x="397206" y="117157"/>
                    </a:lnTo>
                    <a:lnTo>
                      <a:pt x="372461" y="78369"/>
                    </a:lnTo>
                    <a:lnTo>
                      <a:pt x="339997" y="45988"/>
                    </a:lnTo>
                    <a:lnTo>
                      <a:pt x="301069" y="21286"/>
                    </a:lnTo>
                    <a:lnTo>
                      <a:pt x="256935" y="5533"/>
                    </a:lnTo>
                    <a:lnTo>
                      <a:pt x="208851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9" name="object 453">
                <a:extLst>
                  <a:ext uri="{FF2B5EF4-FFF2-40B4-BE49-F238E27FC236}">
                    <a16:creationId xmlns:a16="http://schemas.microsoft.com/office/drawing/2014/main" id="{37776714-4F7C-B79C-E061-061E4611D50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1736" y="905316"/>
                <a:ext cx="426084" cy="173255"/>
              </a:xfrm>
              <a:custGeom>
                <a:avLst/>
                <a:gdLst/>
                <a:ahLst/>
                <a:cxnLst/>
                <a:rect l="l" t="t" r="r" b="b"/>
                <a:pathLst>
                  <a:path w="426085" h="426085">
                    <a:moveTo>
                      <a:pt x="212685" y="0"/>
                    </a:moveTo>
                    <a:lnTo>
                      <a:pt x="163957" y="5623"/>
                    </a:lnTo>
                    <a:lnTo>
                      <a:pt x="119205" y="21639"/>
                    </a:lnTo>
                    <a:lnTo>
                      <a:pt x="79713" y="46763"/>
                    </a:lnTo>
                    <a:lnTo>
                      <a:pt x="46763" y="79710"/>
                    </a:lnTo>
                    <a:lnTo>
                      <a:pt x="21639" y="119197"/>
                    </a:lnTo>
                    <a:lnTo>
                      <a:pt x="5623" y="163941"/>
                    </a:lnTo>
                    <a:lnTo>
                      <a:pt x="0" y="212657"/>
                    </a:lnTo>
                    <a:lnTo>
                      <a:pt x="5623" y="261649"/>
                    </a:lnTo>
                    <a:lnTo>
                      <a:pt x="21639" y="306592"/>
                    </a:lnTo>
                    <a:lnTo>
                      <a:pt x="46763" y="346214"/>
                    </a:lnTo>
                    <a:lnTo>
                      <a:pt x="79713" y="379244"/>
                    </a:lnTo>
                    <a:lnTo>
                      <a:pt x="119205" y="404411"/>
                    </a:lnTo>
                    <a:lnTo>
                      <a:pt x="163957" y="420444"/>
                    </a:lnTo>
                    <a:lnTo>
                      <a:pt x="212685" y="426070"/>
                    </a:lnTo>
                    <a:lnTo>
                      <a:pt x="261675" y="420444"/>
                    </a:lnTo>
                    <a:lnTo>
                      <a:pt x="267113" y="418503"/>
                    </a:lnTo>
                    <a:lnTo>
                      <a:pt x="212685" y="418503"/>
                    </a:lnTo>
                    <a:lnTo>
                      <a:pt x="171227" y="414364"/>
                    </a:lnTo>
                    <a:lnTo>
                      <a:pt x="132625" y="402419"/>
                    </a:lnTo>
                    <a:lnTo>
                      <a:pt x="97732" y="383380"/>
                    </a:lnTo>
                    <a:lnTo>
                      <a:pt x="67397" y="357959"/>
                    </a:lnTo>
                    <a:lnTo>
                      <a:pt x="42385" y="327591"/>
                    </a:lnTo>
                    <a:lnTo>
                      <a:pt x="23558" y="292685"/>
                    </a:lnTo>
                    <a:lnTo>
                      <a:pt x="11694" y="254091"/>
                    </a:lnTo>
                    <a:lnTo>
                      <a:pt x="7567" y="212657"/>
                    </a:lnTo>
                    <a:lnTo>
                      <a:pt x="11694" y="171327"/>
                    </a:lnTo>
                    <a:lnTo>
                      <a:pt x="23558" y="132908"/>
                    </a:lnTo>
                    <a:lnTo>
                      <a:pt x="42385" y="98037"/>
                    </a:lnTo>
                    <a:lnTo>
                      <a:pt x="67397" y="67354"/>
                    </a:lnTo>
                    <a:lnTo>
                      <a:pt x="97732" y="42366"/>
                    </a:lnTo>
                    <a:lnTo>
                      <a:pt x="132625" y="23552"/>
                    </a:lnTo>
                    <a:lnTo>
                      <a:pt x="171227" y="11693"/>
                    </a:lnTo>
                    <a:lnTo>
                      <a:pt x="212685" y="7566"/>
                    </a:lnTo>
                    <a:lnTo>
                      <a:pt x="267127" y="7566"/>
                    </a:lnTo>
                    <a:lnTo>
                      <a:pt x="261675" y="5623"/>
                    </a:lnTo>
                    <a:lnTo>
                      <a:pt x="212685" y="0"/>
                    </a:lnTo>
                    <a:close/>
                  </a:path>
                  <a:path w="426085" h="426085">
                    <a:moveTo>
                      <a:pt x="267127" y="7566"/>
                    </a:moveTo>
                    <a:lnTo>
                      <a:pt x="212685" y="7566"/>
                    </a:lnTo>
                    <a:lnTo>
                      <a:pt x="254143" y="11693"/>
                    </a:lnTo>
                    <a:lnTo>
                      <a:pt x="292745" y="23552"/>
                    </a:lnTo>
                    <a:lnTo>
                      <a:pt x="327639" y="42366"/>
                    </a:lnTo>
                    <a:lnTo>
                      <a:pt x="357973" y="67354"/>
                    </a:lnTo>
                    <a:lnTo>
                      <a:pt x="383096" y="98037"/>
                    </a:lnTo>
                    <a:lnTo>
                      <a:pt x="402165" y="132908"/>
                    </a:lnTo>
                    <a:lnTo>
                      <a:pt x="414272" y="171327"/>
                    </a:lnTo>
                    <a:lnTo>
                      <a:pt x="418510" y="212657"/>
                    </a:lnTo>
                    <a:lnTo>
                      <a:pt x="414272" y="254091"/>
                    </a:lnTo>
                    <a:lnTo>
                      <a:pt x="402165" y="292685"/>
                    </a:lnTo>
                    <a:lnTo>
                      <a:pt x="383096" y="327591"/>
                    </a:lnTo>
                    <a:lnTo>
                      <a:pt x="357973" y="357959"/>
                    </a:lnTo>
                    <a:lnTo>
                      <a:pt x="327639" y="383380"/>
                    </a:lnTo>
                    <a:lnTo>
                      <a:pt x="292745" y="402419"/>
                    </a:lnTo>
                    <a:lnTo>
                      <a:pt x="254143" y="414364"/>
                    </a:lnTo>
                    <a:lnTo>
                      <a:pt x="212685" y="418503"/>
                    </a:lnTo>
                    <a:lnTo>
                      <a:pt x="267113" y="418503"/>
                    </a:lnTo>
                    <a:lnTo>
                      <a:pt x="306614" y="404411"/>
                    </a:lnTo>
                    <a:lnTo>
                      <a:pt x="346232" y="379244"/>
                    </a:lnTo>
                    <a:lnTo>
                      <a:pt x="379258" y="346214"/>
                    </a:lnTo>
                    <a:lnTo>
                      <a:pt x="404421" y="306592"/>
                    </a:lnTo>
                    <a:lnTo>
                      <a:pt x="420451" y="261649"/>
                    </a:lnTo>
                    <a:lnTo>
                      <a:pt x="426077" y="212657"/>
                    </a:lnTo>
                    <a:lnTo>
                      <a:pt x="420451" y="163941"/>
                    </a:lnTo>
                    <a:lnTo>
                      <a:pt x="404421" y="119197"/>
                    </a:lnTo>
                    <a:lnTo>
                      <a:pt x="379258" y="79710"/>
                    </a:lnTo>
                    <a:lnTo>
                      <a:pt x="346232" y="46763"/>
                    </a:lnTo>
                    <a:lnTo>
                      <a:pt x="306614" y="21639"/>
                    </a:lnTo>
                    <a:lnTo>
                      <a:pt x="267127" y="756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0" name="object 454">
                <a:extLst>
                  <a:ext uri="{FF2B5EF4-FFF2-40B4-BE49-F238E27FC236}">
                    <a16:creationId xmlns:a16="http://schemas.microsoft.com/office/drawing/2014/main" id="{09CB46BE-CF17-CA04-57A2-A1848041EB8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99515" y="904393"/>
                <a:ext cx="431165" cy="175321"/>
              </a:xfrm>
              <a:custGeom>
                <a:avLst/>
                <a:gdLst/>
                <a:ahLst/>
                <a:cxnLst/>
                <a:rect l="l" t="t" r="r" b="b"/>
                <a:pathLst>
                  <a:path w="431164" h="431164">
                    <a:moveTo>
                      <a:pt x="214905" y="0"/>
                    </a:moveTo>
                    <a:lnTo>
                      <a:pt x="165577" y="5709"/>
                    </a:lnTo>
                    <a:lnTo>
                      <a:pt x="120323" y="21957"/>
                    </a:lnTo>
                    <a:lnTo>
                      <a:pt x="80423" y="47418"/>
                    </a:lnTo>
                    <a:lnTo>
                      <a:pt x="47160" y="80769"/>
                    </a:lnTo>
                    <a:lnTo>
                      <a:pt x="21814" y="120686"/>
                    </a:lnTo>
                    <a:lnTo>
                      <a:pt x="5667" y="165847"/>
                    </a:lnTo>
                    <a:lnTo>
                      <a:pt x="0" y="214927"/>
                    </a:lnTo>
                    <a:lnTo>
                      <a:pt x="5667" y="264283"/>
                    </a:lnTo>
                    <a:lnTo>
                      <a:pt x="21814" y="309643"/>
                    </a:lnTo>
                    <a:lnTo>
                      <a:pt x="47160" y="349695"/>
                    </a:lnTo>
                    <a:lnTo>
                      <a:pt x="80423" y="383129"/>
                    </a:lnTo>
                    <a:lnTo>
                      <a:pt x="120323" y="408634"/>
                    </a:lnTo>
                    <a:lnTo>
                      <a:pt x="165577" y="424898"/>
                    </a:lnTo>
                    <a:lnTo>
                      <a:pt x="214905" y="430610"/>
                    </a:lnTo>
                    <a:lnTo>
                      <a:pt x="264277" y="424898"/>
                    </a:lnTo>
                    <a:lnTo>
                      <a:pt x="282114" y="418503"/>
                    </a:lnTo>
                    <a:lnTo>
                      <a:pt x="214905" y="418503"/>
                    </a:lnTo>
                    <a:lnTo>
                      <a:pt x="168408" y="413144"/>
                    </a:lnTo>
                    <a:lnTo>
                      <a:pt x="125723" y="397868"/>
                    </a:lnTo>
                    <a:lnTo>
                      <a:pt x="88069" y="373881"/>
                    </a:lnTo>
                    <a:lnTo>
                      <a:pt x="56662" y="342389"/>
                    </a:lnTo>
                    <a:lnTo>
                      <a:pt x="32721" y="304596"/>
                    </a:lnTo>
                    <a:lnTo>
                      <a:pt x="17463" y="261706"/>
                    </a:lnTo>
                    <a:lnTo>
                      <a:pt x="12107" y="214927"/>
                    </a:lnTo>
                    <a:lnTo>
                      <a:pt x="17463" y="168424"/>
                    </a:lnTo>
                    <a:lnTo>
                      <a:pt x="32721" y="125734"/>
                    </a:lnTo>
                    <a:lnTo>
                      <a:pt x="56662" y="88075"/>
                    </a:lnTo>
                    <a:lnTo>
                      <a:pt x="88069" y="56666"/>
                    </a:lnTo>
                    <a:lnTo>
                      <a:pt x="125723" y="32722"/>
                    </a:lnTo>
                    <a:lnTo>
                      <a:pt x="168408" y="17463"/>
                    </a:lnTo>
                    <a:lnTo>
                      <a:pt x="214905" y="12106"/>
                    </a:lnTo>
                    <a:lnTo>
                      <a:pt x="282140" y="12106"/>
                    </a:lnTo>
                    <a:lnTo>
                      <a:pt x="264277" y="5709"/>
                    </a:lnTo>
                    <a:lnTo>
                      <a:pt x="214905" y="0"/>
                    </a:lnTo>
                    <a:close/>
                  </a:path>
                  <a:path w="431164" h="431164">
                    <a:moveTo>
                      <a:pt x="282140" y="12106"/>
                    </a:moveTo>
                    <a:lnTo>
                      <a:pt x="214905" y="12106"/>
                    </a:lnTo>
                    <a:lnTo>
                      <a:pt x="261446" y="17463"/>
                    </a:lnTo>
                    <a:lnTo>
                      <a:pt x="304246" y="32722"/>
                    </a:lnTo>
                    <a:lnTo>
                      <a:pt x="342058" y="56666"/>
                    </a:lnTo>
                    <a:lnTo>
                      <a:pt x="373637" y="88075"/>
                    </a:lnTo>
                    <a:lnTo>
                      <a:pt x="397736" y="125734"/>
                    </a:lnTo>
                    <a:lnTo>
                      <a:pt x="413109" y="168424"/>
                    </a:lnTo>
                    <a:lnTo>
                      <a:pt x="418510" y="214927"/>
                    </a:lnTo>
                    <a:lnTo>
                      <a:pt x="413109" y="261706"/>
                    </a:lnTo>
                    <a:lnTo>
                      <a:pt x="397736" y="304596"/>
                    </a:lnTo>
                    <a:lnTo>
                      <a:pt x="373637" y="342389"/>
                    </a:lnTo>
                    <a:lnTo>
                      <a:pt x="342058" y="373881"/>
                    </a:lnTo>
                    <a:lnTo>
                      <a:pt x="304246" y="397868"/>
                    </a:lnTo>
                    <a:lnTo>
                      <a:pt x="261446" y="413144"/>
                    </a:lnTo>
                    <a:lnTo>
                      <a:pt x="214905" y="418503"/>
                    </a:lnTo>
                    <a:lnTo>
                      <a:pt x="282114" y="418503"/>
                    </a:lnTo>
                    <a:lnTo>
                      <a:pt x="349704" y="383129"/>
                    </a:lnTo>
                    <a:lnTo>
                      <a:pt x="383139" y="349695"/>
                    </a:lnTo>
                    <a:lnTo>
                      <a:pt x="408643" y="309643"/>
                    </a:lnTo>
                    <a:lnTo>
                      <a:pt x="424905" y="264283"/>
                    </a:lnTo>
                    <a:lnTo>
                      <a:pt x="430617" y="214927"/>
                    </a:lnTo>
                    <a:lnTo>
                      <a:pt x="424905" y="165847"/>
                    </a:lnTo>
                    <a:lnTo>
                      <a:pt x="408643" y="120686"/>
                    </a:lnTo>
                    <a:lnTo>
                      <a:pt x="383139" y="80769"/>
                    </a:lnTo>
                    <a:lnTo>
                      <a:pt x="349704" y="47418"/>
                    </a:lnTo>
                    <a:lnTo>
                      <a:pt x="309647" y="21957"/>
                    </a:lnTo>
                    <a:lnTo>
                      <a:pt x="282140" y="1210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1" name="object 455">
                <a:extLst>
                  <a:ext uri="{FF2B5EF4-FFF2-40B4-BE49-F238E27FC236}">
                    <a16:creationId xmlns:a16="http://schemas.microsoft.com/office/drawing/2014/main" id="{18200D3C-1EC7-F8FC-4837-3F281C679A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95681" y="902855"/>
                <a:ext cx="438784" cy="178419"/>
              </a:xfrm>
              <a:custGeom>
                <a:avLst/>
                <a:gdLst/>
                <a:ahLst/>
                <a:cxnLst/>
                <a:rect l="l" t="t" r="r" b="b"/>
                <a:pathLst>
                  <a:path w="438785" h="438785">
                    <a:moveTo>
                      <a:pt x="218739" y="0"/>
                    </a:moveTo>
                    <a:lnTo>
                      <a:pt x="168722" y="5800"/>
                    </a:lnTo>
                    <a:lnTo>
                      <a:pt x="122735" y="22310"/>
                    </a:lnTo>
                    <a:lnTo>
                      <a:pt x="82113" y="48192"/>
                    </a:lnTo>
                    <a:lnTo>
                      <a:pt x="48192" y="82110"/>
                    </a:lnTo>
                    <a:lnTo>
                      <a:pt x="22309" y="122727"/>
                    </a:lnTo>
                    <a:lnTo>
                      <a:pt x="5800" y="168706"/>
                    </a:lnTo>
                    <a:lnTo>
                      <a:pt x="0" y="218710"/>
                    </a:lnTo>
                    <a:lnTo>
                      <a:pt x="5800" y="268991"/>
                    </a:lnTo>
                    <a:lnTo>
                      <a:pt x="22309" y="315169"/>
                    </a:lnTo>
                    <a:lnTo>
                      <a:pt x="48192" y="355921"/>
                    </a:lnTo>
                    <a:lnTo>
                      <a:pt x="82113" y="389922"/>
                    </a:lnTo>
                    <a:lnTo>
                      <a:pt x="122735" y="415847"/>
                    </a:lnTo>
                    <a:lnTo>
                      <a:pt x="168722" y="432374"/>
                    </a:lnTo>
                    <a:lnTo>
                      <a:pt x="218739" y="438177"/>
                    </a:lnTo>
                    <a:lnTo>
                      <a:pt x="262929" y="433713"/>
                    </a:lnTo>
                    <a:lnTo>
                      <a:pt x="272909" y="430610"/>
                    </a:lnTo>
                    <a:lnTo>
                      <a:pt x="218739" y="430610"/>
                    </a:lnTo>
                    <a:lnTo>
                      <a:pt x="176157" y="426341"/>
                    </a:lnTo>
                    <a:lnTo>
                      <a:pt x="136497" y="414053"/>
                    </a:lnTo>
                    <a:lnTo>
                      <a:pt x="100678" y="394529"/>
                    </a:lnTo>
                    <a:lnTo>
                      <a:pt x="69617" y="368553"/>
                    </a:lnTo>
                    <a:lnTo>
                      <a:pt x="43662" y="337050"/>
                    </a:lnTo>
                    <a:lnTo>
                      <a:pt x="24139" y="301009"/>
                    </a:lnTo>
                    <a:lnTo>
                      <a:pt x="11842" y="261279"/>
                    </a:lnTo>
                    <a:lnTo>
                      <a:pt x="7567" y="218710"/>
                    </a:lnTo>
                    <a:lnTo>
                      <a:pt x="11842" y="176151"/>
                    </a:lnTo>
                    <a:lnTo>
                      <a:pt x="24139" y="136502"/>
                    </a:lnTo>
                    <a:lnTo>
                      <a:pt x="43662" y="100685"/>
                    </a:lnTo>
                    <a:lnTo>
                      <a:pt x="69617" y="69624"/>
                    </a:lnTo>
                    <a:lnTo>
                      <a:pt x="100678" y="43643"/>
                    </a:lnTo>
                    <a:lnTo>
                      <a:pt x="136497" y="24120"/>
                    </a:lnTo>
                    <a:lnTo>
                      <a:pt x="176157" y="11835"/>
                    </a:lnTo>
                    <a:lnTo>
                      <a:pt x="218739" y="7566"/>
                    </a:lnTo>
                    <a:lnTo>
                      <a:pt x="273957" y="7566"/>
                    </a:lnTo>
                    <a:lnTo>
                      <a:pt x="269017" y="5800"/>
                    </a:lnTo>
                    <a:lnTo>
                      <a:pt x="218739" y="0"/>
                    </a:lnTo>
                    <a:close/>
                  </a:path>
                  <a:path w="438785" h="438785">
                    <a:moveTo>
                      <a:pt x="273957" y="7566"/>
                    </a:moveTo>
                    <a:lnTo>
                      <a:pt x="218739" y="7566"/>
                    </a:lnTo>
                    <a:lnTo>
                      <a:pt x="261332" y="11835"/>
                    </a:lnTo>
                    <a:lnTo>
                      <a:pt x="301069" y="24120"/>
                    </a:lnTo>
                    <a:lnTo>
                      <a:pt x="337097" y="43643"/>
                    </a:lnTo>
                    <a:lnTo>
                      <a:pt x="368567" y="69624"/>
                    </a:lnTo>
                    <a:lnTo>
                      <a:pt x="394224" y="100685"/>
                    </a:lnTo>
                    <a:lnTo>
                      <a:pt x="413780" y="136502"/>
                    </a:lnTo>
                    <a:lnTo>
                      <a:pt x="426242" y="176151"/>
                    </a:lnTo>
                    <a:lnTo>
                      <a:pt x="430617" y="218710"/>
                    </a:lnTo>
                    <a:lnTo>
                      <a:pt x="426242" y="261279"/>
                    </a:lnTo>
                    <a:lnTo>
                      <a:pt x="413780" y="301009"/>
                    </a:lnTo>
                    <a:lnTo>
                      <a:pt x="394224" y="337050"/>
                    </a:lnTo>
                    <a:lnTo>
                      <a:pt x="368567" y="368553"/>
                    </a:lnTo>
                    <a:lnTo>
                      <a:pt x="337097" y="394529"/>
                    </a:lnTo>
                    <a:lnTo>
                      <a:pt x="301069" y="414053"/>
                    </a:lnTo>
                    <a:lnTo>
                      <a:pt x="261332" y="426341"/>
                    </a:lnTo>
                    <a:lnTo>
                      <a:pt x="218739" y="430610"/>
                    </a:lnTo>
                    <a:lnTo>
                      <a:pt x="272909" y="430610"/>
                    </a:lnTo>
                    <a:lnTo>
                      <a:pt x="341379" y="400661"/>
                    </a:lnTo>
                    <a:lnTo>
                      <a:pt x="373864" y="373848"/>
                    </a:lnTo>
                    <a:lnTo>
                      <a:pt x="400674" y="341359"/>
                    </a:lnTo>
                    <a:lnTo>
                      <a:pt x="420922" y="304082"/>
                    </a:lnTo>
                    <a:lnTo>
                      <a:pt x="433721" y="262903"/>
                    </a:lnTo>
                    <a:lnTo>
                      <a:pt x="438184" y="218710"/>
                    </a:lnTo>
                    <a:lnTo>
                      <a:pt x="432382" y="168706"/>
                    </a:lnTo>
                    <a:lnTo>
                      <a:pt x="415858" y="122727"/>
                    </a:lnTo>
                    <a:lnTo>
                      <a:pt x="389936" y="82110"/>
                    </a:lnTo>
                    <a:lnTo>
                      <a:pt x="355939" y="48192"/>
                    </a:lnTo>
                    <a:lnTo>
                      <a:pt x="315191" y="22310"/>
                    </a:lnTo>
                    <a:lnTo>
                      <a:pt x="273957" y="7566"/>
                    </a:lnTo>
                    <a:close/>
                  </a:path>
                  <a:path w="438785" h="438785">
                    <a:moveTo>
                      <a:pt x="218739" y="12106"/>
                    </a:moveTo>
                    <a:lnTo>
                      <a:pt x="171299" y="17593"/>
                    </a:lnTo>
                    <a:lnTo>
                      <a:pt x="127782" y="33208"/>
                    </a:lnTo>
                    <a:lnTo>
                      <a:pt x="89420" y="57678"/>
                    </a:lnTo>
                    <a:lnTo>
                      <a:pt x="57441" y="89734"/>
                    </a:lnTo>
                    <a:lnTo>
                      <a:pt x="33075" y="128105"/>
                    </a:lnTo>
                    <a:lnTo>
                      <a:pt x="17554" y="171521"/>
                    </a:lnTo>
                    <a:lnTo>
                      <a:pt x="12107" y="218710"/>
                    </a:lnTo>
                    <a:lnTo>
                      <a:pt x="17554" y="266176"/>
                    </a:lnTo>
                    <a:lnTo>
                      <a:pt x="33075" y="309791"/>
                    </a:lnTo>
                    <a:lnTo>
                      <a:pt x="57441" y="348297"/>
                    </a:lnTo>
                    <a:lnTo>
                      <a:pt x="89420" y="380436"/>
                    </a:lnTo>
                    <a:lnTo>
                      <a:pt x="127782" y="404950"/>
                    </a:lnTo>
                    <a:lnTo>
                      <a:pt x="171299" y="420580"/>
                    </a:lnTo>
                    <a:lnTo>
                      <a:pt x="218739" y="426070"/>
                    </a:lnTo>
                    <a:lnTo>
                      <a:pt x="266218" y="420580"/>
                    </a:lnTo>
                    <a:lnTo>
                      <a:pt x="272013" y="418503"/>
                    </a:lnTo>
                    <a:lnTo>
                      <a:pt x="218739" y="418503"/>
                    </a:lnTo>
                    <a:lnTo>
                      <a:pt x="178870" y="414399"/>
                    </a:lnTo>
                    <a:lnTo>
                      <a:pt x="141554" y="402703"/>
                    </a:lnTo>
                    <a:lnTo>
                      <a:pt x="107644" y="384338"/>
                    </a:lnTo>
                    <a:lnTo>
                      <a:pt x="77991" y="360229"/>
                    </a:lnTo>
                    <a:lnTo>
                      <a:pt x="53556" y="330559"/>
                    </a:lnTo>
                    <a:lnTo>
                      <a:pt x="35212" y="296563"/>
                    </a:lnTo>
                    <a:lnTo>
                      <a:pt x="23678" y="259021"/>
                    </a:lnTo>
                    <a:lnTo>
                      <a:pt x="19674" y="218710"/>
                    </a:lnTo>
                    <a:lnTo>
                      <a:pt x="23678" y="178835"/>
                    </a:lnTo>
                    <a:lnTo>
                      <a:pt x="35212" y="141515"/>
                    </a:lnTo>
                    <a:lnTo>
                      <a:pt x="53556" y="107602"/>
                    </a:lnTo>
                    <a:lnTo>
                      <a:pt x="77991" y="77948"/>
                    </a:lnTo>
                    <a:lnTo>
                      <a:pt x="107644" y="53515"/>
                    </a:lnTo>
                    <a:lnTo>
                      <a:pt x="141554" y="35186"/>
                    </a:lnTo>
                    <a:lnTo>
                      <a:pt x="178870" y="23670"/>
                    </a:lnTo>
                    <a:lnTo>
                      <a:pt x="218739" y="19673"/>
                    </a:lnTo>
                    <a:lnTo>
                      <a:pt x="272027" y="19673"/>
                    </a:lnTo>
                    <a:lnTo>
                      <a:pt x="266218" y="17593"/>
                    </a:lnTo>
                    <a:lnTo>
                      <a:pt x="218739" y="12106"/>
                    </a:lnTo>
                    <a:close/>
                  </a:path>
                  <a:path w="438785" h="438785">
                    <a:moveTo>
                      <a:pt x="272027" y="19673"/>
                    </a:moveTo>
                    <a:lnTo>
                      <a:pt x="218739" y="19673"/>
                    </a:lnTo>
                    <a:lnTo>
                      <a:pt x="259062" y="23670"/>
                    </a:lnTo>
                    <a:lnTo>
                      <a:pt x="296528" y="35186"/>
                    </a:lnTo>
                    <a:lnTo>
                      <a:pt x="330287" y="53515"/>
                    </a:lnTo>
                    <a:lnTo>
                      <a:pt x="384032" y="107602"/>
                    </a:lnTo>
                    <a:lnTo>
                      <a:pt x="402619" y="141515"/>
                    </a:lnTo>
                    <a:lnTo>
                      <a:pt x="414395" y="178835"/>
                    </a:lnTo>
                    <a:lnTo>
                      <a:pt x="418510" y="218710"/>
                    </a:lnTo>
                    <a:lnTo>
                      <a:pt x="414395" y="259021"/>
                    </a:lnTo>
                    <a:lnTo>
                      <a:pt x="402619" y="296563"/>
                    </a:lnTo>
                    <a:lnTo>
                      <a:pt x="384032" y="330559"/>
                    </a:lnTo>
                    <a:lnTo>
                      <a:pt x="359486" y="360229"/>
                    </a:lnTo>
                    <a:lnTo>
                      <a:pt x="296528" y="402703"/>
                    </a:lnTo>
                    <a:lnTo>
                      <a:pt x="259062" y="414399"/>
                    </a:lnTo>
                    <a:lnTo>
                      <a:pt x="218739" y="418503"/>
                    </a:lnTo>
                    <a:lnTo>
                      <a:pt x="272013" y="418503"/>
                    </a:lnTo>
                    <a:lnTo>
                      <a:pt x="309835" y="404950"/>
                    </a:lnTo>
                    <a:lnTo>
                      <a:pt x="348336" y="380436"/>
                    </a:lnTo>
                    <a:lnTo>
                      <a:pt x="380465" y="348297"/>
                    </a:lnTo>
                    <a:lnTo>
                      <a:pt x="404968" y="309791"/>
                    </a:lnTo>
                    <a:lnTo>
                      <a:pt x="420591" y="266176"/>
                    </a:lnTo>
                    <a:lnTo>
                      <a:pt x="426077" y="218710"/>
                    </a:lnTo>
                    <a:lnTo>
                      <a:pt x="420591" y="171521"/>
                    </a:lnTo>
                    <a:lnTo>
                      <a:pt x="404968" y="128105"/>
                    </a:lnTo>
                    <a:lnTo>
                      <a:pt x="380465" y="89734"/>
                    </a:lnTo>
                    <a:lnTo>
                      <a:pt x="348336" y="57678"/>
                    </a:lnTo>
                    <a:lnTo>
                      <a:pt x="309835" y="33208"/>
                    </a:lnTo>
                    <a:lnTo>
                      <a:pt x="272027" y="1967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2" name="object 456">
                <a:extLst>
                  <a:ext uri="{FF2B5EF4-FFF2-40B4-BE49-F238E27FC236}">
                    <a16:creationId xmlns:a16="http://schemas.microsoft.com/office/drawing/2014/main" id="{C12A2B06-2A9B-AEDE-3D53-8599D73061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5570" y="967168"/>
                <a:ext cx="405766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5764">
                    <a:moveTo>
                      <a:pt x="0" y="0"/>
                    </a:moveTo>
                    <a:lnTo>
                      <a:pt x="405595" y="0"/>
                    </a:lnTo>
                  </a:path>
                </a:pathLst>
              </a:custGeom>
              <a:ln w="756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3" name="object 457">
                <a:extLst>
                  <a:ext uri="{FF2B5EF4-FFF2-40B4-BE49-F238E27FC236}">
                    <a16:creationId xmlns:a16="http://schemas.microsoft.com/office/drawing/2014/main" id="{1706F2E9-5696-721D-FAD9-D6EC1525A9E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5570" y="967168"/>
                <a:ext cx="405766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5764">
                    <a:moveTo>
                      <a:pt x="0" y="0"/>
                    </a:moveTo>
                    <a:lnTo>
                      <a:pt x="405595" y="0"/>
                    </a:lnTo>
                  </a:path>
                </a:pathLst>
              </a:custGeom>
              <a:ln w="1210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4" name="object 458">
                <a:extLst>
                  <a:ext uri="{FF2B5EF4-FFF2-40B4-BE49-F238E27FC236}">
                    <a16:creationId xmlns:a16="http://schemas.microsoft.com/office/drawing/2014/main" id="{6B0CB82E-E707-8E78-71BE-116B25B0C1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1736" y="969477"/>
                <a:ext cx="413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3385">
                    <a:moveTo>
                      <a:pt x="0" y="0"/>
                    </a:moveTo>
                    <a:lnTo>
                      <a:pt x="413263" y="0"/>
                    </a:lnTo>
                  </a:path>
                </a:pathLst>
              </a:custGeom>
              <a:ln w="761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5" name="object 459">
                <a:extLst>
                  <a:ext uri="{FF2B5EF4-FFF2-40B4-BE49-F238E27FC236}">
                    <a16:creationId xmlns:a16="http://schemas.microsoft.com/office/drawing/2014/main" id="{170F63B1-E3F7-03E7-46A7-B6C0734E53F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1736" y="966378"/>
                <a:ext cx="761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3810">
                    <a:moveTo>
                      <a:pt x="0" y="3809"/>
                    </a:moveTo>
                    <a:lnTo>
                      <a:pt x="7567" y="380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6" name="object 460">
                <a:extLst>
                  <a:ext uri="{FF2B5EF4-FFF2-40B4-BE49-F238E27FC236}">
                    <a16:creationId xmlns:a16="http://schemas.microsoft.com/office/drawing/2014/main" id="{73B3DB37-7487-8936-BAEE-D5DACADDAE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1736" y="964829"/>
                <a:ext cx="4444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810">
                    <a:moveTo>
                      <a:pt x="0" y="3809"/>
                    </a:moveTo>
                    <a:lnTo>
                      <a:pt x="3833" y="3809"/>
                    </a:lnTo>
                    <a:lnTo>
                      <a:pt x="383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7" name="object 461">
                <a:extLst>
                  <a:ext uri="{FF2B5EF4-FFF2-40B4-BE49-F238E27FC236}">
                    <a16:creationId xmlns:a16="http://schemas.microsoft.com/office/drawing/2014/main" id="{3C5FCB8C-C281-A75F-65B0-980EB5BC468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1736" y="964055"/>
                <a:ext cx="413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3385">
                    <a:moveTo>
                      <a:pt x="0" y="0"/>
                    </a:moveTo>
                    <a:lnTo>
                      <a:pt x="413263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8" name="object 462">
                <a:extLst>
                  <a:ext uri="{FF2B5EF4-FFF2-40B4-BE49-F238E27FC236}">
                    <a16:creationId xmlns:a16="http://schemas.microsoft.com/office/drawing/2014/main" id="{4F6171F8-E566-2B1D-D616-B218C09610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07433" y="966378"/>
                <a:ext cx="761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3810">
                    <a:moveTo>
                      <a:pt x="0" y="3809"/>
                    </a:moveTo>
                    <a:lnTo>
                      <a:pt x="7567" y="380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9" name="object 463">
                <a:extLst>
                  <a:ext uri="{FF2B5EF4-FFF2-40B4-BE49-F238E27FC236}">
                    <a16:creationId xmlns:a16="http://schemas.microsoft.com/office/drawing/2014/main" id="{63618CFB-7C55-8C76-3948-B33EDD60FF3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9303" y="965604"/>
                <a:ext cx="405766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5764">
                    <a:moveTo>
                      <a:pt x="0" y="0"/>
                    </a:moveTo>
                    <a:lnTo>
                      <a:pt x="405696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0" name="object 464">
                <a:extLst>
                  <a:ext uri="{FF2B5EF4-FFF2-40B4-BE49-F238E27FC236}">
                    <a16:creationId xmlns:a16="http://schemas.microsoft.com/office/drawing/2014/main" id="{12B27251-85F0-0E73-80BC-51DA4972BE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5570" y="964707"/>
                <a:ext cx="380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373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3733" y="3783"/>
                    </a:lnTo>
                    <a:lnTo>
                      <a:pt x="373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1" name="object 465">
                <a:extLst>
                  <a:ext uri="{FF2B5EF4-FFF2-40B4-BE49-F238E27FC236}">
                    <a16:creationId xmlns:a16="http://schemas.microsoft.com/office/drawing/2014/main" id="{B4C6E6E7-3E22-1943-151C-EAE8984433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7082" y="991787"/>
                <a:ext cx="4171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7195">
                    <a:moveTo>
                      <a:pt x="0" y="0"/>
                    </a:moveTo>
                    <a:lnTo>
                      <a:pt x="416996" y="0"/>
                    </a:lnTo>
                  </a:path>
                </a:pathLst>
              </a:custGeom>
              <a:ln w="756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2" name="object 466">
                <a:extLst>
                  <a:ext uri="{FF2B5EF4-FFF2-40B4-BE49-F238E27FC236}">
                    <a16:creationId xmlns:a16="http://schemas.microsoft.com/office/drawing/2014/main" id="{996D73CD-70B8-C13D-283C-B490A23C6B5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7082" y="991787"/>
                <a:ext cx="4171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7195">
                    <a:moveTo>
                      <a:pt x="0" y="0"/>
                    </a:moveTo>
                    <a:lnTo>
                      <a:pt x="416996" y="0"/>
                    </a:lnTo>
                  </a:path>
                </a:pathLst>
              </a:custGeom>
              <a:ln w="1210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3" name="object 467">
                <a:extLst>
                  <a:ext uri="{FF2B5EF4-FFF2-40B4-BE49-F238E27FC236}">
                    <a16:creationId xmlns:a16="http://schemas.microsoft.com/office/drawing/2014/main" id="{404A346C-B870-0A88-87CB-D253A79F4AE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3248" y="994264"/>
                <a:ext cx="424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4814">
                    <a:moveTo>
                      <a:pt x="0" y="0"/>
                    </a:moveTo>
                    <a:lnTo>
                      <a:pt x="424563" y="0"/>
                    </a:lnTo>
                  </a:path>
                </a:pathLst>
              </a:custGeom>
              <a:ln w="761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4" name="object 468">
                <a:extLst>
                  <a:ext uri="{FF2B5EF4-FFF2-40B4-BE49-F238E27FC236}">
                    <a16:creationId xmlns:a16="http://schemas.microsoft.com/office/drawing/2014/main" id="{9A59A228-0BA2-796D-794B-126A389FE6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3248" y="990649"/>
                <a:ext cx="7619" cy="2066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080">
                    <a:moveTo>
                      <a:pt x="0" y="5079"/>
                    </a:moveTo>
                    <a:lnTo>
                      <a:pt x="7567" y="507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5" name="object 469">
                <a:extLst>
                  <a:ext uri="{FF2B5EF4-FFF2-40B4-BE49-F238E27FC236}">
                    <a16:creationId xmlns:a16="http://schemas.microsoft.com/office/drawing/2014/main" id="{D8575F0C-912F-2114-BB69-7B598D69334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3248" y="989100"/>
                <a:ext cx="4444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810">
                    <a:moveTo>
                      <a:pt x="0" y="3809"/>
                    </a:moveTo>
                    <a:lnTo>
                      <a:pt x="3833" y="3809"/>
                    </a:lnTo>
                    <a:lnTo>
                      <a:pt x="383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6" name="object 470">
                <a:extLst>
                  <a:ext uri="{FF2B5EF4-FFF2-40B4-BE49-F238E27FC236}">
                    <a16:creationId xmlns:a16="http://schemas.microsoft.com/office/drawing/2014/main" id="{71D07A16-387B-36DF-B359-BA2C41400D0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3248" y="988326"/>
                <a:ext cx="424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4814">
                    <a:moveTo>
                      <a:pt x="0" y="0"/>
                    </a:moveTo>
                    <a:lnTo>
                      <a:pt x="424563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7" name="object 471">
                <a:extLst>
                  <a:ext uri="{FF2B5EF4-FFF2-40B4-BE49-F238E27FC236}">
                    <a16:creationId xmlns:a16="http://schemas.microsoft.com/office/drawing/2014/main" id="{04C9B35D-AF78-1EFA-8F95-AC74301179C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20246" y="990649"/>
                <a:ext cx="7619" cy="2066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080">
                    <a:moveTo>
                      <a:pt x="0" y="5079"/>
                    </a:moveTo>
                    <a:lnTo>
                      <a:pt x="7567" y="507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8" name="object 472">
                <a:extLst>
                  <a:ext uri="{FF2B5EF4-FFF2-40B4-BE49-F238E27FC236}">
                    <a16:creationId xmlns:a16="http://schemas.microsoft.com/office/drawing/2014/main" id="{E6CCFAC9-1228-8D5E-624D-B157063FC32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10816" y="989874"/>
                <a:ext cx="4171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7195">
                    <a:moveTo>
                      <a:pt x="0" y="0"/>
                    </a:moveTo>
                    <a:lnTo>
                      <a:pt x="416996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9" name="object 473">
                <a:extLst>
                  <a:ext uri="{FF2B5EF4-FFF2-40B4-BE49-F238E27FC236}">
                    <a16:creationId xmlns:a16="http://schemas.microsoft.com/office/drawing/2014/main" id="{60495A00-C58D-FEBF-1A76-075A8396B4D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7082" y="989326"/>
                <a:ext cx="380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373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3733" y="3783"/>
                    </a:lnTo>
                    <a:lnTo>
                      <a:pt x="373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0" name="object 474">
                <a:extLst>
                  <a:ext uri="{FF2B5EF4-FFF2-40B4-BE49-F238E27FC236}">
                    <a16:creationId xmlns:a16="http://schemas.microsoft.com/office/drawing/2014/main" id="{41EA046B-87FF-4080-3DB2-0ADF736A4F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12328" y="1049024"/>
                <a:ext cx="65075" cy="4646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1" name="object 475">
                <a:extLst>
                  <a:ext uri="{FF2B5EF4-FFF2-40B4-BE49-F238E27FC236}">
                    <a16:creationId xmlns:a16="http://schemas.microsoft.com/office/drawing/2014/main" id="{B89218B9-C64B-86EB-E100-ABD52D42F6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157489" y="1049024"/>
                <a:ext cx="64269" cy="4646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2" name="object 476">
                <a:extLst>
                  <a:ext uri="{FF2B5EF4-FFF2-40B4-BE49-F238E27FC236}">
                    <a16:creationId xmlns:a16="http://schemas.microsoft.com/office/drawing/2014/main" id="{28B945E4-7295-247B-6B3E-EE37AFF4D3C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50051" y="880656"/>
                <a:ext cx="128741" cy="29951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3" name="object 477">
                <a:extLst>
                  <a:ext uri="{FF2B5EF4-FFF2-40B4-BE49-F238E27FC236}">
                    <a16:creationId xmlns:a16="http://schemas.microsoft.com/office/drawing/2014/main" id="{EC570378-27BF-0B5C-A078-907993A471C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4181" y="978860"/>
                <a:ext cx="254000" cy="103540"/>
              </a:xfrm>
              <a:custGeom>
                <a:avLst/>
                <a:gdLst/>
                <a:ahLst/>
                <a:cxnLst/>
                <a:rect l="l" t="t" r="r" b="b"/>
                <a:pathLst>
                  <a:path w="254000" h="254635">
                    <a:moveTo>
                      <a:pt x="126390" y="0"/>
                    </a:moveTo>
                    <a:lnTo>
                      <a:pt x="77267" y="9968"/>
                    </a:lnTo>
                    <a:lnTo>
                      <a:pt x="37085" y="37178"/>
                    </a:lnTo>
                    <a:lnTo>
                      <a:pt x="9957" y="77584"/>
                    </a:lnTo>
                    <a:lnTo>
                      <a:pt x="0" y="127142"/>
                    </a:lnTo>
                    <a:lnTo>
                      <a:pt x="9957" y="176700"/>
                    </a:lnTo>
                    <a:lnTo>
                      <a:pt x="37085" y="217106"/>
                    </a:lnTo>
                    <a:lnTo>
                      <a:pt x="77267" y="244315"/>
                    </a:lnTo>
                    <a:lnTo>
                      <a:pt x="126390" y="254284"/>
                    </a:lnTo>
                    <a:lnTo>
                      <a:pt x="175952" y="244315"/>
                    </a:lnTo>
                    <a:lnTo>
                      <a:pt x="216363" y="217106"/>
                    </a:lnTo>
                    <a:lnTo>
                      <a:pt x="243577" y="176700"/>
                    </a:lnTo>
                    <a:lnTo>
                      <a:pt x="253547" y="127142"/>
                    </a:lnTo>
                    <a:lnTo>
                      <a:pt x="243577" y="77584"/>
                    </a:lnTo>
                    <a:lnTo>
                      <a:pt x="216363" y="37178"/>
                    </a:lnTo>
                    <a:lnTo>
                      <a:pt x="175952" y="9968"/>
                    </a:lnTo>
                    <a:lnTo>
                      <a:pt x="12639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4" name="object 478">
                <a:extLst>
                  <a:ext uri="{FF2B5EF4-FFF2-40B4-BE49-F238E27FC236}">
                    <a16:creationId xmlns:a16="http://schemas.microsoft.com/office/drawing/2014/main" id="{EA665266-5028-8EC7-A122-1777302993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0399" y="977322"/>
                <a:ext cx="261619" cy="106639"/>
              </a:xfrm>
              <a:custGeom>
                <a:avLst/>
                <a:gdLst/>
                <a:ahLst/>
                <a:cxnLst/>
                <a:rect l="l" t="t" r="r" b="b"/>
                <a:pathLst>
                  <a:path w="261620" h="262255">
                    <a:moveTo>
                      <a:pt x="130174" y="0"/>
                    </a:moveTo>
                    <a:lnTo>
                      <a:pt x="79502" y="10346"/>
                    </a:lnTo>
                    <a:lnTo>
                      <a:pt x="38125" y="38502"/>
                    </a:lnTo>
                    <a:lnTo>
                      <a:pt x="10229" y="80137"/>
                    </a:lnTo>
                    <a:lnTo>
                      <a:pt x="0" y="130925"/>
                    </a:lnTo>
                    <a:lnTo>
                      <a:pt x="10229" y="181713"/>
                    </a:lnTo>
                    <a:lnTo>
                      <a:pt x="38125" y="223348"/>
                    </a:lnTo>
                    <a:lnTo>
                      <a:pt x="79502" y="251504"/>
                    </a:lnTo>
                    <a:lnTo>
                      <a:pt x="130174" y="261851"/>
                    </a:lnTo>
                    <a:lnTo>
                      <a:pt x="167554" y="254284"/>
                    </a:lnTo>
                    <a:lnTo>
                      <a:pt x="130174" y="254284"/>
                    </a:lnTo>
                    <a:lnTo>
                      <a:pt x="105402" y="251801"/>
                    </a:lnTo>
                    <a:lnTo>
                      <a:pt x="61529" y="233211"/>
                    </a:lnTo>
                    <a:lnTo>
                      <a:pt x="28321" y="199887"/>
                    </a:lnTo>
                    <a:lnTo>
                      <a:pt x="10038" y="155807"/>
                    </a:lnTo>
                    <a:lnTo>
                      <a:pt x="7567" y="130925"/>
                    </a:lnTo>
                    <a:lnTo>
                      <a:pt x="10038" y="106048"/>
                    </a:lnTo>
                    <a:lnTo>
                      <a:pt x="28321" y="61964"/>
                    </a:lnTo>
                    <a:lnTo>
                      <a:pt x="61529" y="28644"/>
                    </a:lnTo>
                    <a:lnTo>
                      <a:pt x="105402" y="10051"/>
                    </a:lnTo>
                    <a:lnTo>
                      <a:pt x="130174" y="7566"/>
                    </a:lnTo>
                    <a:lnTo>
                      <a:pt x="167554" y="7566"/>
                    </a:lnTo>
                    <a:lnTo>
                      <a:pt x="130174" y="0"/>
                    </a:lnTo>
                    <a:close/>
                  </a:path>
                  <a:path w="261620" h="262255">
                    <a:moveTo>
                      <a:pt x="167554" y="7566"/>
                    </a:moveTo>
                    <a:lnTo>
                      <a:pt x="130174" y="7566"/>
                    </a:lnTo>
                    <a:lnTo>
                      <a:pt x="155068" y="10051"/>
                    </a:lnTo>
                    <a:lnTo>
                      <a:pt x="178329" y="17219"/>
                    </a:lnTo>
                    <a:lnTo>
                      <a:pt x="217972" y="43897"/>
                    </a:lnTo>
                    <a:lnTo>
                      <a:pt x="243984" y="82871"/>
                    </a:lnTo>
                    <a:lnTo>
                      <a:pt x="253537" y="130925"/>
                    </a:lnTo>
                    <a:lnTo>
                      <a:pt x="251066" y="155807"/>
                    </a:lnTo>
                    <a:lnTo>
                      <a:pt x="232787" y="199887"/>
                    </a:lnTo>
                    <a:lnTo>
                      <a:pt x="199462" y="233211"/>
                    </a:lnTo>
                    <a:lnTo>
                      <a:pt x="155068" y="251801"/>
                    </a:lnTo>
                    <a:lnTo>
                      <a:pt x="130174" y="254284"/>
                    </a:lnTo>
                    <a:lnTo>
                      <a:pt x="167554" y="254284"/>
                    </a:lnTo>
                    <a:lnTo>
                      <a:pt x="181288" y="251504"/>
                    </a:lnTo>
                    <a:lnTo>
                      <a:pt x="222893" y="223348"/>
                    </a:lnTo>
                    <a:lnTo>
                      <a:pt x="250873" y="181713"/>
                    </a:lnTo>
                    <a:lnTo>
                      <a:pt x="261114" y="130925"/>
                    </a:lnTo>
                    <a:lnTo>
                      <a:pt x="250873" y="80137"/>
                    </a:lnTo>
                    <a:lnTo>
                      <a:pt x="222893" y="38502"/>
                    </a:lnTo>
                    <a:lnTo>
                      <a:pt x="181288" y="10346"/>
                    </a:lnTo>
                    <a:lnTo>
                      <a:pt x="167554" y="756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5" name="object 479">
                <a:extLst>
                  <a:ext uri="{FF2B5EF4-FFF2-40B4-BE49-F238E27FC236}">
                    <a16:creationId xmlns:a16="http://schemas.microsoft.com/office/drawing/2014/main" id="{DA37E99E-988E-8FA0-8F44-FC06013D34C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18129" y="976399"/>
                <a:ext cx="266066" cy="108446"/>
              </a:xfrm>
              <a:custGeom>
                <a:avLst/>
                <a:gdLst/>
                <a:ahLst/>
                <a:cxnLst/>
                <a:rect l="l" t="t" r="r" b="b"/>
                <a:pathLst>
                  <a:path w="266064" h="266700">
                    <a:moveTo>
                      <a:pt x="132444" y="0"/>
                    </a:moveTo>
                    <a:lnTo>
                      <a:pt x="90770" y="6805"/>
                    </a:lnTo>
                    <a:lnTo>
                      <a:pt x="54437" y="25743"/>
                    </a:lnTo>
                    <a:lnTo>
                      <a:pt x="25695" y="54598"/>
                    </a:lnTo>
                    <a:lnTo>
                      <a:pt x="6799" y="91154"/>
                    </a:lnTo>
                    <a:lnTo>
                      <a:pt x="0" y="133195"/>
                    </a:lnTo>
                    <a:lnTo>
                      <a:pt x="6799" y="175236"/>
                    </a:lnTo>
                    <a:lnTo>
                      <a:pt x="25695" y="211792"/>
                    </a:lnTo>
                    <a:lnTo>
                      <a:pt x="54437" y="240647"/>
                    </a:lnTo>
                    <a:lnTo>
                      <a:pt x="90770" y="259586"/>
                    </a:lnTo>
                    <a:lnTo>
                      <a:pt x="132444" y="266391"/>
                    </a:lnTo>
                    <a:lnTo>
                      <a:pt x="174491" y="259586"/>
                    </a:lnTo>
                    <a:lnTo>
                      <a:pt x="184726" y="254284"/>
                    </a:lnTo>
                    <a:lnTo>
                      <a:pt x="132444" y="254284"/>
                    </a:lnTo>
                    <a:lnTo>
                      <a:pt x="85544" y="244729"/>
                    </a:lnTo>
                    <a:lnTo>
                      <a:pt x="47300" y="218714"/>
                    </a:lnTo>
                    <a:lnTo>
                      <a:pt x="21544" y="180211"/>
                    </a:lnTo>
                    <a:lnTo>
                      <a:pt x="12107" y="133195"/>
                    </a:lnTo>
                    <a:lnTo>
                      <a:pt x="21544" y="86179"/>
                    </a:lnTo>
                    <a:lnTo>
                      <a:pt x="47300" y="47677"/>
                    </a:lnTo>
                    <a:lnTo>
                      <a:pt x="85544" y="21661"/>
                    </a:lnTo>
                    <a:lnTo>
                      <a:pt x="132444" y="12106"/>
                    </a:lnTo>
                    <a:lnTo>
                      <a:pt x="184726" y="12106"/>
                    </a:lnTo>
                    <a:lnTo>
                      <a:pt x="174491" y="6805"/>
                    </a:lnTo>
                    <a:lnTo>
                      <a:pt x="132444" y="0"/>
                    </a:lnTo>
                    <a:close/>
                  </a:path>
                  <a:path w="266064" h="266700">
                    <a:moveTo>
                      <a:pt x="184726" y="12106"/>
                    </a:moveTo>
                    <a:lnTo>
                      <a:pt x="132444" y="12106"/>
                    </a:lnTo>
                    <a:lnTo>
                      <a:pt x="179781" y="21661"/>
                    </a:lnTo>
                    <a:lnTo>
                      <a:pt x="218249" y="47677"/>
                    </a:lnTo>
                    <a:lnTo>
                      <a:pt x="244088" y="86179"/>
                    </a:lnTo>
                    <a:lnTo>
                      <a:pt x="253537" y="133195"/>
                    </a:lnTo>
                    <a:lnTo>
                      <a:pt x="244088" y="180211"/>
                    </a:lnTo>
                    <a:lnTo>
                      <a:pt x="218249" y="218714"/>
                    </a:lnTo>
                    <a:lnTo>
                      <a:pt x="179781" y="244729"/>
                    </a:lnTo>
                    <a:lnTo>
                      <a:pt x="132444" y="254284"/>
                    </a:lnTo>
                    <a:lnTo>
                      <a:pt x="184726" y="254284"/>
                    </a:lnTo>
                    <a:lnTo>
                      <a:pt x="211052" y="240647"/>
                    </a:lnTo>
                    <a:lnTo>
                      <a:pt x="239910" y="211792"/>
                    </a:lnTo>
                    <a:lnTo>
                      <a:pt x="258849" y="175236"/>
                    </a:lnTo>
                    <a:lnTo>
                      <a:pt x="265655" y="133195"/>
                    </a:lnTo>
                    <a:lnTo>
                      <a:pt x="258849" y="91154"/>
                    </a:lnTo>
                    <a:lnTo>
                      <a:pt x="239910" y="54598"/>
                    </a:lnTo>
                    <a:lnTo>
                      <a:pt x="211052" y="25743"/>
                    </a:lnTo>
                    <a:lnTo>
                      <a:pt x="184726" y="1210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6" name="object 480">
                <a:extLst>
                  <a:ext uri="{FF2B5EF4-FFF2-40B4-BE49-F238E27FC236}">
                    <a16:creationId xmlns:a16="http://schemas.microsoft.com/office/drawing/2014/main" id="{B3A1EC75-C30E-2509-22CD-A197666D45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14344" y="974860"/>
                <a:ext cx="273685" cy="111545"/>
              </a:xfrm>
              <a:custGeom>
                <a:avLst/>
                <a:gdLst/>
                <a:ahLst/>
                <a:cxnLst/>
                <a:rect l="l" t="t" r="r" b="b"/>
                <a:pathLst>
                  <a:path w="273685" h="274319">
                    <a:moveTo>
                      <a:pt x="136227" y="0"/>
                    </a:moveTo>
                    <a:lnTo>
                      <a:pt x="93289" y="6980"/>
                    </a:lnTo>
                    <a:lnTo>
                      <a:pt x="55908" y="26421"/>
                    </a:lnTo>
                    <a:lnTo>
                      <a:pt x="26373" y="56069"/>
                    </a:lnTo>
                    <a:lnTo>
                      <a:pt x="6974" y="93672"/>
                    </a:lnTo>
                    <a:lnTo>
                      <a:pt x="0" y="136979"/>
                    </a:lnTo>
                    <a:lnTo>
                      <a:pt x="6974" y="180285"/>
                    </a:lnTo>
                    <a:lnTo>
                      <a:pt x="26373" y="217888"/>
                    </a:lnTo>
                    <a:lnTo>
                      <a:pt x="55908" y="247536"/>
                    </a:lnTo>
                    <a:lnTo>
                      <a:pt x="93289" y="266977"/>
                    </a:lnTo>
                    <a:lnTo>
                      <a:pt x="136227" y="273958"/>
                    </a:lnTo>
                    <a:lnTo>
                      <a:pt x="179540" y="266977"/>
                    </a:lnTo>
                    <a:lnTo>
                      <a:pt x="180674" y="266391"/>
                    </a:lnTo>
                    <a:lnTo>
                      <a:pt x="136227" y="266391"/>
                    </a:lnTo>
                    <a:lnTo>
                      <a:pt x="110332" y="263778"/>
                    </a:lnTo>
                    <a:lnTo>
                      <a:pt x="64497" y="244360"/>
                    </a:lnTo>
                    <a:lnTo>
                      <a:pt x="29598" y="209346"/>
                    </a:lnTo>
                    <a:lnTo>
                      <a:pt x="10180" y="162995"/>
                    </a:lnTo>
                    <a:lnTo>
                      <a:pt x="7567" y="136979"/>
                    </a:lnTo>
                    <a:lnTo>
                      <a:pt x="10180" y="110966"/>
                    </a:lnTo>
                    <a:lnTo>
                      <a:pt x="29598" y="64613"/>
                    </a:lnTo>
                    <a:lnTo>
                      <a:pt x="64497" y="29601"/>
                    </a:lnTo>
                    <a:lnTo>
                      <a:pt x="110332" y="10181"/>
                    </a:lnTo>
                    <a:lnTo>
                      <a:pt x="136227" y="7566"/>
                    </a:lnTo>
                    <a:lnTo>
                      <a:pt x="180674" y="7566"/>
                    </a:lnTo>
                    <a:lnTo>
                      <a:pt x="179540" y="6980"/>
                    </a:lnTo>
                    <a:lnTo>
                      <a:pt x="136227" y="0"/>
                    </a:lnTo>
                    <a:close/>
                  </a:path>
                  <a:path w="273685" h="274319">
                    <a:moveTo>
                      <a:pt x="180674" y="7566"/>
                    </a:moveTo>
                    <a:lnTo>
                      <a:pt x="136227" y="7566"/>
                    </a:lnTo>
                    <a:lnTo>
                      <a:pt x="162564" y="10181"/>
                    </a:lnTo>
                    <a:lnTo>
                      <a:pt x="186842" y="17692"/>
                    </a:lnTo>
                    <a:lnTo>
                      <a:pt x="227809" y="45410"/>
                    </a:lnTo>
                    <a:lnTo>
                      <a:pt x="255529" y="86654"/>
                    </a:lnTo>
                    <a:lnTo>
                      <a:pt x="265655" y="136979"/>
                    </a:lnTo>
                    <a:lnTo>
                      <a:pt x="263040" y="162995"/>
                    </a:lnTo>
                    <a:lnTo>
                      <a:pt x="243619" y="209346"/>
                    </a:lnTo>
                    <a:lnTo>
                      <a:pt x="208708" y="244360"/>
                    </a:lnTo>
                    <a:lnTo>
                      <a:pt x="162564" y="263778"/>
                    </a:lnTo>
                    <a:lnTo>
                      <a:pt x="136227" y="266391"/>
                    </a:lnTo>
                    <a:lnTo>
                      <a:pt x="180674" y="266391"/>
                    </a:lnTo>
                    <a:lnTo>
                      <a:pt x="217148" y="247536"/>
                    </a:lnTo>
                    <a:lnTo>
                      <a:pt x="246799" y="217888"/>
                    </a:lnTo>
                    <a:lnTo>
                      <a:pt x="266241" y="180285"/>
                    </a:lnTo>
                    <a:lnTo>
                      <a:pt x="273222" y="136979"/>
                    </a:lnTo>
                    <a:lnTo>
                      <a:pt x="266241" y="93672"/>
                    </a:lnTo>
                    <a:lnTo>
                      <a:pt x="246799" y="56069"/>
                    </a:lnTo>
                    <a:lnTo>
                      <a:pt x="217148" y="26421"/>
                    </a:lnTo>
                    <a:lnTo>
                      <a:pt x="180674" y="7566"/>
                    </a:lnTo>
                    <a:close/>
                  </a:path>
                  <a:path w="273685" h="274319">
                    <a:moveTo>
                      <a:pt x="136227" y="12106"/>
                    </a:moveTo>
                    <a:lnTo>
                      <a:pt x="88098" y="21933"/>
                    </a:lnTo>
                    <a:lnTo>
                      <a:pt x="48624" y="48717"/>
                    </a:lnTo>
                    <a:lnTo>
                      <a:pt x="21922" y="88414"/>
                    </a:lnTo>
                    <a:lnTo>
                      <a:pt x="12107" y="136979"/>
                    </a:lnTo>
                    <a:lnTo>
                      <a:pt x="21922" y="185543"/>
                    </a:lnTo>
                    <a:lnTo>
                      <a:pt x="48624" y="225240"/>
                    </a:lnTo>
                    <a:lnTo>
                      <a:pt x="88098" y="252024"/>
                    </a:lnTo>
                    <a:lnTo>
                      <a:pt x="136227" y="261851"/>
                    </a:lnTo>
                    <a:lnTo>
                      <a:pt x="173625" y="254284"/>
                    </a:lnTo>
                    <a:lnTo>
                      <a:pt x="136227" y="254284"/>
                    </a:lnTo>
                    <a:lnTo>
                      <a:pt x="112910" y="251823"/>
                    </a:lnTo>
                    <a:lnTo>
                      <a:pt x="71094" y="233845"/>
                    </a:lnTo>
                    <a:lnTo>
                      <a:pt x="39471" y="202217"/>
                    </a:lnTo>
                    <a:lnTo>
                      <a:pt x="22015" y="160619"/>
                    </a:lnTo>
                    <a:lnTo>
                      <a:pt x="19674" y="136979"/>
                    </a:lnTo>
                    <a:lnTo>
                      <a:pt x="22015" y="113343"/>
                    </a:lnTo>
                    <a:lnTo>
                      <a:pt x="39471" y="71742"/>
                    </a:lnTo>
                    <a:lnTo>
                      <a:pt x="71094" y="39793"/>
                    </a:lnTo>
                    <a:lnTo>
                      <a:pt x="112910" y="22028"/>
                    </a:lnTo>
                    <a:lnTo>
                      <a:pt x="136227" y="19673"/>
                    </a:lnTo>
                    <a:lnTo>
                      <a:pt x="173625" y="19673"/>
                    </a:lnTo>
                    <a:lnTo>
                      <a:pt x="136227" y="12106"/>
                    </a:lnTo>
                    <a:close/>
                  </a:path>
                  <a:path w="273685" h="274319">
                    <a:moveTo>
                      <a:pt x="173625" y="19673"/>
                    </a:moveTo>
                    <a:lnTo>
                      <a:pt x="136227" y="19673"/>
                    </a:lnTo>
                    <a:lnTo>
                      <a:pt x="159987" y="22028"/>
                    </a:lnTo>
                    <a:lnTo>
                      <a:pt x="182113" y="28853"/>
                    </a:lnTo>
                    <a:lnTo>
                      <a:pt x="219485" y="54490"/>
                    </a:lnTo>
                    <a:lnTo>
                      <a:pt x="244457" y="91478"/>
                    </a:lnTo>
                    <a:lnTo>
                      <a:pt x="253537" y="136979"/>
                    </a:lnTo>
                    <a:lnTo>
                      <a:pt x="251196" y="160619"/>
                    </a:lnTo>
                    <a:lnTo>
                      <a:pt x="233745" y="202217"/>
                    </a:lnTo>
                    <a:lnTo>
                      <a:pt x="202111" y="233845"/>
                    </a:lnTo>
                    <a:lnTo>
                      <a:pt x="159987" y="251823"/>
                    </a:lnTo>
                    <a:lnTo>
                      <a:pt x="136227" y="254284"/>
                    </a:lnTo>
                    <a:lnTo>
                      <a:pt x="173625" y="254284"/>
                    </a:lnTo>
                    <a:lnTo>
                      <a:pt x="184794" y="252024"/>
                    </a:lnTo>
                    <a:lnTo>
                      <a:pt x="224492" y="225240"/>
                    </a:lnTo>
                    <a:lnTo>
                      <a:pt x="251277" y="185543"/>
                    </a:lnTo>
                    <a:lnTo>
                      <a:pt x="261104" y="136979"/>
                    </a:lnTo>
                    <a:lnTo>
                      <a:pt x="251277" y="88414"/>
                    </a:lnTo>
                    <a:lnTo>
                      <a:pt x="224492" y="48717"/>
                    </a:lnTo>
                    <a:lnTo>
                      <a:pt x="184794" y="21933"/>
                    </a:lnTo>
                    <a:lnTo>
                      <a:pt x="173625" y="1967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7" name="object 481">
                <a:extLst>
                  <a:ext uri="{FF2B5EF4-FFF2-40B4-BE49-F238E27FC236}">
                    <a16:creationId xmlns:a16="http://schemas.microsoft.com/office/drawing/2014/main" id="{CDE1E117-AC3B-94ED-4C62-A125D239E10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4181" y="1015482"/>
                <a:ext cx="2463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6379">
                    <a:moveTo>
                      <a:pt x="0" y="0"/>
                    </a:moveTo>
                    <a:lnTo>
                      <a:pt x="245970" y="0"/>
                    </a:lnTo>
                  </a:path>
                </a:pathLst>
              </a:custGeom>
              <a:ln w="756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8" name="object 482">
                <a:extLst>
                  <a:ext uri="{FF2B5EF4-FFF2-40B4-BE49-F238E27FC236}">
                    <a16:creationId xmlns:a16="http://schemas.microsoft.com/office/drawing/2014/main" id="{C6A1AD3D-7B69-5F86-3094-8A5EB81D51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4181" y="1015480"/>
                <a:ext cx="2463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6379">
                    <a:moveTo>
                      <a:pt x="0" y="0"/>
                    </a:moveTo>
                    <a:lnTo>
                      <a:pt x="245970" y="0"/>
                    </a:lnTo>
                  </a:path>
                </a:pathLst>
              </a:custGeom>
              <a:ln w="1211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9" name="object 483">
                <a:extLst>
                  <a:ext uri="{FF2B5EF4-FFF2-40B4-BE49-F238E27FC236}">
                    <a16:creationId xmlns:a16="http://schemas.microsoft.com/office/drawing/2014/main" id="{45F389BB-ECA9-1091-9935-94BD70B651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0399" y="1018018"/>
                <a:ext cx="254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4000">
                    <a:moveTo>
                      <a:pt x="0" y="0"/>
                    </a:moveTo>
                    <a:lnTo>
                      <a:pt x="253537" y="0"/>
                    </a:lnTo>
                  </a:path>
                </a:pathLst>
              </a:custGeom>
              <a:ln w="761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0" name="object 484">
                <a:extLst>
                  <a:ext uri="{FF2B5EF4-FFF2-40B4-BE49-F238E27FC236}">
                    <a16:creationId xmlns:a16="http://schemas.microsoft.com/office/drawing/2014/main" id="{DEF6482B-BA0C-045C-90B4-7ECB2C43D57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0399" y="1014404"/>
                <a:ext cx="7619" cy="2066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080">
                    <a:moveTo>
                      <a:pt x="0" y="5079"/>
                    </a:moveTo>
                    <a:lnTo>
                      <a:pt x="7567" y="507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1" name="object 485">
                <a:extLst>
                  <a:ext uri="{FF2B5EF4-FFF2-40B4-BE49-F238E27FC236}">
                    <a16:creationId xmlns:a16="http://schemas.microsoft.com/office/drawing/2014/main" id="{C5CB9861-85DA-616B-CBBF-C06AEBC2EA0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0399" y="1012854"/>
                <a:ext cx="380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83" y="380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2" name="object 486">
                <a:extLst>
                  <a:ext uri="{FF2B5EF4-FFF2-40B4-BE49-F238E27FC236}">
                    <a16:creationId xmlns:a16="http://schemas.microsoft.com/office/drawing/2014/main" id="{1E7B4C9F-1F4B-B35C-091B-177C16C8F46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0399" y="1012080"/>
                <a:ext cx="254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4000">
                    <a:moveTo>
                      <a:pt x="0" y="0"/>
                    </a:moveTo>
                    <a:lnTo>
                      <a:pt x="253537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3" name="object 487">
                <a:extLst>
                  <a:ext uri="{FF2B5EF4-FFF2-40B4-BE49-F238E27FC236}">
                    <a16:creationId xmlns:a16="http://schemas.microsoft.com/office/drawing/2014/main" id="{7104A8FF-B9FF-FDAF-BAFE-401FF11307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66370" y="1014404"/>
                <a:ext cx="7619" cy="2066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080">
                    <a:moveTo>
                      <a:pt x="0" y="5079"/>
                    </a:moveTo>
                    <a:lnTo>
                      <a:pt x="7567" y="507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4" name="object 488">
                <a:extLst>
                  <a:ext uri="{FF2B5EF4-FFF2-40B4-BE49-F238E27FC236}">
                    <a16:creationId xmlns:a16="http://schemas.microsoft.com/office/drawing/2014/main" id="{7BFE315D-6A27-6A9F-E81B-86D387AC19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7966" y="1013629"/>
                <a:ext cx="2463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6379">
                    <a:moveTo>
                      <a:pt x="0" y="0"/>
                    </a:moveTo>
                    <a:lnTo>
                      <a:pt x="245970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5" name="object 489">
                <a:extLst>
                  <a:ext uri="{FF2B5EF4-FFF2-40B4-BE49-F238E27FC236}">
                    <a16:creationId xmlns:a16="http://schemas.microsoft.com/office/drawing/2014/main" id="{413C0747-41F3-D015-2DD2-DA82B27D897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4181" y="1013017"/>
                <a:ext cx="380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3783" y="0"/>
                    </a:moveTo>
                    <a:lnTo>
                      <a:pt x="0" y="0"/>
                    </a:lnTo>
                    <a:lnTo>
                      <a:pt x="0" y="3793"/>
                    </a:lnTo>
                    <a:lnTo>
                      <a:pt x="3783" y="3793"/>
                    </a:lnTo>
                    <a:lnTo>
                      <a:pt x="378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6" name="object 490">
                <a:extLst>
                  <a:ext uri="{FF2B5EF4-FFF2-40B4-BE49-F238E27FC236}">
                    <a16:creationId xmlns:a16="http://schemas.microsoft.com/office/drawing/2014/main" id="{FF1CDB05-BEE5-A263-BAE8-46D73545DE8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4939" y="1030251"/>
                <a:ext cx="253366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3364">
                    <a:moveTo>
                      <a:pt x="0" y="0"/>
                    </a:moveTo>
                    <a:lnTo>
                      <a:pt x="252791" y="0"/>
                    </a:lnTo>
                  </a:path>
                </a:pathLst>
              </a:custGeom>
              <a:ln w="756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7" name="object 491">
                <a:extLst>
                  <a:ext uri="{FF2B5EF4-FFF2-40B4-BE49-F238E27FC236}">
                    <a16:creationId xmlns:a16="http://schemas.microsoft.com/office/drawing/2014/main" id="{67084414-3DF9-4295-9F70-92B3C1A9A37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4939" y="1030251"/>
                <a:ext cx="253366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3364">
                    <a:moveTo>
                      <a:pt x="0" y="0"/>
                    </a:moveTo>
                    <a:lnTo>
                      <a:pt x="252791" y="0"/>
                    </a:lnTo>
                  </a:path>
                </a:pathLst>
              </a:custGeom>
              <a:ln w="1210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8" name="object 492">
                <a:extLst>
                  <a:ext uri="{FF2B5EF4-FFF2-40B4-BE49-F238E27FC236}">
                    <a16:creationId xmlns:a16="http://schemas.microsoft.com/office/drawing/2014/main" id="{B4AE524A-6322-BE19-781D-AB451FA0C6F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1154" y="1032477"/>
                <a:ext cx="260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0985">
                    <a:moveTo>
                      <a:pt x="0" y="0"/>
                    </a:moveTo>
                    <a:lnTo>
                      <a:pt x="260358" y="0"/>
                    </a:lnTo>
                  </a:path>
                </a:pathLst>
              </a:custGeom>
              <a:ln w="761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9" name="object 493">
                <a:extLst>
                  <a:ext uri="{FF2B5EF4-FFF2-40B4-BE49-F238E27FC236}">
                    <a16:creationId xmlns:a16="http://schemas.microsoft.com/office/drawing/2014/main" id="{ADAE1DC6-86F1-7C79-0167-C98801F2C0F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1154" y="1029379"/>
                <a:ext cx="761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3810">
                    <a:moveTo>
                      <a:pt x="0" y="3809"/>
                    </a:moveTo>
                    <a:lnTo>
                      <a:pt x="7567" y="380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0" name="object 494">
                <a:extLst>
                  <a:ext uri="{FF2B5EF4-FFF2-40B4-BE49-F238E27FC236}">
                    <a16:creationId xmlns:a16="http://schemas.microsoft.com/office/drawing/2014/main" id="{586A2DCC-1107-417E-BFEF-41BD87EB40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1154" y="1027830"/>
                <a:ext cx="380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83" y="380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1" name="object 495">
                <a:extLst>
                  <a:ext uri="{FF2B5EF4-FFF2-40B4-BE49-F238E27FC236}">
                    <a16:creationId xmlns:a16="http://schemas.microsoft.com/office/drawing/2014/main" id="{81E051D1-06DF-48D3-7095-DB6BF3F3D9B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1154" y="1027056"/>
                <a:ext cx="260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0985">
                    <a:moveTo>
                      <a:pt x="0" y="0"/>
                    </a:moveTo>
                    <a:lnTo>
                      <a:pt x="260358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2" name="object 496">
                <a:extLst>
                  <a:ext uri="{FF2B5EF4-FFF2-40B4-BE49-F238E27FC236}">
                    <a16:creationId xmlns:a16="http://schemas.microsoft.com/office/drawing/2014/main" id="{8B939A95-4455-407F-C20D-2DB0CF7A356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73937" y="1029379"/>
                <a:ext cx="761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3810">
                    <a:moveTo>
                      <a:pt x="0" y="3809"/>
                    </a:moveTo>
                    <a:lnTo>
                      <a:pt x="7577" y="3809"/>
                    </a:lnTo>
                    <a:lnTo>
                      <a:pt x="7577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3" name="object 497">
                <a:extLst>
                  <a:ext uri="{FF2B5EF4-FFF2-40B4-BE49-F238E27FC236}">
                    <a16:creationId xmlns:a16="http://schemas.microsoft.com/office/drawing/2014/main" id="{507C43AF-7B2C-10FA-7B98-A020025011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8721" y="1028605"/>
                <a:ext cx="253366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3364">
                    <a:moveTo>
                      <a:pt x="0" y="0"/>
                    </a:moveTo>
                    <a:lnTo>
                      <a:pt x="252791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4" name="object 498">
                <a:extLst>
                  <a:ext uri="{FF2B5EF4-FFF2-40B4-BE49-F238E27FC236}">
                    <a16:creationId xmlns:a16="http://schemas.microsoft.com/office/drawing/2014/main" id="{6526CD9D-2224-FF96-F3CD-8D474611E5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4939" y="1027790"/>
                <a:ext cx="380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378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3783" y="3783"/>
                    </a:lnTo>
                    <a:lnTo>
                      <a:pt x="378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5" name="object 499">
                <a:extLst>
                  <a:ext uri="{FF2B5EF4-FFF2-40B4-BE49-F238E27FC236}">
                    <a16:creationId xmlns:a16="http://schemas.microsoft.com/office/drawing/2014/main" id="{874776A1-4A0F-D348-56FC-1CD723E2B26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30991" y="1066562"/>
                <a:ext cx="33655" cy="25562"/>
              </a:xfrm>
              <a:custGeom>
                <a:avLst/>
                <a:gdLst/>
                <a:ahLst/>
                <a:cxnLst/>
                <a:rect l="l" t="t" r="r" b="b"/>
                <a:pathLst>
                  <a:path w="33654" h="62864">
                    <a:moveTo>
                      <a:pt x="26494" y="0"/>
                    </a:moveTo>
                    <a:lnTo>
                      <a:pt x="0" y="59787"/>
                    </a:lnTo>
                    <a:lnTo>
                      <a:pt x="7567" y="62814"/>
                    </a:lnTo>
                    <a:lnTo>
                      <a:pt x="33305" y="3026"/>
                    </a:lnTo>
                    <a:lnTo>
                      <a:pt x="26494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6" name="object 500">
                <a:extLst>
                  <a:ext uri="{FF2B5EF4-FFF2-40B4-BE49-F238E27FC236}">
                    <a16:creationId xmlns:a16="http://schemas.microsoft.com/office/drawing/2014/main" id="{E28C96DF-1E7F-4EE6-B75C-EE78EED55E2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9479" y="1065947"/>
                <a:ext cx="37465" cy="26853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66039">
                    <a:moveTo>
                      <a:pt x="25738" y="0"/>
                    </a:moveTo>
                    <a:lnTo>
                      <a:pt x="0" y="60544"/>
                    </a:lnTo>
                    <a:lnTo>
                      <a:pt x="10593" y="65841"/>
                    </a:lnTo>
                    <a:lnTo>
                      <a:pt x="37088" y="5296"/>
                    </a:lnTo>
                    <a:lnTo>
                      <a:pt x="25738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7" name="object 501">
                <a:extLst>
                  <a:ext uri="{FF2B5EF4-FFF2-40B4-BE49-F238E27FC236}">
                    <a16:creationId xmlns:a16="http://schemas.microsoft.com/office/drawing/2014/main" id="{62FD72D3-E803-E49E-AC67-40016E20AA0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4181" y="1064100"/>
                <a:ext cx="48261" cy="30468"/>
              </a:xfrm>
              <a:custGeom>
                <a:avLst/>
                <a:gdLst/>
                <a:ahLst/>
                <a:cxnLst/>
                <a:rect l="l" t="t" r="r" b="b"/>
                <a:pathLst>
                  <a:path w="48260" h="74930">
                    <a:moveTo>
                      <a:pt x="27998" y="3026"/>
                    </a:moveTo>
                    <a:lnTo>
                      <a:pt x="0" y="67354"/>
                    </a:lnTo>
                    <a:lnTo>
                      <a:pt x="18161" y="74921"/>
                    </a:lnTo>
                    <a:lnTo>
                      <a:pt x="22472" y="65084"/>
                    </a:lnTo>
                    <a:lnTo>
                      <a:pt x="14377" y="65084"/>
                    </a:lnTo>
                    <a:lnTo>
                      <a:pt x="9837" y="63571"/>
                    </a:lnTo>
                    <a:lnTo>
                      <a:pt x="33194" y="9792"/>
                    </a:lnTo>
                    <a:lnTo>
                      <a:pt x="29521" y="8323"/>
                    </a:lnTo>
                    <a:lnTo>
                      <a:pt x="31035" y="4540"/>
                    </a:lnTo>
                    <a:lnTo>
                      <a:pt x="27998" y="3026"/>
                    </a:lnTo>
                    <a:close/>
                  </a:path>
                  <a:path w="48260" h="74930">
                    <a:moveTo>
                      <a:pt x="29521" y="0"/>
                    </a:moveTo>
                    <a:lnTo>
                      <a:pt x="27998" y="3026"/>
                    </a:lnTo>
                    <a:lnTo>
                      <a:pt x="31035" y="4540"/>
                    </a:lnTo>
                    <a:lnTo>
                      <a:pt x="34818" y="6053"/>
                    </a:lnTo>
                    <a:lnTo>
                      <a:pt x="33194" y="9792"/>
                    </a:lnTo>
                    <a:lnTo>
                      <a:pt x="37088" y="11350"/>
                    </a:lnTo>
                    <a:lnTo>
                      <a:pt x="14377" y="65084"/>
                    </a:lnTo>
                    <a:lnTo>
                      <a:pt x="22472" y="65084"/>
                    </a:lnTo>
                    <a:lnTo>
                      <a:pt x="47682" y="7566"/>
                    </a:lnTo>
                    <a:lnTo>
                      <a:pt x="29521" y="0"/>
                    </a:lnTo>
                    <a:close/>
                  </a:path>
                  <a:path w="48260" h="74930">
                    <a:moveTo>
                      <a:pt x="31035" y="4540"/>
                    </a:moveTo>
                    <a:lnTo>
                      <a:pt x="29521" y="8323"/>
                    </a:lnTo>
                    <a:lnTo>
                      <a:pt x="33194" y="9792"/>
                    </a:lnTo>
                    <a:lnTo>
                      <a:pt x="34818" y="6053"/>
                    </a:lnTo>
                    <a:lnTo>
                      <a:pt x="31035" y="454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8" name="object 502">
                <a:extLst>
                  <a:ext uri="{FF2B5EF4-FFF2-40B4-BE49-F238E27FC236}">
                    <a16:creationId xmlns:a16="http://schemas.microsoft.com/office/drawing/2014/main" id="{1FD45C02-A57A-8C86-9358-3EB4AD99F17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40641" y="1066562"/>
                <a:ext cx="33655" cy="25562"/>
              </a:xfrm>
              <a:custGeom>
                <a:avLst/>
                <a:gdLst/>
                <a:ahLst/>
                <a:cxnLst/>
                <a:rect l="l" t="t" r="r" b="b"/>
                <a:pathLst>
                  <a:path w="33654" h="62864">
                    <a:moveTo>
                      <a:pt x="6810" y="0"/>
                    </a:moveTo>
                    <a:lnTo>
                      <a:pt x="0" y="3026"/>
                    </a:lnTo>
                    <a:lnTo>
                      <a:pt x="26484" y="62814"/>
                    </a:lnTo>
                    <a:lnTo>
                      <a:pt x="33295" y="59787"/>
                    </a:lnTo>
                    <a:lnTo>
                      <a:pt x="68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9" name="object 503">
                <a:extLst>
                  <a:ext uri="{FF2B5EF4-FFF2-40B4-BE49-F238E27FC236}">
                    <a16:creationId xmlns:a16="http://schemas.microsoft.com/office/drawing/2014/main" id="{23DE3870-0FB9-1BC4-5D7D-E9CBF80885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38371" y="1065947"/>
                <a:ext cx="37465" cy="26853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66039">
                    <a:moveTo>
                      <a:pt x="11350" y="0"/>
                    </a:moveTo>
                    <a:lnTo>
                      <a:pt x="0" y="5296"/>
                    </a:lnTo>
                    <a:lnTo>
                      <a:pt x="26484" y="65841"/>
                    </a:lnTo>
                    <a:lnTo>
                      <a:pt x="37078" y="60544"/>
                    </a:lnTo>
                    <a:lnTo>
                      <a:pt x="1135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0" name="object 504">
                <a:extLst>
                  <a:ext uri="{FF2B5EF4-FFF2-40B4-BE49-F238E27FC236}">
                    <a16:creationId xmlns:a16="http://schemas.microsoft.com/office/drawing/2014/main" id="{38F20959-6515-1BBD-2F64-A748705AF1D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33831" y="1064100"/>
                <a:ext cx="46990" cy="30468"/>
              </a:xfrm>
              <a:custGeom>
                <a:avLst/>
                <a:gdLst/>
                <a:ahLst/>
                <a:cxnLst/>
                <a:rect l="l" t="t" r="r" b="b"/>
                <a:pathLst>
                  <a:path w="46989" h="74930">
                    <a:moveTo>
                      <a:pt x="14377" y="1513"/>
                    </a:moveTo>
                    <a:lnTo>
                      <a:pt x="0" y="7566"/>
                    </a:lnTo>
                    <a:lnTo>
                      <a:pt x="28754" y="74921"/>
                    </a:lnTo>
                    <a:lnTo>
                      <a:pt x="46926" y="67354"/>
                    </a:lnTo>
                    <a:lnTo>
                      <a:pt x="45931" y="65084"/>
                    </a:lnTo>
                    <a:lnTo>
                      <a:pt x="32538" y="65084"/>
                    </a:lnTo>
                    <a:lnTo>
                      <a:pt x="9837" y="11350"/>
                    </a:lnTo>
                    <a:lnTo>
                      <a:pt x="13730" y="9792"/>
                    </a:lnTo>
                    <a:lnTo>
                      <a:pt x="12107" y="6053"/>
                    </a:lnTo>
                    <a:lnTo>
                      <a:pt x="15890" y="4540"/>
                    </a:lnTo>
                    <a:lnTo>
                      <a:pt x="14377" y="1513"/>
                    </a:lnTo>
                    <a:close/>
                  </a:path>
                  <a:path w="46989" h="74930">
                    <a:moveTo>
                      <a:pt x="17404" y="0"/>
                    </a:moveTo>
                    <a:lnTo>
                      <a:pt x="14377" y="1513"/>
                    </a:lnTo>
                    <a:lnTo>
                      <a:pt x="15890" y="4540"/>
                    </a:lnTo>
                    <a:lnTo>
                      <a:pt x="17404" y="8323"/>
                    </a:lnTo>
                    <a:lnTo>
                      <a:pt x="13730" y="9792"/>
                    </a:lnTo>
                    <a:lnTo>
                      <a:pt x="37078" y="63571"/>
                    </a:lnTo>
                    <a:lnTo>
                      <a:pt x="32538" y="65084"/>
                    </a:lnTo>
                    <a:lnTo>
                      <a:pt x="45931" y="65084"/>
                    </a:lnTo>
                    <a:lnTo>
                      <a:pt x="17404" y="0"/>
                    </a:lnTo>
                    <a:close/>
                  </a:path>
                  <a:path w="46989" h="74930">
                    <a:moveTo>
                      <a:pt x="15890" y="4540"/>
                    </a:moveTo>
                    <a:lnTo>
                      <a:pt x="12107" y="6053"/>
                    </a:lnTo>
                    <a:lnTo>
                      <a:pt x="13730" y="9792"/>
                    </a:lnTo>
                    <a:lnTo>
                      <a:pt x="17404" y="8323"/>
                    </a:lnTo>
                    <a:lnTo>
                      <a:pt x="15890" y="454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1" name="object 505">
                <a:extLst>
                  <a:ext uri="{FF2B5EF4-FFF2-40B4-BE49-F238E27FC236}">
                    <a16:creationId xmlns:a16="http://schemas.microsoft.com/office/drawing/2014/main" id="{A0C4141B-932C-F341-17E3-4D9C655876B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09331" y="1074564"/>
                <a:ext cx="236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6220">
                    <a:moveTo>
                      <a:pt x="0" y="0"/>
                    </a:moveTo>
                    <a:lnTo>
                      <a:pt x="236143" y="0"/>
                    </a:lnTo>
                  </a:path>
                </a:pathLst>
              </a:custGeom>
              <a:solidFill>
                <a:srgbClr val="008DD0"/>
              </a:solidFill>
              <a:ln w="69624">
                <a:solidFill>
                  <a:srgbClr val="00476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2" name="object 506">
                <a:extLst>
                  <a:ext uri="{FF2B5EF4-FFF2-40B4-BE49-F238E27FC236}">
                    <a16:creationId xmlns:a16="http://schemas.microsoft.com/office/drawing/2014/main" id="{284E33E7-2300-917A-5C7C-C2870C81F7E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09331" y="1039176"/>
                <a:ext cx="236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6220">
                    <a:moveTo>
                      <a:pt x="0" y="0"/>
                    </a:moveTo>
                    <a:lnTo>
                      <a:pt x="236143" y="0"/>
                    </a:lnTo>
                  </a:path>
                </a:pathLst>
              </a:custGeom>
              <a:solidFill>
                <a:srgbClr val="008DD0"/>
              </a:solidFill>
              <a:ln w="66597">
                <a:solidFill>
                  <a:srgbClr val="00476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3" name="object 507">
                <a:extLst>
                  <a:ext uri="{FF2B5EF4-FFF2-40B4-BE49-F238E27FC236}">
                    <a16:creationId xmlns:a16="http://schemas.microsoft.com/office/drawing/2014/main" id="{31AB862D-62A8-2A60-CE15-C3BF801E79B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09331" y="1004404"/>
                <a:ext cx="236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6220">
                    <a:moveTo>
                      <a:pt x="0" y="0"/>
                    </a:moveTo>
                    <a:lnTo>
                      <a:pt x="236143" y="0"/>
                    </a:lnTo>
                  </a:path>
                </a:pathLst>
              </a:custGeom>
              <a:ln w="66597">
                <a:solidFill>
                  <a:srgbClr val="00476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4" name="object 508">
                <a:extLst>
                  <a:ext uri="{FF2B5EF4-FFF2-40B4-BE49-F238E27FC236}">
                    <a16:creationId xmlns:a16="http://schemas.microsoft.com/office/drawing/2014/main" id="{21CE6A11-318A-FA5F-04B1-3FD2C4A7ED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09331" y="974091"/>
                <a:ext cx="236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6220">
                    <a:moveTo>
                      <a:pt x="0" y="0"/>
                    </a:moveTo>
                    <a:lnTo>
                      <a:pt x="236143" y="0"/>
                    </a:lnTo>
                  </a:path>
                </a:pathLst>
              </a:custGeom>
              <a:ln w="46157">
                <a:solidFill>
                  <a:srgbClr val="00476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5" name="object 509">
                <a:extLst>
                  <a:ext uri="{FF2B5EF4-FFF2-40B4-BE49-F238E27FC236}">
                    <a16:creationId xmlns:a16="http://schemas.microsoft.com/office/drawing/2014/main" id="{8EF971AF-7D57-F04D-702F-19D0FA1D88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09331" y="963476"/>
                <a:ext cx="241301" cy="125488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308610">
                    <a:moveTo>
                      <a:pt x="236143" y="252004"/>
                    </a:moveTo>
                    <a:lnTo>
                      <a:pt x="236143" y="308008"/>
                    </a:lnTo>
                    <a:lnTo>
                      <a:pt x="240683" y="308008"/>
                    </a:lnTo>
                    <a:lnTo>
                      <a:pt x="240683" y="256544"/>
                    </a:lnTo>
                    <a:lnTo>
                      <a:pt x="238413" y="255031"/>
                    </a:lnTo>
                    <a:lnTo>
                      <a:pt x="236143" y="252004"/>
                    </a:lnTo>
                    <a:close/>
                  </a:path>
                  <a:path w="241300" h="308610">
                    <a:moveTo>
                      <a:pt x="240683" y="238384"/>
                    </a:moveTo>
                    <a:lnTo>
                      <a:pt x="236143" y="238384"/>
                    </a:lnTo>
                    <a:lnTo>
                      <a:pt x="236143" y="245194"/>
                    </a:lnTo>
                    <a:lnTo>
                      <a:pt x="240683" y="240654"/>
                    </a:lnTo>
                    <a:lnTo>
                      <a:pt x="240683" y="238384"/>
                    </a:lnTo>
                    <a:close/>
                  </a:path>
                  <a:path w="241300" h="308610">
                    <a:moveTo>
                      <a:pt x="240683" y="152869"/>
                    </a:moveTo>
                    <a:lnTo>
                      <a:pt x="236143" y="152869"/>
                    </a:lnTo>
                    <a:lnTo>
                      <a:pt x="236143" y="219467"/>
                    </a:lnTo>
                    <a:lnTo>
                      <a:pt x="240683" y="219467"/>
                    </a:lnTo>
                    <a:lnTo>
                      <a:pt x="240683" y="152869"/>
                    </a:lnTo>
                    <a:close/>
                  </a:path>
                  <a:path w="241300" h="308610">
                    <a:moveTo>
                      <a:pt x="240683" y="67354"/>
                    </a:moveTo>
                    <a:lnTo>
                      <a:pt x="236143" y="67354"/>
                    </a:lnTo>
                    <a:lnTo>
                      <a:pt x="236143" y="133952"/>
                    </a:lnTo>
                    <a:lnTo>
                      <a:pt x="240683" y="133952"/>
                    </a:lnTo>
                    <a:lnTo>
                      <a:pt x="240683" y="67354"/>
                    </a:lnTo>
                    <a:close/>
                  </a:path>
                  <a:path w="241300" h="308610">
                    <a:moveTo>
                      <a:pt x="240683" y="0"/>
                    </a:moveTo>
                    <a:lnTo>
                      <a:pt x="0" y="0"/>
                    </a:lnTo>
                    <a:lnTo>
                      <a:pt x="0" y="3026"/>
                    </a:lnTo>
                    <a:lnTo>
                      <a:pt x="236143" y="3026"/>
                    </a:lnTo>
                    <a:lnTo>
                      <a:pt x="236143" y="49194"/>
                    </a:lnTo>
                    <a:lnTo>
                      <a:pt x="240683" y="49194"/>
                    </a:lnTo>
                    <a:lnTo>
                      <a:pt x="240683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6" name="object 510">
                <a:extLst>
                  <a:ext uri="{FF2B5EF4-FFF2-40B4-BE49-F238E27FC236}">
                    <a16:creationId xmlns:a16="http://schemas.microsoft.com/office/drawing/2014/main" id="{54AC4CFF-E07E-E258-A997-8C26C5EDD0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09331" y="963168"/>
                <a:ext cx="241301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3175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7" name="object 511">
                <a:extLst>
                  <a:ext uri="{FF2B5EF4-FFF2-40B4-BE49-F238E27FC236}">
                    <a16:creationId xmlns:a16="http://schemas.microsoft.com/office/drawing/2014/main" id="{2E19BC3A-713D-0295-C3D9-8D24D96C29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09331" y="987172"/>
                <a:ext cx="241301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3175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8" name="object 512">
                <a:extLst>
                  <a:ext uri="{FF2B5EF4-FFF2-40B4-BE49-F238E27FC236}">
                    <a16:creationId xmlns:a16="http://schemas.microsoft.com/office/drawing/2014/main" id="{0C667FEE-3826-9093-CDD8-532094DACD2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09331" y="989326"/>
                <a:ext cx="241301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7566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9" name="object 513">
                <a:extLst>
                  <a:ext uri="{FF2B5EF4-FFF2-40B4-BE49-F238E27FC236}">
                    <a16:creationId xmlns:a16="http://schemas.microsoft.com/office/drawing/2014/main" id="{66EA1B13-CA4D-515B-D493-C33D78B31D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09331" y="985018"/>
                <a:ext cx="241301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7566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0" name="object 514">
                <a:extLst>
                  <a:ext uri="{FF2B5EF4-FFF2-40B4-BE49-F238E27FC236}">
                    <a16:creationId xmlns:a16="http://schemas.microsoft.com/office/drawing/2014/main" id="{16C3F949-C5A4-A8A7-4BFB-8F0CAD066EC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09331" y="1021790"/>
                <a:ext cx="241301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378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1" name="object 515">
                <a:extLst>
                  <a:ext uri="{FF2B5EF4-FFF2-40B4-BE49-F238E27FC236}">
                    <a16:creationId xmlns:a16="http://schemas.microsoft.com/office/drawing/2014/main" id="{AA5E0B32-D666-78E5-0B9D-90596DC680E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09331" y="1024097"/>
                <a:ext cx="241301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7566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2" name="object 516">
                <a:extLst>
                  <a:ext uri="{FF2B5EF4-FFF2-40B4-BE49-F238E27FC236}">
                    <a16:creationId xmlns:a16="http://schemas.microsoft.com/office/drawing/2014/main" id="{75D6DAB7-2893-7949-8D3B-162CEE1107C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09331" y="1019482"/>
                <a:ext cx="241301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7566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3" name="object 517">
                <a:extLst>
                  <a:ext uri="{FF2B5EF4-FFF2-40B4-BE49-F238E27FC236}">
                    <a16:creationId xmlns:a16="http://schemas.microsoft.com/office/drawing/2014/main" id="{AFC2FB22-CB3F-5DBF-B643-C5AD95AEE27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09331" y="1056562"/>
                <a:ext cx="241301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378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4" name="object 518">
                <a:extLst>
                  <a:ext uri="{FF2B5EF4-FFF2-40B4-BE49-F238E27FC236}">
                    <a16:creationId xmlns:a16="http://schemas.microsoft.com/office/drawing/2014/main" id="{9EDEA296-666D-153D-BB89-6F0B9D23838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09331" y="1058870"/>
                <a:ext cx="241301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7566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5" name="object 519">
                <a:extLst>
                  <a:ext uri="{FF2B5EF4-FFF2-40B4-BE49-F238E27FC236}">
                    <a16:creationId xmlns:a16="http://schemas.microsoft.com/office/drawing/2014/main" id="{F63C1FBF-EA34-BC67-C1EE-A84A0D0D015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09331" y="1054255"/>
                <a:ext cx="241301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7566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6" name="object 520">
                <a:extLst>
                  <a:ext uri="{FF2B5EF4-FFF2-40B4-BE49-F238E27FC236}">
                    <a16:creationId xmlns:a16="http://schemas.microsoft.com/office/drawing/2014/main" id="{19AFCAE2-12E7-8A7C-D73A-1EE3F6293F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45474" y="1061331"/>
                <a:ext cx="5081" cy="6713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16510">
                    <a:moveTo>
                      <a:pt x="4540" y="0"/>
                    </a:moveTo>
                    <a:lnTo>
                      <a:pt x="0" y="4540"/>
                    </a:lnTo>
                    <a:lnTo>
                      <a:pt x="0" y="11350"/>
                    </a:lnTo>
                    <a:lnTo>
                      <a:pt x="2270" y="14376"/>
                    </a:lnTo>
                    <a:lnTo>
                      <a:pt x="4540" y="15890"/>
                    </a:lnTo>
                    <a:lnTo>
                      <a:pt x="4540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7" name="object 521">
                <a:extLst>
                  <a:ext uri="{FF2B5EF4-FFF2-40B4-BE49-F238E27FC236}">
                    <a16:creationId xmlns:a16="http://schemas.microsoft.com/office/drawing/2014/main" id="{730C10F8-827D-C6E9-56FE-BFB8250B54B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96079" y="1024405"/>
                <a:ext cx="172084" cy="13943"/>
              </a:xfrm>
              <a:custGeom>
                <a:avLst/>
                <a:gdLst/>
                <a:ahLst/>
                <a:cxnLst/>
                <a:rect l="l" t="t" r="r" b="b"/>
                <a:pathLst>
                  <a:path w="172085" h="34289">
                    <a:moveTo>
                      <a:pt x="171803" y="24213"/>
                    </a:moveTo>
                    <a:lnTo>
                      <a:pt x="31035" y="24213"/>
                    </a:lnTo>
                    <a:lnTo>
                      <a:pt x="23525" y="27453"/>
                    </a:lnTo>
                    <a:lnTo>
                      <a:pt x="15801" y="30267"/>
                    </a:lnTo>
                    <a:lnTo>
                      <a:pt x="7935" y="32513"/>
                    </a:lnTo>
                    <a:lnTo>
                      <a:pt x="0" y="34050"/>
                    </a:lnTo>
                    <a:lnTo>
                      <a:pt x="170289" y="34050"/>
                    </a:lnTo>
                    <a:lnTo>
                      <a:pt x="171046" y="31023"/>
                    </a:lnTo>
                    <a:lnTo>
                      <a:pt x="171155" y="27453"/>
                    </a:lnTo>
                    <a:lnTo>
                      <a:pt x="171803" y="24213"/>
                    </a:lnTo>
                    <a:close/>
                  </a:path>
                  <a:path w="172085" h="34289">
                    <a:moveTo>
                      <a:pt x="171046" y="0"/>
                    </a:moveTo>
                    <a:lnTo>
                      <a:pt x="64330" y="0"/>
                    </a:lnTo>
                    <a:lnTo>
                      <a:pt x="61303" y="3026"/>
                    </a:lnTo>
                    <a:lnTo>
                      <a:pt x="59033" y="4540"/>
                    </a:lnTo>
                    <a:lnTo>
                      <a:pt x="171803" y="4540"/>
                    </a:lnTo>
                    <a:lnTo>
                      <a:pt x="171046" y="3026"/>
                    </a:lnTo>
                    <a:lnTo>
                      <a:pt x="171046" y="0"/>
                    </a:lnTo>
                    <a:close/>
                  </a:path>
                </a:pathLst>
              </a:custGeom>
              <a:solidFill>
                <a:srgbClr val="008D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8" name="object 522">
                <a:extLst>
                  <a:ext uri="{FF2B5EF4-FFF2-40B4-BE49-F238E27FC236}">
                    <a16:creationId xmlns:a16="http://schemas.microsoft.com/office/drawing/2014/main" id="{76636820-2161-386B-CB53-28AB44519D1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73937" y="1024405"/>
                <a:ext cx="3809" cy="13943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4289">
                    <a:moveTo>
                      <a:pt x="3793" y="24213"/>
                    </a:moveTo>
                    <a:lnTo>
                      <a:pt x="1513" y="24213"/>
                    </a:lnTo>
                    <a:lnTo>
                      <a:pt x="756" y="27997"/>
                    </a:lnTo>
                    <a:lnTo>
                      <a:pt x="756" y="31023"/>
                    </a:lnTo>
                    <a:lnTo>
                      <a:pt x="0" y="34050"/>
                    </a:lnTo>
                    <a:lnTo>
                      <a:pt x="3793" y="34050"/>
                    </a:lnTo>
                    <a:lnTo>
                      <a:pt x="3793" y="24213"/>
                    </a:lnTo>
                    <a:close/>
                  </a:path>
                  <a:path w="3810" h="34289">
                    <a:moveTo>
                      <a:pt x="3793" y="0"/>
                    </a:moveTo>
                    <a:lnTo>
                      <a:pt x="756" y="0"/>
                    </a:lnTo>
                    <a:lnTo>
                      <a:pt x="756" y="1513"/>
                    </a:lnTo>
                    <a:lnTo>
                      <a:pt x="1513" y="3026"/>
                    </a:lnTo>
                    <a:lnTo>
                      <a:pt x="1513" y="4540"/>
                    </a:lnTo>
                    <a:lnTo>
                      <a:pt x="3793" y="4540"/>
                    </a:lnTo>
                    <a:lnTo>
                      <a:pt x="379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9" name="object 523">
                <a:extLst>
                  <a:ext uri="{FF2B5EF4-FFF2-40B4-BE49-F238E27FC236}">
                    <a16:creationId xmlns:a16="http://schemas.microsoft.com/office/drawing/2014/main" id="{847D8614-0318-0920-6671-6B9648B057C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66370" y="1024405"/>
                <a:ext cx="9525" cy="1394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4289">
                    <a:moveTo>
                      <a:pt x="9080" y="24213"/>
                    </a:moveTo>
                    <a:lnTo>
                      <a:pt x="1513" y="24213"/>
                    </a:lnTo>
                    <a:lnTo>
                      <a:pt x="756" y="27997"/>
                    </a:lnTo>
                    <a:lnTo>
                      <a:pt x="756" y="31023"/>
                    </a:lnTo>
                    <a:lnTo>
                      <a:pt x="0" y="34050"/>
                    </a:lnTo>
                    <a:lnTo>
                      <a:pt x="7567" y="34050"/>
                    </a:lnTo>
                    <a:lnTo>
                      <a:pt x="8323" y="31023"/>
                    </a:lnTo>
                    <a:lnTo>
                      <a:pt x="8323" y="27997"/>
                    </a:lnTo>
                    <a:lnTo>
                      <a:pt x="9080" y="24213"/>
                    </a:lnTo>
                    <a:close/>
                  </a:path>
                  <a:path w="9525" h="34289">
                    <a:moveTo>
                      <a:pt x="8323" y="0"/>
                    </a:moveTo>
                    <a:lnTo>
                      <a:pt x="756" y="0"/>
                    </a:lnTo>
                    <a:lnTo>
                      <a:pt x="756" y="3026"/>
                    </a:lnTo>
                    <a:lnTo>
                      <a:pt x="1513" y="4540"/>
                    </a:lnTo>
                    <a:lnTo>
                      <a:pt x="9080" y="4540"/>
                    </a:lnTo>
                    <a:lnTo>
                      <a:pt x="9080" y="3026"/>
                    </a:lnTo>
                    <a:lnTo>
                      <a:pt x="8323" y="1513"/>
                    </a:lnTo>
                    <a:lnTo>
                      <a:pt x="832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0" name="object 524">
                <a:extLst>
                  <a:ext uri="{FF2B5EF4-FFF2-40B4-BE49-F238E27FC236}">
                    <a16:creationId xmlns:a16="http://schemas.microsoft.com/office/drawing/2014/main" id="{BEDDA36A-9520-A74B-62A2-E17404794DA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39977" y="1030251"/>
                <a:ext cx="133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985">
                    <a:moveTo>
                      <a:pt x="0" y="0"/>
                    </a:moveTo>
                    <a:lnTo>
                      <a:pt x="133957" y="0"/>
                    </a:lnTo>
                  </a:path>
                </a:pathLst>
              </a:custGeom>
              <a:ln w="454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1" name="object 525">
                <a:extLst>
                  <a:ext uri="{FF2B5EF4-FFF2-40B4-BE49-F238E27FC236}">
                    <a16:creationId xmlns:a16="http://schemas.microsoft.com/office/drawing/2014/main" id="{A3AF24CE-3681-72FE-B85A-20F829DAF9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27115" y="1026251"/>
                <a:ext cx="151131" cy="8004"/>
              </a:xfrm>
              <a:custGeom>
                <a:avLst/>
                <a:gdLst/>
                <a:ahLst/>
                <a:cxnLst/>
                <a:rect l="l" t="t" r="r" b="b"/>
                <a:pathLst>
                  <a:path w="151129" h="19685">
                    <a:moveTo>
                      <a:pt x="150615" y="0"/>
                    </a:moveTo>
                    <a:lnTo>
                      <a:pt x="27998" y="0"/>
                    </a:lnTo>
                    <a:lnTo>
                      <a:pt x="25728" y="3026"/>
                    </a:lnTo>
                    <a:lnTo>
                      <a:pt x="19674" y="7566"/>
                    </a:lnTo>
                    <a:lnTo>
                      <a:pt x="146821" y="7566"/>
                    </a:lnTo>
                    <a:lnTo>
                      <a:pt x="146821" y="12106"/>
                    </a:lnTo>
                    <a:lnTo>
                      <a:pt x="12864" y="12106"/>
                    </a:lnTo>
                    <a:lnTo>
                      <a:pt x="9080" y="15133"/>
                    </a:lnTo>
                    <a:lnTo>
                      <a:pt x="0" y="19673"/>
                    </a:lnTo>
                    <a:lnTo>
                      <a:pt x="150615" y="19673"/>
                    </a:lnTo>
                    <a:lnTo>
                      <a:pt x="150615" y="0"/>
                    </a:lnTo>
                    <a:close/>
                  </a:path>
                </a:pathLst>
              </a:custGeom>
              <a:solidFill>
                <a:srgbClr val="203864"/>
              </a:solidFill>
              <a:ln>
                <a:solidFill>
                  <a:srgbClr val="00476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2" name="object 526">
                <a:extLst>
                  <a:ext uri="{FF2B5EF4-FFF2-40B4-BE49-F238E27FC236}">
                    <a16:creationId xmlns:a16="http://schemas.microsoft.com/office/drawing/2014/main" id="{361B6AC7-55F4-C4DB-07C0-33B1B8E4E4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15355" y="977937"/>
                <a:ext cx="398144" cy="23497"/>
              </a:xfrm>
              <a:custGeom>
                <a:avLst/>
                <a:gdLst/>
                <a:ahLst/>
                <a:cxnLst/>
                <a:rect l="l" t="t" r="r" b="b"/>
                <a:pathLst>
                  <a:path w="398145" h="57785">
                    <a:moveTo>
                      <a:pt x="398129" y="43897"/>
                    </a:moveTo>
                    <a:lnTo>
                      <a:pt x="0" y="43897"/>
                    </a:lnTo>
                    <a:lnTo>
                      <a:pt x="0" y="48437"/>
                    </a:lnTo>
                    <a:lnTo>
                      <a:pt x="807" y="52977"/>
                    </a:lnTo>
                    <a:lnTo>
                      <a:pt x="807" y="57517"/>
                    </a:lnTo>
                    <a:lnTo>
                      <a:pt x="397322" y="57517"/>
                    </a:lnTo>
                    <a:lnTo>
                      <a:pt x="398129" y="52977"/>
                    </a:lnTo>
                    <a:lnTo>
                      <a:pt x="398129" y="43897"/>
                    </a:lnTo>
                    <a:close/>
                  </a:path>
                  <a:path w="398145" h="57785">
                    <a:moveTo>
                      <a:pt x="395809" y="0"/>
                    </a:moveTo>
                    <a:lnTo>
                      <a:pt x="3026" y="0"/>
                    </a:lnTo>
                    <a:lnTo>
                      <a:pt x="1513" y="7566"/>
                    </a:lnTo>
                    <a:lnTo>
                      <a:pt x="807" y="15900"/>
                    </a:lnTo>
                    <a:lnTo>
                      <a:pt x="0" y="24223"/>
                    </a:lnTo>
                    <a:lnTo>
                      <a:pt x="398129" y="24223"/>
                    </a:lnTo>
                    <a:lnTo>
                      <a:pt x="398129" y="15900"/>
                    </a:lnTo>
                    <a:lnTo>
                      <a:pt x="397322" y="7566"/>
                    </a:lnTo>
                    <a:lnTo>
                      <a:pt x="395809" y="0"/>
                    </a:lnTo>
                    <a:close/>
                  </a:path>
                </a:pathLst>
              </a:custGeom>
              <a:solidFill>
                <a:srgbClr val="203864"/>
              </a:solidFill>
              <a:ln>
                <a:solidFill>
                  <a:srgbClr val="00476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3" name="object 527">
                <a:extLst>
                  <a:ext uri="{FF2B5EF4-FFF2-40B4-BE49-F238E27FC236}">
                    <a16:creationId xmlns:a16="http://schemas.microsoft.com/office/drawing/2014/main" id="{AF3F44A4-EF0A-C12B-1A3B-C9C6F83F692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7082" y="977937"/>
                <a:ext cx="415925" cy="23497"/>
              </a:xfrm>
              <a:custGeom>
                <a:avLst/>
                <a:gdLst/>
                <a:ahLst/>
                <a:cxnLst/>
                <a:rect l="l" t="t" r="r" b="b"/>
                <a:pathLst>
                  <a:path w="415925" h="57785">
                    <a:moveTo>
                      <a:pt x="415483" y="43897"/>
                    </a:moveTo>
                    <a:lnTo>
                      <a:pt x="413970" y="43897"/>
                    </a:lnTo>
                    <a:lnTo>
                      <a:pt x="413970" y="52977"/>
                    </a:lnTo>
                    <a:lnTo>
                      <a:pt x="413162" y="57517"/>
                    </a:lnTo>
                    <a:lnTo>
                      <a:pt x="415483" y="57517"/>
                    </a:lnTo>
                    <a:lnTo>
                      <a:pt x="415483" y="43897"/>
                    </a:lnTo>
                    <a:close/>
                  </a:path>
                  <a:path w="415925" h="57785">
                    <a:moveTo>
                      <a:pt x="706" y="43897"/>
                    </a:moveTo>
                    <a:lnTo>
                      <a:pt x="0" y="43897"/>
                    </a:lnTo>
                    <a:lnTo>
                      <a:pt x="706" y="48437"/>
                    </a:lnTo>
                    <a:lnTo>
                      <a:pt x="706" y="43897"/>
                    </a:lnTo>
                    <a:close/>
                  </a:path>
                  <a:path w="415925" h="57785">
                    <a:moveTo>
                      <a:pt x="415483" y="0"/>
                    </a:moveTo>
                    <a:lnTo>
                      <a:pt x="411649" y="0"/>
                    </a:lnTo>
                    <a:lnTo>
                      <a:pt x="413162" y="7566"/>
                    </a:lnTo>
                    <a:lnTo>
                      <a:pt x="413970" y="15900"/>
                    </a:lnTo>
                    <a:lnTo>
                      <a:pt x="413970" y="24223"/>
                    </a:lnTo>
                    <a:lnTo>
                      <a:pt x="415483" y="24223"/>
                    </a:lnTo>
                    <a:lnTo>
                      <a:pt x="41548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4" name="object 528">
                <a:extLst>
                  <a:ext uri="{FF2B5EF4-FFF2-40B4-BE49-F238E27FC236}">
                    <a16:creationId xmlns:a16="http://schemas.microsoft.com/office/drawing/2014/main" id="{04E477FA-8D01-74CA-78A7-63CC50C652E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7788" y="977937"/>
                <a:ext cx="413384" cy="23497"/>
              </a:xfrm>
              <a:custGeom>
                <a:avLst/>
                <a:gdLst/>
                <a:ahLst/>
                <a:cxnLst/>
                <a:rect l="l" t="t" r="r" b="b"/>
                <a:pathLst>
                  <a:path w="413385" h="57785">
                    <a:moveTo>
                      <a:pt x="413263" y="43897"/>
                    </a:moveTo>
                    <a:lnTo>
                      <a:pt x="405696" y="43897"/>
                    </a:lnTo>
                    <a:lnTo>
                      <a:pt x="405696" y="52977"/>
                    </a:lnTo>
                    <a:lnTo>
                      <a:pt x="404889" y="57517"/>
                    </a:lnTo>
                    <a:lnTo>
                      <a:pt x="412456" y="57517"/>
                    </a:lnTo>
                    <a:lnTo>
                      <a:pt x="413263" y="52977"/>
                    </a:lnTo>
                    <a:lnTo>
                      <a:pt x="413263" y="43897"/>
                    </a:lnTo>
                    <a:close/>
                  </a:path>
                  <a:path w="413385" h="57785">
                    <a:moveTo>
                      <a:pt x="7567" y="43897"/>
                    </a:moveTo>
                    <a:lnTo>
                      <a:pt x="0" y="43897"/>
                    </a:lnTo>
                    <a:lnTo>
                      <a:pt x="0" y="48437"/>
                    </a:lnTo>
                    <a:lnTo>
                      <a:pt x="2320" y="57517"/>
                    </a:lnTo>
                    <a:lnTo>
                      <a:pt x="8374" y="57517"/>
                    </a:lnTo>
                    <a:lnTo>
                      <a:pt x="8374" y="52977"/>
                    </a:lnTo>
                    <a:lnTo>
                      <a:pt x="7567" y="48437"/>
                    </a:lnTo>
                    <a:lnTo>
                      <a:pt x="7567" y="43897"/>
                    </a:lnTo>
                    <a:close/>
                  </a:path>
                  <a:path w="413385" h="57785">
                    <a:moveTo>
                      <a:pt x="410943" y="0"/>
                    </a:moveTo>
                    <a:lnTo>
                      <a:pt x="403376" y="0"/>
                    </a:lnTo>
                    <a:lnTo>
                      <a:pt x="404889" y="7566"/>
                    </a:lnTo>
                    <a:lnTo>
                      <a:pt x="405696" y="15900"/>
                    </a:lnTo>
                    <a:lnTo>
                      <a:pt x="405696" y="24223"/>
                    </a:lnTo>
                    <a:lnTo>
                      <a:pt x="413263" y="24223"/>
                    </a:lnTo>
                    <a:lnTo>
                      <a:pt x="413263" y="15900"/>
                    </a:lnTo>
                    <a:lnTo>
                      <a:pt x="412456" y="7566"/>
                    </a:lnTo>
                    <a:lnTo>
                      <a:pt x="410943" y="0"/>
                    </a:lnTo>
                    <a:close/>
                  </a:path>
                  <a:path w="413385" h="57785">
                    <a:moveTo>
                      <a:pt x="10593" y="0"/>
                    </a:moveTo>
                    <a:lnTo>
                      <a:pt x="4540" y="0"/>
                    </a:lnTo>
                    <a:lnTo>
                      <a:pt x="0" y="21953"/>
                    </a:lnTo>
                    <a:lnTo>
                      <a:pt x="0" y="24223"/>
                    </a:lnTo>
                    <a:lnTo>
                      <a:pt x="7567" y="24223"/>
                    </a:lnTo>
                    <a:lnTo>
                      <a:pt x="8374" y="15900"/>
                    </a:lnTo>
                    <a:lnTo>
                      <a:pt x="9080" y="7566"/>
                    </a:lnTo>
                    <a:lnTo>
                      <a:pt x="1059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5" name="object 529">
                <a:extLst>
                  <a:ext uri="{FF2B5EF4-FFF2-40B4-BE49-F238E27FC236}">
                    <a16:creationId xmlns:a16="http://schemas.microsoft.com/office/drawing/2014/main" id="{DDAE26ED-CF3C-3573-3874-E0B7730BF8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10816" y="991787"/>
                <a:ext cx="4095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9575">
                    <a:moveTo>
                      <a:pt x="0" y="0"/>
                    </a:moveTo>
                    <a:lnTo>
                      <a:pt x="409429" y="0"/>
                    </a:lnTo>
                  </a:path>
                </a:pathLst>
              </a:custGeom>
              <a:ln w="454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6" name="object 530">
                <a:extLst>
                  <a:ext uri="{FF2B5EF4-FFF2-40B4-BE49-F238E27FC236}">
                    <a16:creationId xmlns:a16="http://schemas.microsoft.com/office/drawing/2014/main" id="{08A304CD-BF87-3BFC-F9F5-398F61D7825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6276" y="987787"/>
                <a:ext cx="416559" cy="8004"/>
              </a:xfrm>
              <a:custGeom>
                <a:avLst/>
                <a:gdLst/>
                <a:ahLst/>
                <a:cxnLst/>
                <a:rect l="l" t="t" r="r" b="b"/>
                <a:pathLst>
                  <a:path w="416560" h="19685">
                    <a:moveTo>
                      <a:pt x="416290" y="0"/>
                    </a:moveTo>
                    <a:lnTo>
                      <a:pt x="1513" y="0"/>
                    </a:lnTo>
                    <a:lnTo>
                      <a:pt x="0" y="3783"/>
                    </a:lnTo>
                    <a:lnTo>
                      <a:pt x="0" y="16646"/>
                    </a:lnTo>
                    <a:lnTo>
                      <a:pt x="807" y="19673"/>
                    </a:lnTo>
                    <a:lnTo>
                      <a:pt x="416290" y="19673"/>
                    </a:lnTo>
                    <a:lnTo>
                      <a:pt x="416290" y="12106"/>
                    </a:lnTo>
                    <a:lnTo>
                      <a:pt x="4540" y="12106"/>
                    </a:lnTo>
                    <a:lnTo>
                      <a:pt x="4540" y="7566"/>
                    </a:lnTo>
                    <a:lnTo>
                      <a:pt x="807" y="7566"/>
                    </a:lnTo>
                    <a:lnTo>
                      <a:pt x="807" y="3783"/>
                    </a:lnTo>
                    <a:lnTo>
                      <a:pt x="416290" y="3783"/>
                    </a:lnTo>
                    <a:lnTo>
                      <a:pt x="416290" y="0"/>
                    </a:lnTo>
                    <a:close/>
                  </a:path>
                  <a:path w="416560" h="19685">
                    <a:moveTo>
                      <a:pt x="416290" y="3783"/>
                    </a:moveTo>
                    <a:lnTo>
                      <a:pt x="807" y="3783"/>
                    </a:lnTo>
                    <a:lnTo>
                      <a:pt x="807" y="7566"/>
                    </a:lnTo>
                    <a:lnTo>
                      <a:pt x="413970" y="7566"/>
                    </a:lnTo>
                    <a:lnTo>
                      <a:pt x="413970" y="12106"/>
                    </a:lnTo>
                    <a:lnTo>
                      <a:pt x="416290" y="12106"/>
                    </a:lnTo>
                    <a:lnTo>
                      <a:pt x="416290" y="378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7" name="object 531">
                <a:extLst>
                  <a:ext uri="{FF2B5EF4-FFF2-40B4-BE49-F238E27FC236}">
                    <a16:creationId xmlns:a16="http://schemas.microsoft.com/office/drawing/2014/main" id="{54EC00CB-DC3B-7195-4BE1-ED2882161BA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75777" y="888697"/>
                <a:ext cx="48261" cy="14201"/>
              </a:xfrm>
              <a:custGeom>
                <a:avLst/>
                <a:gdLst/>
                <a:ahLst/>
                <a:cxnLst/>
                <a:rect l="l" t="t" r="r" b="b"/>
                <a:pathLst>
                  <a:path w="48260" h="34925">
                    <a:moveTo>
                      <a:pt x="0" y="0"/>
                    </a:moveTo>
                    <a:lnTo>
                      <a:pt x="47723" y="0"/>
                    </a:lnTo>
                    <a:lnTo>
                      <a:pt x="47723" y="34817"/>
                    </a:lnTo>
                    <a:lnTo>
                      <a:pt x="0" y="348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03864"/>
              </a:solidFill>
              <a:ln>
                <a:solidFill>
                  <a:srgbClr val="00476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8" name="object 532">
                <a:extLst>
                  <a:ext uri="{FF2B5EF4-FFF2-40B4-BE49-F238E27FC236}">
                    <a16:creationId xmlns:a16="http://schemas.microsoft.com/office/drawing/2014/main" id="{6F6BEC73-3C6D-99F5-1DE8-A59E108BBBC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75777" y="884697"/>
                <a:ext cx="48261" cy="23238"/>
              </a:xfrm>
              <a:custGeom>
                <a:avLst/>
                <a:gdLst/>
                <a:ahLst/>
                <a:cxnLst/>
                <a:rect l="l" t="t" r="r" b="b"/>
                <a:pathLst>
                  <a:path w="48260" h="57150">
                    <a:moveTo>
                      <a:pt x="47723" y="52220"/>
                    </a:moveTo>
                    <a:lnTo>
                      <a:pt x="0" y="52220"/>
                    </a:lnTo>
                    <a:lnTo>
                      <a:pt x="0" y="56760"/>
                    </a:lnTo>
                    <a:lnTo>
                      <a:pt x="47723" y="56760"/>
                    </a:lnTo>
                    <a:lnTo>
                      <a:pt x="47723" y="52220"/>
                    </a:lnTo>
                    <a:close/>
                  </a:path>
                  <a:path w="48260" h="57150">
                    <a:moveTo>
                      <a:pt x="47723" y="0"/>
                    </a:moveTo>
                    <a:lnTo>
                      <a:pt x="0" y="0"/>
                    </a:lnTo>
                    <a:lnTo>
                      <a:pt x="0" y="2270"/>
                    </a:lnTo>
                    <a:lnTo>
                      <a:pt x="47723" y="2270"/>
                    </a:lnTo>
                    <a:lnTo>
                      <a:pt x="4772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9" name="object 533">
                <a:extLst>
                  <a:ext uri="{FF2B5EF4-FFF2-40B4-BE49-F238E27FC236}">
                    <a16:creationId xmlns:a16="http://schemas.microsoft.com/office/drawing/2014/main" id="{54CADC87-5949-D6D1-1ECB-F10EC1AC992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75777" y="885620"/>
                <a:ext cx="48261" cy="22463"/>
              </a:xfrm>
              <a:custGeom>
                <a:avLst/>
                <a:gdLst/>
                <a:ahLst/>
                <a:cxnLst/>
                <a:rect l="l" t="t" r="r" b="b"/>
                <a:pathLst>
                  <a:path w="48260" h="55244">
                    <a:moveTo>
                      <a:pt x="47723" y="54490"/>
                    </a:moveTo>
                    <a:lnTo>
                      <a:pt x="0" y="54490"/>
                    </a:lnTo>
                    <a:lnTo>
                      <a:pt x="0" y="55247"/>
                    </a:lnTo>
                    <a:lnTo>
                      <a:pt x="47723" y="55247"/>
                    </a:lnTo>
                    <a:lnTo>
                      <a:pt x="47723" y="54490"/>
                    </a:lnTo>
                    <a:close/>
                  </a:path>
                  <a:path w="48260" h="55244">
                    <a:moveTo>
                      <a:pt x="47723" y="42384"/>
                    </a:moveTo>
                    <a:lnTo>
                      <a:pt x="0" y="42384"/>
                    </a:lnTo>
                    <a:lnTo>
                      <a:pt x="0" y="49950"/>
                    </a:lnTo>
                    <a:lnTo>
                      <a:pt x="47723" y="49950"/>
                    </a:lnTo>
                    <a:lnTo>
                      <a:pt x="47723" y="42384"/>
                    </a:lnTo>
                    <a:close/>
                  </a:path>
                  <a:path w="48260" h="55244">
                    <a:moveTo>
                      <a:pt x="47723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47723" y="7566"/>
                    </a:lnTo>
                    <a:lnTo>
                      <a:pt x="4772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0" name="object 534">
                <a:extLst>
                  <a:ext uri="{FF2B5EF4-FFF2-40B4-BE49-F238E27FC236}">
                    <a16:creationId xmlns:a16="http://schemas.microsoft.com/office/drawing/2014/main" id="{CEEC99F3-AC2D-614A-7C64-1B3CDBC89E2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90781" y="669607"/>
                <a:ext cx="29846" cy="311137"/>
              </a:xfrm>
              <a:custGeom>
                <a:avLst/>
                <a:gdLst/>
                <a:ahLst/>
                <a:cxnLst/>
                <a:rect l="l" t="t" r="r" b="b"/>
                <a:pathLst>
                  <a:path w="29845" h="765175">
                    <a:moveTo>
                      <a:pt x="27251" y="506268"/>
                    </a:moveTo>
                    <a:lnTo>
                      <a:pt x="2270" y="506268"/>
                    </a:lnTo>
                    <a:lnTo>
                      <a:pt x="0" y="765082"/>
                    </a:lnTo>
                    <a:lnTo>
                      <a:pt x="4540" y="762812"/>
                    </a:lnTo>
                    <a:lnTo>
                      <a:pt x="2270" y="759029"/>
                    </a:lnTo>
                    <a:lnTo>
                      <a:pt x="1513" y="755246"/>
                    </a:lnTo>
                    <a:lnTo>
                      <a:pt x="1513" y="751462"/>
                    </a:lnTo>
                    <a:lnTo>
                      <a:pt x="2589" y="743860"/>
                    </a:lnTo>
                    <a:lnTo>
                      <a:pt x="5580" y="737180"/>
                    </a:lnTo>
                    <a:lnTo>
                      <a:pt x="10132" y="731777"/>
                    </a:lnTo>
                    <a:lnTo>
                      <a:pt x="15890" y="728005"/>
                    </a:lnTo>
                    <a:lnTo>
                      <a:pt x="15890" y="659894"/>
                    </a:lnTo>
                    <a:lnTo>
                      <a:pt x="16850" y="645315"/>
                    </a:lnTo>
                    <a:lnTo>
                      <a:pt x="19584" y="631230"/>
                    </a:lnTo>
                    <a:lnTo>
                      <a:pt x="23880" y="617854"/>
                    </a:lnTo>
                    <a:lnTo>
                      <a:pt x="29521" y="605403"/>
                    </a:lnTo>
                    <a:lnTo>
                      <a:pt x="27251" y="506268"/>
                    </a:lnTo>
                    <a:close/>
                  </a:path>
                  <a:path w="29845" h="765175">
                    <a:moveTo>
                      <a:pt x="24981" y="429833"/>
                    </a:moveTo>
                    <a:lnTo>
                      <a:pt x="3026" y="429833"/>
                    </a:lnTo>
                    <a:lnTo>
                      <a:pt x="2270" y="486594"/>
                    </a:lnTo>
                    <a:lnTo>
                      <a:pt x="26494" y="486594"/>
                    </a:lnTo>
                    <a:lnTo>
                      <a:pt x="24981" y="429833"/>
                    </a:lnTo>
                    <a:close/>
                  </a:path>
                  <a:path w="29845" h="765175">
                    <a:moveTo>
                      <a:pt x="13620" y="0"/>
                    </a:moveTo>
                    <a:lnTo>
                      <a:pt x="6810" y="0"/>
                    </a:lnTo>
                    <a:lnTo>
                      <a:pt x="3026" y="410160"/>
                    </a:lnTo>
                    <a:lnTo>
                      <a:pt x="24224" y="410160"/>
                    </a:lnTo>
                    <a:lnTo>
                      <a:pt x="13620" y="0"/>
                    </a:lnTo>
                    <a:close/>
                  </a:path>
                </a:pathLst>
              </a:custGeom>
              <a:solidFill>
                <a:srgbClr val="203864"/>
              </a:solidFill>
              <a:ln>
                <a:solidFill>
                  <a:srgbClr val="00476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1" name="object 535">
                <a:extLst>
                  <a:ext uri="{FF2B5EF4-FFF2-40B4-BE49-F238E27FC236}">
                    <a16:creationId xmlns:a16="http://schemas.microsoft.com/office/drawing/2014/main" id="{68408A3D-8D63-6803-3020-78F18DBA3CE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97593" y="665914"/>
                <a:ext cx="34924" cy="245036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602614">
                    <a:moveTo>
                      <a:pt x="32548" y="515348"/>
                    </a:moveTo>
                    <a:lnTo>
                      <a:pt x="28008" y="515348"/>
                    </a:lnTo>
                    <a:lnTo>
                      <a:pt x="30278" y="602376"/>
                    </a:lnTo>
                    <a:lnTo>
                      <a:pt x="31791" y="600106"/>
                    </a:lnTo>
                    <a:lnTo>
                      <a:pt x="33305" y="598593"/>
                    </a:lnTo>
                    <a:lnTo>
                      <a:pt x="34818" y="596323"/>
                    </a:lnTo>
                    <a:lnTo>
                      <a:pt x="33305" y="539562"/>
                    </a:lnTo>
                    <a:lnTo>
                      <a:pt x="32548" y="515348"/>
                    </a:lnTo>
                    <a:close/>
                  </a:path>
                  <a:path w="34925" h="602614">
                    <a:moveTo>
                      <a:pt x="29521" y="421510"/>
                    </a:moveTo>
                    <a:lnTo>
                      <a:pt x="29521" y="438914"/>
                    </a:lnTo>
                    <a:lnTo>
                      <a:pt x="25738" y="438914"/>
                    </a:lnTo>
                    <a:lnTo>
                      <a:pt x="27251" y="495675"/>
                    </a:lnTo>
                    <a:lnTo>
                      <a:pt x="31791" y="495675"/>
                    </a:lnTo>
                    <a:lnTo>
                      <a:pt x="29521" y="421510"/>
                    </a:lnTo>
                    <a:close/>
                  </a:path>
                  <a:path w="34925" h="602614">
                    <a:moveTo>
                      <a:pt x="14387" y="3026"/>
                    </a:moveTo>
                    <a:lnTo>
                      <a:pt x="24981" y="419240"/>
                    </a:lnTo>
                    <a:lnTo>
                      <a:pt x="28765" y="419240"/>
                    </a:lnTo>
                    <a:lnTo>
                      <a:pt x="15144" y="3732"/>
                    </a:lnTo>
                    <a:lnTo>
                      <a:pt x="14387" y="3026"/>
                    </a:lnTo>
                    <a:close/>
                  </a:path>
                  <a:path w="34925" h="602614">
                    <a:moveTo>
                      <a:pt x="0" y="0"/>
                    </a:moveTo>
                    <a:lnTo>
                      <a:pt x="0" y="1513"/>
                    </a:lnTo>
                    <a:lnTo>
                      <a:pt x="6810" y="15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2" name="object 536">
                <a:extLst>
                  <a:ext uri="{FF2B5EF4-FFF2-40B4-BE49-F238E27FC236}">
                    <a16:creationId xmlns:a16="http://schemas.microsoft.com/office/drawing/2014/main" id="{6224E19B-3BCC-13B7-92C6-A1810809AE3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97593" y="666530"/>
                <a:ext cx="30480" cy="249426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613410">
                    <a:moveTo>
                      <a:pt x="28008" y="513835"/>
                    </a:moveTo>
                    <a:lnTo>
                      <a:pt x="20441" y="513835"/>
                    </a:lnTo>
                    <a:lnTo>
                      <a:pt x="22711" y="612970"/>
                    </a:lnTo>
                    <a:lnTo>
                      <a:pt x="24981" y="608430"/>
                    </a:lnTo>
                    <a:lnTo>
                      <a:pt x="27251" y="604646"/>
                    </a:lnTo>
                    <a:lnTo>
                      <a:pt x="30278" y="600863"/>
                    </a:lnTo>
                    <a:lnTo>
                      <a:pt x="28008" y="513835"/>
                    </a:lnTo>
                    <a:close/>
                  </a:path>
                  <a:path w="30479" h="613410">
                    <a:moveTo>
                      <a:pt x="25738" y="437400"/>
                    </a:moveTo>
                    <a:lnTo>
                      <a:pt x="18171" y="437400"/>
                    </a:lnTo>
                    <a:lnTo>
                      <a:pt x="19684" y="494161"/>
                    </a:lnTo>
                    <a:lnTo>
                      <a:pt x="27251" y="494161"/>
                    </a:lnTo>
                    <a:lnTo>
                      <a:pt x="25738" y="437400"/>
                    </a:lnTo>
                    <a:close/>
                  </a:path>
                  <a:path w="30479" h="613410">
                    <a:moveTo>
                      <a:pt x="6810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6810" y="7566"/>
                    </a:lnTo>
                    <a:lnTo>
                      <a:pt x="17414" y="417727"/>
                    </a:lnTo>
                    <a:lnTo>
                      <a:pt x="24981" y="417727"/>
                    </a:lnTo>
                    <a:lnTo>
                      <a:pt x="14387" y="1513"/>
                    </a:lnTo>
                    <a:lnTo>
                      <a:pt x="68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3" name="object 537">
                <a:extLst>
                  <a:ext uri="{FF2B5EF4-FFF2-40B4-BE49-F238E27FC236}">
                    <a16:creationId xmlns:a16="http://schemas.microsoft.com/office/drawing/2014/main" id="{7AD5F55F-7FE1-A659-6F01-48C674D24B4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93809" y="839464"/>
                <a:ext cx="26034" cy="2066"/>
              </a:xfrm>
              <a:custGeom>
                <a:avLst/>
                <a:gdLst/>
                <a:ahLst/>
                <a:cxnLst/>
                <a:rect l="l" t="t" r="r" b="b"/>
                <a:pathLst>
                  <a:path w="26035" h="5080">
                    <a:moveTo>
                      <a:pt x="25738" y="4540"/>
                    </a:moveTo>
                    <a:lnTo>
                      <a:pt x="0" y="4540"/>
                    </a:lnTo>
                    <a:lnTo>
                      <a:pt x="0" y="0"/>
                    </a:lnTo>
                    <a:lnTo>
                      <a:pt x="25738" y="0"/>
                    </a:lnTo>
                    <a:lnTo>
                      <a:pt x="25738" y="454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4" name="object 538">
                <a:extLst>
                  <a:ext uri="{FF2B5EF4-FFF2-40B4-BE49-F238E27FC236}">
                    <a16:creationId xmlns:a16="http://schemas.microsoft.com/office/drawing/2014/main" id="{49EBD770-998E-678C-D60B-159705F828F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93809" y="836387"/>
                <a:ext cx="33655" cy="8004"/>
              </a:xfrm>
              <a:custGeom>
                <a:avLst/>
                <a:gdLst/>
                <a:ahLst/>
                <a:cxnLst/>
                <a:rect l="l" t="t" r="r" b="b"/>
                <a:pathLst>
                  <a:path w="33654" h="19685">
                    <a:moveTo>
                      <a:pt x="32548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25738" y="7566"/>
                    </a:lnTo>
                    <a:lnTo>
                      <a:pt x="25738" y="12106"/>
                    </a:lnTo>
                    <a:lnTo>
                      <a:pt x="0" y="12106"/>
                    </a:lnTo>
                    <a:lnTo>
                      <a:pt x="0" y="19673"/>
                    </a:lnTo>
                    <a:lnTo>
                      <a:pt x="33305" y="19673"/>
                    </a:lnTo>
                    <a:lnTo>
                      <a:pt x="33305" y="2270"/>
                    </a:lnTo>
                    <a:lnTo>
                      <a:pt x="32548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5" name="object 539">
                <a:extLst>
                  <a:ext uri="{FF2B5EF4-FFF2-40B4-BE49-F238E27FC236}">
                    <a16:creationId xmlns:a16="http://schemas.microsoft.com/office/drawing/2014/main" id="{840CB16A-DCEB-7A65-6227-BC199F8EB27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93051" y="870544"/>
                <a:ext cx="30480" cy="2066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5080">
                    <a:moveTo>
                      <a:pt x="30278" y="4540"/>
                    </a:moveTo>
                    <a:lnTo>
                      <a:pt x="0" y="4540"/>
                    </a:lnTo>
                    <a:lnTo>
                      <a:pt x="0" y="0"/>
                    </a:lnTo>
                    <a:lnTo>
                      <a:pt x="30278" y="0"/>
                    </a:lnTo>
                    <a:lnTo>
                      <a:pt x="30278" y="454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6" name="object 540">
                <a:extLst>
                  <a:ext uri="{FF2B5EF4-FFF2-40B4-BE49-F238E27FC236}">
                    <a16:creationId xmlns:a16="http://schemas.microsoft.com/office/drawing/2014/main" id="{8E77DDF4-8571-B323-01E6-F184AF26E48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93051" y="867467"/>
                <a:ext cx="37465" cy="8004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19685">
                    <a:moveTo>
                      <a:pt x="36332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30278" y="7566"/>
                    </a:lnTo>
                    <a:lnTo>
                      <a:pt x="30278" y="12106"/>
                    </a:lnTo>
                    <a:lnTo>
                      <a:pt x="0" y="12106"/>
                    </a:lnTo>
                    <a:lnTo>
                      <a:pt x="0" y="19673"/>
                    </a:lnTo>
                    <a:lnTo>
                      <a:pt x="37088" y="19673"/>
                    </a:lnTo>
                    <a:lnTo>
                      <a:pt x="36332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7" name="object 541">
                <a:extLst>
                  <a:ext uri="{FF2B5EF4-FFF2-40B4-BE49-F238E27FC236}">
                    <a16:creationId xmlns:a16="http://schemas.microsoft.com/office/drawing/2014/main" id="{AAB0EA39-1715-8D0A-865A-8EB46003B3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25600" y="925935"/>
                <a:ext cx="5081" cy="11877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29210">
                    <a:moveTo>
                      <a:pt x="4540" y="0"/>
                    </a:moveTo>
                    <a:lnTo>
                      <a:pt x="2553" y="6940"/>
                    </a:lnTo>
                    <a:lnTo>
                      <a:pt x="1135" y="14093"/>
                    </a:lnTo>
                    <a:lnTo>
                      <a:pt x="283" y="21387"/>
                    </a:lnTo>
                    <a:lnTo>
                      <a:pt x="0" y="28753"/>
                    </a:lnTo>
                    <a:lnTo>
                      <a:pt x="4540" y="0"/>
                    </a:lnTo>
                    <a:close/>
                  </a:path>
                </a:pathLst>
              </a:custGeom>
              <a:solidFill>
                <a:srgbClr val="3A86C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8" name="object 542">
                <a:extLst>
                  <a:ext uri="{FF2B5EF4-FFF2-40B4-BE49-F238E27FC236}">
                    <a16:creationId xmlns:a16="http://schemas.microsoft.com/office/drawing/2014/main" id="{1C4BE625-9D29-EB3B-97C8-CE7A49B5A1E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14250" y="913316"/>
                <a:ext cx="19050" cy="48543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19380">
                    <a:moveTo>
                      <a:pt x="18917" y="0"/>
                    </a:moveTo>
                    <a:lnTo>
                      <a:pt x="10854" y="13609"/>
                    </a:lnTo>
                    <a:lnTo>
                      <a:pt x="4918" y="28285"/>
                    </a:lnTo>
                    <a:lnTo>
                      <a:pt x="1253" y="43954"/>
                    </a:lnTo>
                    <a:lnTo>
                      <a:pt x="0" y="60544"/>
                    </a:lnTo>
                    <a:lnTo>
                      <a:pt x="0" y="118818"/>
                    </a:lnTo>
                    <a:lnTo>
                      <a:pt x="2270" y="118818"/>
                    </a:lnTo>
                    <a:lnTo>
                      <a:pt x="3783" y="108225"/>
                    </a:lnTo>
                    <a:lnTo>
                      <a:pt x="3783" y="60544"/>
                    </a:lnTo>
                    <a:lnTo>
                      <a:pt x="4764" y="45964"/>
                    </a:lnTo>
                    <a:lnTo>
                      <a:pt x="7661" y="31880"/>
                    </a:lnTo>
                    <a:lnTo>
                      <a:pt x="12402" y="18504"/>
                    </a:lnTo>
                    <a:lnTo>
                      <a:pt x="18917" y="6053"/>
                    </a:lnTo>
                    <a:lnTo>
                      <a:pt x="18917" y="0"/>
                    </a:lnTo>
                    <a:close/>
                  </a:path>
                </a:pathLst>
              </a:custGeom>
              <a:solidFill>
                <a:srgbClr val="01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9" name="object 543">
                <a:extLst>
                  <a:ext uri="{FF2B5EF4-FFF2-40B4-BE49-F238E27FC236}">
                    <a16:creationId xmlns:a16="http://schemas.microsoft.com/office/drawing/2014/main" id="{1AF5FEF9-D438-1ADD-2E73-B54E12EBB4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06673" y="908393"/>
                <a:ext cx="26671" cy="57321"/>
              </a:xfrm>
              <a:custGeom>
                <a:avLst/>
                <a:gdLst/>
                <a:ahLst/>
                <a:cxnLst/>
                <a:rect l="l" t="t" r="r" b="b"/>
                <a:pathLst>
                  <a:path w="26670" h="140969">
                    <a:moveTo>
                      <a:pt x="25738" y="0"/>
                    </a:moveTo>
                    <a:lnTo>
                      <a:pt x="24224" y="2270"/>
                    </a:lnTo>
                    <a:lnTo>
                      <a:pt x="22711" y="3783"/>
                    </a:lnTo>
                    <a:lnTo>
                      <a:pt x="21197" y="6053"/>
                    </a:lnTo>
                    <a:lnTo>
                      <a:pt x="3693" y="43986"/>
                    </a:lnTo>
                    <a:lnTo>
                      <a:pt x="0" y="140762"/>
                    </a:lnTo>
                    <a:lnTo>
                      <a:pt x="1513" y="140762"/>
                    </a:lnTo>
                    <a:lnTo>
                      <a:pt x="1513" y="130925"/>
                    </a:lnTo>
                    <a:lnTo>
                      <a:pt x="7577" y="130925"/>
                    </a:lnTo>
                    <a:lnTo>
                      <a:pt x="7634" y="71894"/>
                    </a:lnTo>
                    <a:lnTo>
                      <a:pt x="18431" y="25716"/>
                    </a:lnTo>
                    <a:lnTo>
                      <a:pt x="26494" y="12106"/>
                    </a:lnTo>
                    <a:lnTo>
                      <a:pt x="25738" y="0"/>
                    </a:lnTo>
                    <a:close/>
                  </a:path>
                  <a:path w="26670" h="140969">
                    <a:moveTo>
                      <a:pt x="26494" y="18160"/>
                    </a:moveTo>
                    <a:lnTo>
                      <a:pt x="12342" y="58071"/>
                    </a:lnTo>
                    <a:lnTo>
                      <a:pt x="11360" y="120332"/>
                    </a:lnTo>
                    <a:lnTo>
                      <a:pt x="18927" y="71894"/>
                    </a:lnTo>
                    <a:lnTo>
                      <a:pt x="19211" y="64528"/>
                    </a:lnTo>
                    <a:lnTo>
                      <a:pt x="20062" y="57233"/>
                    </a:lnTo>
                    <a:lnTo>
                      <a:pt x="21481" y="50080"/>
                    </a:lnTo>
                    <a:lnTo>
                      <a:pt x="23468" y="43140"/>
                    </a:lnTo>
                    <a:lnTo>
                      <a:pt x="26494" y="22700"/>
                    </a:lnTo>
                    <a:lnTo>
                      <a:pt x="26494" y="1816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0" name="object 544">
                <a:extLst>
                  <a:ext uri="{FF2B5EF4-FFF2-40B4-BE49-F238E27FC236}">
                    <a16:creationId xmlns:a16="http://schemas.microsoft.com/office/drawing/2014/main" id="{49FD9E4E-AA61-9D32-D09A-96F9E008C3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99863" y="969014"/>
                <a:ext cx="8890" cy="9037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22225">
                    <a:moveTo>
                      <a:pt x="8323" y="0"/>
                    </a:moveTo>
                    <a:lnTo>
                      <a:pt x="3026" y="3026"/>
                    </a:lnTo>
                    <a:lnTo>
                      <a:pt x="0" y="8323"/>
                    </a:lnTo>
                    <a:lnTo>
                      <a:pt x="0" y="17403"/>
                    </a:lnTo>
                    <a:lnTo>
                      <a:pt x="1513" y="21943"/>
                    </a:lnTo>
                    <a:lnTo>
                      <a:pt x="2270" y="20430"/>
                    </a:lnTo>
                    <a:lnTo>
                      <a:pt x="2270" y="18160"/>
                    </a:lnTo>
                    <a:lnTo>
                      <a:pt x="1513" y="16646"/>
                    </a:lnTo>
                    <a:lnTo>
                      <a:pt x="1513" y="9080"/>
                    </a:lnTo>
                    <a:lnTo>
                      <a:pt x="4540" y="4540"/>
                    </a:lnTo>
                    <a:lnTo>
                      <a:pt x="8323" y="1513"/>
                    </a:lnTo>
                    <a:lnTo>
                      <a:pt x="8323" y="0"/>
                    </a:lnTo>
                    <a:close/>
                  </a:path>
                </a:pathLst>
              </a:custGeom>
              <a:solidFill>
                <a:srgbClr val="01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1" name="object 545">
                <a:extLst>
                  <a:ext uri="{FF2B5EF4-FFF2-40B4-BE49-F238E27FC236}">
                    <a16:creationId xmlns:a16="http://schemas.microsoft.com/office/drawing/2014/main" id="{63DCE5B0-6B30-88F5-51B4-476E8D0E68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92296" y="965630"/>
                <a:ext cx="16509" cy="14201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34925">
                    <a:moveTo>
                      <a:pt x="15890" y="0"/>
                    </a:moveTo>
                    <a:lnTo>
                      <a:pt x="14377" y="0"/>
                    </a:lnTo>
                    <a:lnTo>
                      <a:pt x="8619" y="3771"/>
                    </a:lnTo>
                    <a:lnTo>
                      <a:pt x="4067" y="9174"/>
                    </a:lnTo>
                    <a:lnTo>
                      <a:pt x="1075" y="15854"/>
                    </a:lnTo>
                    <a:lnTo>
                      <a:pt x="0" y="23457"/>
                    </a:lnTo>
                    <a:lnTo>
                      <a:pt x="0" y="27240"/>
                    </a:lnTo>
                    <a:lnTo>
                      <a:pt x="756" y="31023"/>
                    </a:lnTo>
                    <a:lnTo>
                      <a:pt x="3026" y="34807"/>
                    </a:lnTo>
                    <a:lnTo>
                      <a:pt x="4540" y="34050"/>
                    </a:lnTo>
                    <a:lnTo>
                      <a:pt x="6810" y="33293"/>
                    </a:lnTo>
                    <a:lnTo>
                      <a:pt x="8323" y="32537"/>
                    </a:lnTo>
                    <a:lnTo>
                      <a:pt x="9080" y="30267"/>
                    </a:lnTo>
                    <a:lnTo>
                      <a:pt x="7567" y="25727"/>
                    </a:lnTo>
                    <a:lnTo>
                      <a:pt x="7567" y="16646"/>
                    </a:lnTo>
                    <a:lnTo>
                      <a:pt x="10593" y="11350"/>
                    </a:lnTo>
                    <a:lnTo>
                      <a:pt x="15890" y="8323"/>
                    </a:lnTo>
                    <a:lnTo>
                      <a:pt x="15890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2" name="object 546">
                <a:extLst>
                  <a:ext uri="{FF2B5EF4-FFF2-40B4-BE49-F238E27FC236}">
                    <a16:creationId xmlns:a16="http://schemas.microsoft.com/office/drawing/2014/main" id="{073FE02D-18E9-522E-B4E0-DAE857C3CC2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90026" y="982860"/>
                <a:ext cx="6984" cy="3615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8889">
                    <a:moveTo>
                      <a:pt x="6810" y="0"/>
                    </a:moveTo>
                    <a:lnTo>
                      <a:pt x="4540" y="756"/>
                    </a:lnTo>
                    <a:lnTo>
                      <a:pt x="2270" y="2280"/>
                    </a:lnTo>
                    <a:lnTo>
                      <a:pt x="756" y="3036"/>
                    </a:lnTo>
                    <a:lnTo>
                      <a:pt x="0" y="8333"/>
                    </a:lnTo>
                    <a:lnTo>
                      <a:pt x="3026" y="6820"/>
                    </a:lnTo>
                    <a:lnTo>
                      <a:pt x="3783" y="6063"/>
                    </a:lnTo>
                    <a:lnTo>
                      <a:pt x="68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3" name="object 547">
                <a:extLst>
                  <a:ext uri="{FF2B5EF4-FFF2-40B4-BE49-F238E27FC236}">
                    <a16:creationId xmlns:a16="http://schemas.microsoft.com/office/drawing/2014/main" id="{8CAF3256-CCAD-E1B0-F0A9-C844BC72DD1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90026" y="978860"/>
                <a:ext cx="10794" cy="10328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25400">
                    <a:moveTo>
                      <a:pt x="3783" y="15900"/>
                    </a:moveTo>
                    <a:lnTo>
                      <a:pt x="3026" y="16657"/>
                    </a:lnTo>
                    <a:lnTo>
                      <a:pt x="0" y="18170"/>
                    </a:lnTo>
                    <a:lnTo>
                      <a:pt x="0" y="24980"/>
                    </a:lnTo>
                    <a:lnTo>
                      <a:pt x="3783" y="15900"/>
                    </a:lnTo>
                    <a:close/>
                  </a:path>
                  <a:path w="10795" h="25400">
                    <a:moveTo>
                      <a:pt x="10593" y="0"/>
                    </a:moveTo>
                    <a:lnTo>
                      <a:pt x="9080" y="756"/>
                    </a:lnTo>
                    <a:lnTo>
                      <a:pt x="6810" y="1513"/>
                    </a:lnTo>
                    <a:lnTo>
                      <a:pt x="756" y="4540"/>
                    </a:lnTo>
                    <a:lnTo>
                      <a:pt x="756" y="12873"/>
                    </a:lnTo>
                    <a:lnTo>
                      <a:pt x="2270" y="12116"/>
                    </a:lnTo>
                    <a:lnTo>
                      <a:pt x="4540" y="10593"/>
                    </a:lnTo>
                    <a:lnTo>
                      <a:pt x="6810" y="9836"/>
                    </a:lnTo>
                    <a:lnTo>
                      <a:pt x="1059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4" name="object 548">
                <a:extLst>
                  <a:ext uri="{FF2B5EF4-FFF2-40B4-BE49-F238E27FC236}">
                    <a16:creationId xmlns:a16="http://schemas.microsoft.com/office/drawing/2014/main" id="{E4A7FC96-E0F5-D109-505B-90659EE7F8E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91445" y="669607"/>
                <a:ext cx="28574" cy="222573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547369">
                    <a:moveTo>
                      <a:pt x="26484" y="506268"/>
                    </a:moveTo>
                    <a:lnTo>
                      <a:pt x="0" y="506268"/>
                    </a:lnTo>
                    <a:lnTo>
                      <a:pt x="0" y="547129"/>
                    </a:lnTo>
                    <a:lnTo>
                      <a:pt x="6822" y="545568"/>
                    </a:lnTo>
                    <a:lnTo>
                      <a:pt x="13715" y="544291"/>
                    </a:lnTo>
                    <a:lnTo>
                      <a:pt x="20750" y="543298"/>
                    </a:lnTo>
                    <a:lnTo>
                      <a:pt x="27998" y="542589"/>
                    </a:lnTo>
                    <a:lnTo>
                      <a:pt x="26484" y="506268"/>
                    </a:lnTo>
                    <a:close/>
                  </a:path>
                  <a:path w="28575" h="547369">
                    <a:moveTo>
                      <a:pt x="24971" y="429833"/>
                    </a:moveTo>
                    <a:lnTo>
                      <a:pt x="0" y="429833"/>
                    </a:lnTo>
                    <a:lnTo>
                      <a:pt x="0" y="486594"/>
                    </a:lnTo>
                    <a:lnTo>
                      <a:pt x="26484" y="486594"/>
                    </a:lnTo>
                    <a:lnTo>
                      <a:pt x="24971" y="429833"/>
                    </a:lnTo>
                    <a:close/>
                  </a:path>
                  <a:path w="28575" h="547369">
                    <a:moveTo>
                      <a:pt x="13620" y="0"/>
                    </a:moveTo>
                    <a:lnTo>
                      <a:pt x="2270" y="0"/>
                    </a:lnTo>
                    <a:lnTo>
                      <a:pt x="756" y="410160"/>
                    </a:lnTo>
                    <a:lnTo>
                      <a:pt x="24214" y="410160"/>
                    </a:lnTo>
                    <a:lnTo>
                      <a:pt x="13620" y="0"/>
                    </a:lnTo>
                    <a:close/>
                  </a:path>
                </a:pathLst>
              </a:custGeom>
              <a:solidFill>
                <a:srgbClr val="203864"/>
              </a:solidFill>
              <a:ln>
                <a:solidFill>
                  <a:srgbClr val="00476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5" name="object 549">
                <a:extLst>
                  <a:ext uri="{FF2B5EF4-FFF2-40B4-BE49-F238E27FC236}">
                    <a16:creationId xmlns:a16="http://schemas.microsoft.com/office/drawing/2014/main" id="{6882E7E4-1C56-661A-0969-8EE631BAD16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93715" y="665914"/>
                <a:ext cx="6984" cy="775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1905">
                    <a:moveTo>
                      <a:pt x="0" y="0"/>
                    </a:moveTo>
                    <a:lnTo>
                      <a:pt x="0" y="1513"/>
                    </a:lnTo>
                    <a:lnTo>
                      <a:pt x="6810" y="15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6" name="object 550">
                <a:extLst>
                  <a:ext uri="{FF2B5EF4-FFF2-40B4-BE49-F238E27FC236}">
                    <a16:creationId xmlns:a16="http://schemas.microsoft.com/office/drawing/2014/main" id="{FB6A007D-E59C-B54A-35E4-32DC4917BC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93715" y="666530"/>
                <a:ext cx="30480" cy="223864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550544">
                    <a:moveTo>
                      <a:pt x="29521" y="513835"/>
                    </a:moveTo>
                    <a:lnTo>
                      <a:pt x="24214" y="513835"/>
                    </a:lnTo>
                    <a:lnTo>
                      <a:pt x="25728" y="550155"/>
                    </a:lnTo>
                    <a:lnTo>
                      <a:pt x="30278" y="550155"/>
                    </a:lnTo>
                    <a:lnTo>
                      <a:pt x="29521" y="513835"/>
                    </a:lnTo>
                    <a:close/>
                  </a:path>
                  <a:path w="30479" h="550544">
                    <a:moveTo>
                      <a:pt x="27241" y="437400"/>
                    </a:moveTo>
                    <a:lnTo>
                      <a:pt x="22701" y="437400"/>
                    </a:lnTo>
                    <a:lnTo>
                      <a:pt x="24214" y="494161"/>
                    </a:lnTo>
                    <a:lnTo>
                      <a:pt x="28765" y="494161"/>
                    </a:lnTo>
                    <a:lnTo>
                      <a:pt x="27241" y="437400"/>
                    </a:lnTo>
                    <a:close/>
                  </a:path>
                  <a:path w="30479" h="550544">
                    <a:moveTo>
                      <a:pt x="6810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11350" y="7566"/>
                    </a:lnTo>
                    <a:lnTo>
                      <a:pt x="21944" y="417727"/>
                    </a:lnTo>
                    <a:lnTo>
                      <a:pt x="26484" y="417727"/>
                    </a:lnTo>
                    <a:lnTo>
                      <a:pt x="15134" y="2219"/>
                    </a:lnTo>
                    <a:lnTo>
                      <a:pt x="68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7" name="object 551">
                <a:extLst>
                  <a:ext uri="{FF2B5EF4-FFF2-40B4-BE49-F238E27FC236}">
                    <a16:creationId xmlns:a16="http://schemas.microsoft.com/office/drawing/2014/main" id="{C97AF76D-F1E5-C7B7-59BA-FAFB07861E7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92200" y="839464"/>
                <a:ext cx="27305" cy="2066"/>
              </a:xfrm>
              <a:custGeom>
                <a:avLst/>
                <a:gdLst/>
                <a:ahLst/>
                <a:cxnLst/>
                <a:rect l="l" t="t" r="r" b="b"/>
                <a:pathLst>
                  <a:path w="27304" h="5080">
                    <a:moveTo>
                      <a:pt x="27241" y="4540"/>
                    </a:moveTo>
                    <a:lnTo>
                      <a:pt x="0" y="4540"/>
                    </a:lnTo>
                    <a:lnTo>
                      <a:pt x="0" y="0"/>
                    </a:lnTo>
                    <a:lnTo>
                      <a:pt x="27241" y="0"/>
                    </a:lnTo>
                    <a:lnTo>
                      <a:pt x="27241" y="454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8" name="object 552">
                <a:extLst>
                  <a:ext uri="{FF2B5EF4-FFF2-40B4-BE49-F238E27FC236}">
                    <a16:creationId xmlns:a16="http://schemas.microsoft.com/office/drawing/2014/main" id="{90E48DA3-61A8-56EC-50F6-90C4E4CEF3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91445" y="836387"/>
                <a:ext cx="29846" cy="8004"/>
              </a:xfrm>
              <a:custGeom>
                <a:avLst/>
                <a:gdLst/>
                <a:ahLst/>
                <a:cxnLst/>
                <a:rect l="l" t="t" r="r" b="b"/>
                <a:pathLst>
                  <a:path w="29845" h="19685">
                    <a:moveTo>
                      <a:pt x="28754" y="0"/>
                    </a:moveTo>
                    <a:lnTo>
                      <a:pt x="756" y="0"/>
                    </a:lnTo>
                    <a:lnTo>
                      <a:pt x="756" y="7566"/>
                    </a:lnTo>
                    <a:lnTo>
                      <a:pt x="27998" y="7566"/>
                    </a:lnTo>
                    <a:lnTo>
                      <a:pt x="27998" y="12106"/>
                    </a:lnTo>
                    <a:lnTo>
                      <a:pt x="756" y="12106"/>
                    </a:lnTo>
                    <a:lnTo>
                      <a:pt x="0" y="19673"/>
                    </a:lnTo>
                    <a:lnTo>
                      <a:pt x="29511" y="19673"/>
                    </a:lnTo>
                    <a:lnTo>
                      <a:pt x="28754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9" name="object 553">
                <a:extLst>
                  <a:ext uri="{FF2B5EF4-FFF2-40B4-BE49-F238E27FC236}">
                    <a16:creationId xmlns:a16="http://schemas.microsoft.com/office/drawing/2014/main" id="{679DDC8E-40BA-E6E8-9ED8-D635809960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91445" y="870544"/>
                <a:ext cx="31115" cy="2066"/>
              </a:xfrm>
              <a:custGeom>
                <a:avLst/>
                <a:gdLst/>
                <a:ahLst/>
                <a:cxnLst/>
                <a:rect l="l" t="t" r="r" b="b"/>
                <a:pathLst>
                  <a:path w="31114" h="5080">
                    <a:moveTo>
                      <a:pt x="31035" y="4540"/>
                    </a:moveTo>
                    <a:lnTo>
                      <a:pt x="0" y="4540"/>
                    </a:lnTo>
                    <a:lnTo>
                      <a:pt x="0" y="0"/>
                    </a:lnTo>
                    <a:lnTo>
                      <a:pt x="31035" y="0"/>
                    </a:lnTo>
                    <a:lnTo>
                      <a:pt x="31035" y="454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0" name="object 554">
                <a:extLst>
                  <a:ext uri="{FF2B5EF4-FFF2-40B4-BE49-F238E27FC236}">
                    <a16:creationId xmlns:a16="http://schemas.microsoft.com/office/drawing/2014/main" id="{DF7A2F63-CEEF-DA1D-56C5-7E79A3BA970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91445" y="867467"/>
                <a:ext cx="32384" cy="8004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19685">
                    <a:moveTo>
                      <a:pt x="31035" y="12106"/>
                    </a:moveTo>
                    <a:lnTo>
                      <a:pt x="0" y="12106"/>
                    </a:lnTo>
                    <a:lnTo>
                      <a:pt x="0" y="19673"/>
                    </a:lnTo>
                    <a:lnTo>
                      <a:pt x="31791" y="19673"/>
                    </a:lnTo>
                    <a:lnTo>
                      <a:pt x="31035" y="12106"/>
                    </a:lnTo>
                    <a:close/>
                  </a:path>
                  <a:path w="32385" h="19685">
                    <a:moveTo>
                      <a:pt x="31035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31035" y="7566"/>
                    </a:lnTo>
                    <a:lnTo>
                      <a:pt x="31035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1" name="object 555">
                <a:extLst>
                  <a:ext uri="{FF2B5EF4-FFF2-40B4-BE49-F238E27FC236}">
                    <a16:creationId xmlns:a16="http://schemas.microsoft.com/office/drawing/2014/main" id="{26794F23-BF0B-160F-8FB9-F0446F82646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91445" y="893312"/>
                <a:ext cx="33021" cy="3615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8889">
                    <a:moveTo>
                      <a:pt x="16647" y="1513"/>
                    </a:moveTo>
                    <a:lnTo>
                      <a:pt x="10593" y="2270"/>
                    </a:lnTo>
                    <a:lnTo>
                      <a:pt x="5296" y="3036"/>
                    </a:lnTo>
                    <a:lnTo>
                      <a:pt x="0" y="5306"/>
                    </a:lnTo>
                    <a:lnTo>
                      <a:pt x="0" y="8333"/>
                    </a:lnTo>
                    <a:lnTo>
                      <a:pt x="16647" y="1513"/>
                    </a:lnTo>
                    <a:close/>
                  </a:path>
                  <a:path w="33020" h="8889">
                    <a:moveTo>
                      <a:pt x="32548" y="0"/>
                    </a:moveTo>
                    <a:lnTo>
                      <a:pt x="23457" y="0"/>
                    </a:lnTo>
                    <a:lnTo>
                      <a:pt x="18917" y="756"/>
                    </a:lnTo>
                    <a:lnTo>
                      <a:pt x="32548" y="1513"/>
                    </a:lnTo>
                    <a:lnTo>
                      <a:pt x="32548" y="0"/>
                    </a:lnTo>
                    <a:close/>
                  </a:path>
                </a:pathLst>
              </a:custGeom>
              <a:solidFill>
                <a:srgbClr val="01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2" name="object 556">
                <a:extLst>
                  <a:ext uri="{FF2B5EF4-FFF2-40B4-BE49-F238E27FC236}">
                    <a16:creationId xmlns:a16="http://schemas.microsoft.com/office/drawing/2014/main" id="{924432F9-BE01-0A35-CD7F-5C3F5CCE5AC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91445" y="890235"/>
                <a:ext cx="33021" cy="5422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13335">
                    <a:moveTo>
                      <a:pt x="32548" y="0"/>
                    </a:moveTo>
                    <a:lnTo>
                      <a:pt x="27998" y="0"/>
                    </a:lnTo>
                    <a:lnTo>
                      <a:pt x="20750" y="709"/>
                    </a:lnTo>
                    <a:lnTo>
                      <a:pt x="13715" y="1702"/>
                    </a:lnTo>
                    <a:lnTo>
                      <a:pt x="6822" y="2979"/>
                    </a:lnTo>
                    <a:lnTo>
                      <a:pt x="0" y="4540"/>
                    </a:lnTo>
                    <a:lnTo>
                      <a:pt x="0" y="12873"/>
                    </a:lnTo>
                    <a:lnTo>
                      <a:pt x="5296" y="10603"/>
                    </a:lnTo>
                    <a:lnTo>
                      <a:pt x="10593" y="9836"/>
                    </a:lnTo>
                    <a:lnTo>
                      <a:pt x="16647" y="9080"/>
                    </a:lnTo>
                    <a:lnTo>
                      <a:pt x="17404" y="8323"/>
                    </a:lnTo>
                    <a:lnTo>
                      <a:pt x="18917" y="8323"/>
                    </a:lnTo>
                    <a:lnTo>
                      <a:pt x="23457" y="7566"/>
                    </a:lnTo>
                    <a:lnTo>
                      <a:pt x="32548" y="7566"/>
                    </a:lnTo>
                    <a:lnTo>
                      <a:pt x="32548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3" name="object 557">
                <a:extLst>
                  <a:ext uri="{FF2B5EF4-FFF2-40B4-BE49-F238E27FC236}">
                    <a16:creationId xmlns:a16="http://schemas.microsoft.com/office/drawing/2014/main" id="{524524B7-0E0A-69AD-013C-D4AEB9E78E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63900" y="811153"/>
                <a:ext cx="60324" cy="275246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676910">
                    <a:moveTo>
                      <a:pt x="59830" y="560012"/>
                    </a:moveTo>
                    <a:lnTo>
                      <a:pt x="0" y="560012"/>
                    </a:lnTo>
                    <a:lnTo>
                      <a:pt x="0" y="676561"/>
                    </a:lnTo>
                    <a:lnTo>
                      <a:pt x="55290" y="676561"/>
                    </a:lnTo>
                    <a:lnTo>
                      <a:pt x="59830" y="667481"/>
                    </a:lnTo>
                    <a:lnTo>
                      <a:pt x="59830" y="560012"/>
                    </a:lnTo>
                    <a:close/>
                  </a:path>
                  <a:path w="60325" h="676910">
                    <a:moveTo>
                      <a:pt x="51456" y="353419"/>
                    </a:moveTo>
                    <a:lnTo>
                      <a:pt x="0" y="353419"/>
                    </a:lnTo>
                    <a:lnTo>
                      <a:pt x="0" y="541852"/>
                    </a:lnTo>
                    <a:lnTo>
                      <a:pt x="54483" y="541852"/>
                    </a:lnTo>
                    <a:lnTo>
                      <a:pt x="44891" y="519150"/>
                    </a:lnTo>
                    <a:lnTo>
                      <a:pt x="37759" y="495311"/>
                    </a:lnTo>
                    <a:lnTo>
                      <a:pt x="33314" y="470337"/>
                    </a:lnTo>
                    <a:lnTo>
                      <a:pt x="31781" y="444230"/>
                    </a:lnTo>
                    <a:lnTo>
                      <a:pt x="32089" y="431306"/>
                    </a:lnTo>
                    <a:lnTo>
                      <a:pt x="33105" y="418593"/>
                    </a:lnTo>
                    <a:lnTo>
                      <a:pt x="34974" y="406022"/>
                    </a:lnTo>
                    <a:lnTo>
                      <a:pt x="37835" y="393523"/>
                    </a:lnTo>
                    <a:lnTo>
                      <a:pt x="37835" y="373849"/>
                    </a:lnTo>
                    <a:lnTo>
                      <a:pt x="43182" y="373849"/>
                    </a:lnTo>
                    <a:lnTo>
                      <a:pt x="45402" y="367039"/>
                    </a:lnTo>
                    <a:lnTo>
                      <a:pt x="51456" y="353419"/>
                    </a:lnTo>
                    <a:close/>
                  </a:path>
                  <a:path w="60325" h="676910">
                    <a:moveTo>
                      <a:pt x="59830" y="157409"/>
                    </a:moveTo>
                    <a:lnTo>
                      <a:pt x="0" y="157409"/>
                    </a:lnTo>
                    <a:lnTo>
                      <a:pt x="0" y="334492"/>
                    </a:lnTo>
                    <a:lnTo>
                      <a:pt x="59830" y="334492"/>
                    </a:lnTo>
                    <a:lnTo>
                      <a:pt x="59830" y="273947"/>
                    </a:lnTo>
                    <a:lnTo>
                      <a:pt x="46209" y="273947"/>
                    </a:lnTo>
                    <a:lnTo>
                      <a:pt x="42375" y="269407"/>
                    </a:lnTo>
                    <a:lnTo>
                      <a:pt x="42375" y="259571"/>
                    </a:lnTo>
                    <a:lnTo>
                      <a:pt x="46209" y="255031"/>
                    </a:lnTo>
                    <a:lnTo>
                      <a:pt x="59830" y="255031"/>
                    </a:lnTo>
                    <a:lnTo>
                      <a:pt x="59830" y="209630"/>
                    </a:lnTo>
                    <a:lnTo>
                      <a:pt x="46209" y="209630"/>
                    </a:lnTo>
                    <a:lnTo>
                      <a:pt x="42375" y="205090"/>
                    </a:lnTo>
                    <a:lnTo>
                      <a:pt x="42375" y="195243"/>
                    </a:lnTo>
                    <a:lnTo>
                      <a:pt x="46209" y="190703"/>
                    </a:lnTo>
                    <a:lnTo>
                      <a:pt x="59830" y="190703"/>
                    </a:lnTo>
                    <a:lnTo>
                      <a:pt x="59830" y="157409"/>
                    </a:lnTo>
                    <a:close/>
                  </a:path>
                  <a:path w="60325" h="676910">
                    <a:moveTo>
                      <a:pt x="59830" y="0"/>
                    </a:moveTo>
                    <a:lnTo>
                      <a:pt x="0" y="0"/>
                    </a:lnTo>
                    <a:lnTo>
                      <a:pt x="0" y="138492"/>
                    </a:lnTo>
                    <a:lnTo>
                      <a:pt x="59830" y="138492"/>
                    </a:lnTo>
                    <a:lnTo>
                      <a:pt x="59830" y="88541"/>
                    </a:lnTo>
                    <a:lnTo>
                      <a:pt x="47723" y="88541"/>
                    </a:lnTo>
                    <a:lnTo>
                      <a:pt x="43889" y="84758"/>
                    </a:lnTo>
                    <a:lnTo>
                      <a:pt x="43889" y="74164"/>
                    </a:lnTo>
                    <a:lnTo>
                      <a:pt x="47723" y="70381"/>
                    </a:lnTo>
                    <a:lnTo>
                      <a:pt x="59830" y="70381"/>
                    </a:lnTo>
                    <a:lnTo>
                      <a:pt x="59830" y="38590"/>
                    </a:lnTo>
                    <a:lnTo>
                      <a:pt x="52969" y="38590"/>
                    </a:lnTo>
                    <a:lnTo>
                      <a:pt x="47723" y="37833"/>
                    </a:lnTo>
                    <a:lnTo>
                      <a:pt x="43889" y="34050"/>
                    </a:lnTo>
                    <a:lnTo>
                      <a:pt x="43889" y="24213"/>
                    </a:lnTo>
                    <a:lnTo>
                      <a:pt x="47723" y="19673"/>
                    </a:lnTo>
                    <a:lnTo>
                      <a:pt x="59830" y="19673"/>
                    </a:lnTo>
                    <a:lnTo>
                      <a:pt x="59830" y="0"/>
                    </a:lnTo>
                    <a:close/>
                  </a:path>
                </a:pathLst>
              </a:custGeom>
              <a:solidFill>
                <a:srgbClr val="203864"/>
              </a:solidFill>
              <a:ln>
                <a:solidFill>
                  <a:srgbClr val="00476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4" name="object 558">
                <a:extLst>
                  <a:ext uri="{FF2B5EF4-FFF2-40B4-BE49-F238E27FC236}">
                    <a16:creationId xmlns:a16="http://schemas.microsoft.com/office/drawing/2014/main" id="{9ECD37F9-A66E-00B0-8510-618A137E26B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63900" y="1086258"/>
                <a:ext cx="55880" cy="1291"/>
              </a:xfrm>
              <a:custGeom>
                <a:avLst/>
                <a:gdLst/>
                <a:ahLst/>
                <a:cxnLst/>
                <a:rect l="l" t="t" r="r" b="b"/>
                <a:pathLst>
                  <a:path w="55879" h="3175">
                    <a:moveTo>
                      <a:pt x="55290" y="0"/>
                    </a:moveTo>
                    <a:lnTo>
                      <a:pt x="0" y="0"/>
                    </a:lnTo>
                    <a:lnTo>
                      <a:pt x="0" y="3026"/>
                    </a:lnTo>
                    <a:lnTo>
                      <a:pt x="53776" y="3026"/>
                    </a:lnTo>
                    <a:lnTo>
                      <a:pt x="55290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5" name="object 559">
                <a:extLst>
                  <a:ext uri="{FF2B5EF4-FFF2-40B4-BE49-F238E27FC236}">
                    <a16:creationId xmlns:a16="http://schemas.microsoft.com/office/drawing/2014/main" id="{9AC40071-09A4-5D75-3936-85ED55FB533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66927" y="760069"/>
                <a:ext cx="54611" cy="43636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107314">
                    <a:moveTo>
                      <a:pt x="33295" y="0"/>
                    </a:moveTo>
                    <a:lnTo>
                      <a:pt x="23508" y="0"/>
                    </a:lnTo>
                    <a:lnTo>
                      <a:pt x="9887" y="40114"/>
                    </a:lnTo>
                    <a:lnTo>
                      <a:pt x="0" y="106701"/>
                    </a:lnTo>
                    <a:lnTo>
                      <a:pt x="54483" y="106701"/>
                    </a:lnTo>
                    <a:lnTo>
                      <a:pt x="44696" y="756"/>
                    </a:lnTo>
                    <a:lnTo>
                      <a:pt x="33295" y="0"/>
                    </a:lnTo>
                    <a:close/>
                  </a:path>
                </a:pathLst>
              </a:custGeom>
              <a:solidFill>
                <a:srgbClr val="203864"/>
              </a:solidFill>
              <a:ln>
                <a:solidFill>
                  <a:srgbClr val="00476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6" name="object 560">
                <a:extLst>
                  <a:ext uri="{FF2B5EF4-FFF2-40B4-BE49-F238E27FC236}">
                    <a16:creationId xmlns:a16="http://schemas.microsoft.com/office/drawing/2014/main" id="{DF5F229F-C811-DB5B-0099-33CEED3C6B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65412" y="806538"/>
                <a:ext cx="57786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57785" h="3810">
                    <a:moveTo>
                      <a:pt x="56803" y="0"/>
                    </a:moveTo>
                    <a:lnTo>
                      <a:pt x="807" y="0"/>
                    </a:lnTo>
                    <a:lnTo>
                      <a:pt x="0" y="3783"/>
                    </a:lnTo>
                    <a:lnTo>
                      <a:pt x="57509" y="3783"/>
                    </a:lnTo>
                    <a:lnTo>
                      <a:pt x="5680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7" name="object 561">
                <a:extLst>
                  <a:ext uri="{FF2B5EF4-FFF2-40B4-BE49-F238E27FC236}">
                    <a16:creationId xmlns:a16="http://schemas.microsoft.com/office/drawing/2014/main" id="{50496B71-EA79-BE03-F02B-5139A168E5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64706" y="759454"/>
                <a:ext cx="59055" cy="51899"/>
              </a:xfrm>
              <a:custGeom>
                <a:avLst/>
                <a:gdLst/>
                <a:ahLst/>
                <a:cxnLst/>
                <a:rect l="l" t="t" r="r" b="b"/>
                <a:pathLst>
                  <a:path w="59054" h="127635">
                    <a:moveTo>
                      <a:pt x="58216" y="119575"/>
                    </a:moveTo>
                    <a:lnTo>
                      <a:pt x="706" y="119575"/>
                    </a:lnTo>
                    <a:lnTo>
                      <a:pt x="0" y="127142"/>
                    </a:lnTo>
                    <a:lnTo>
                      <a:pt x="59023" y="127142"/>
                    </a:lnTo>
                    <a:lnTo>
                      <a:pt x="58216" y="119575"/>
                    </a:lnTo>
                    <a:close/>
                  </a:path>
                  <a:path w="59054" h="127635">
                    <a:moveTo>
                      <a:pt x="56702" y="108215"/>
                    </a:moveTo>
                    <a:lnTo>
                      <a:pt x="2219" y="108215"/>
                    </a:lnTo>
                    <a:lnTo>
                      <a:pt x="1513" y="115792"/>
                    </a:lnTo>
                    <a:lnTo>
                      <a:pt x="57509" y="115792"/>
                    </a:lnTo>
                    <a:lnTo>
                      <a:pt x="56702" y="108215"/>
                    </a:lnTo>
                    <a:close/>
                  </a:path>
                  <a:path w="59054" h="127635">
                    <a:moveTo>
                      <a:pt x="18161" y="0"/>
                    </a:moveTo>
                    <a:lnTo>
                      <a:pt x="17353" y="756"/>
                    </a:lnTo>
                    <a:lnTo>
                      <a:pt x="12107" y="41627"/>
                    </a:lnTo>
                    <a:lnTo>
                      <a:pt x="25728" y="1513"/>
                    </a:lnTo>
                    <a:lnTo>
                      <a:pt x="35514" y="1513"/>
                    </a:lnTo>
                    <a:lnTo>
                      <a:pt x="18161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8" name="object 562">
                <a:extLst>
                  <a:ext uri="{FF2B5EF4-FFF2-40B4-BE49-F238E27FC236}">
                    <a16:creationId xmlns:a16="http://schemas.microsoft.com/office/drawing/2014/main" id="{356424DB-52B8-C20C-272C-B9ED3B1C382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63900" y="870544"/>
                <a:ext cx="60324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3810">
                    <a:moveTo>
                      <a:pt x="0" y="0"/>
                    </a:moveTo>
                    <a:lnTo>
                      <a:pt x="59830" y="0"/>
                    </a:lnTo>
                    <a:lnTo>
                      <a:pt x="59830" y="3783"/>
                    </a:lnTo>
                    <a:lnTo>
                      <a:pt x="0" y="37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9" name="object 563">
                <a:extLst>
                  <a:ext uri="{FF2B5EF4-FFF2-40B4-BE49-F238E27FC236}">
                    <a16:creationId xmlns:a16="http://schemas.microsoft.com/office/drawing/2014/main" id="{E3B9B261-1B57-CB96-BEAF-E094CB4D87F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63900" y="867467"/>
                <a:ext cx="60324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9050">
                    <a:moveTo>
                      <a:pt x="59830" y="11350"/>
                    </a:moveTo>
                    <a:lnTo>
                      <a:pt x="0" y="11350"/>
                    </a:lnTo>
                    <a:lnTo>
                      <a:pt x="0" y="18916"/>
                    </a:lnTo>
                    <a:lnTo>
                      <a:pt x="59830" y="18916"/>
                    </a:lnTo>
                    <a:lnTo>
                      <a:pt x="59830" y="11350"/>
                    </a:lnTo>
                    <a:close/>
                  </a:path>
                  <a:path w="60325" h="19050">
                    <a:moveTo>
                      <a:pt x="59830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59830" y="7566"/>
                    </a:lnTo>
                    <a:lnTo>
                      <a:pt x="59830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0" name="object 564">
                <a:extLst>
                  <a:ext uri="{FF2B5EF4-FFF2-40B4-BE49-F238E27FC236}">
                    <a16:creationId xmlns:a16="http://schemas.microsoft.com/office/drawing/2014/main" id="{B8F7885A-4FF6-8267-FF8E-C73A464D312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63900" y="950241"/>
                <a:ext cx="5714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3810">
                    <a:moveTo>
                      <a:pt x="5680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55290" y="3783"/>
                    </a:lnTo>
                    <a:lnTo>
                      <a:pt x="55996" y="2270"/>
                    </a:lnTo>
                    <a:lnTo>
                      <a:pt x="55996" y="1513"/>
                    </a:lnTo>
                    <a:lnTo>
                      <a:pt x="5680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1" name="object 565">
                <a:extLst>
                  <a:ext uri="{FF2B5EF4-FFF2-40B4-BE49-F238E27FC236}">
                    <a16:creationId xmlns:a16="http://schemas.microsoft.com/office/drawing/2014/main" id="{EF17E55F-8E78-6325-CB76-6223B6E4BEC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63900" y="947165"/>
                <a:ext cx="60324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9050">
                    <a:moveTo>
                      <a:pt x="55290" y="11350"/>
                    </a:moveTo>
                    <a:lnTo>
                      <a:pt x="0" y="11350"/>
                    </a:lnTo>
                    <a:lnTo>
                      <a:pt x="0" y="18927"/>
                    </a:lnTo>
                    <a:lnTo>
                      <a:pt x="51456" y="18927"/>
                    </a:lnTo>
                    <a:lnTo>
                      <a:pt x="52969" y="16657"/>
                    </a:lnTo>
                    <a:lnTo>
                      <a:pt x="53776" y="13620"/>
                    </a:lnTo>
                    <a:lnTo>
                      <a:pt x="55290" y="11350"/>
                    </a:lnTo>
                    <a:close/>
                  </a:path>
                  <a:path w="60325" h="19050">
                    <a:moveTo>
                      <a:pt x="59830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56803" y="7566"/>
                    </a:lnTo>
                    <a:lnTo>
                      <a:pt x="57509" y="6053"/>
                    </a:lnTo>
                    <a:lnTo>
                      <a:pt x="58317" y="4540"/>
                    </a:lnTo>
                    <a:lnTo>
                      <a:pt x="59830" y="3026"/>
                    </a:lnTo>
                    <a:lnTo>
                      <a:pt x="59830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2" name="object 566">
                <a:extLst>
                  <a:ext uri="{FF2B5EF4-FFF2-40B4-BE49-F238E27FC236}">
                    <a16:creationId xmlns:a16="http://schemas.microsoft.com/office/drawing/2014/main" id="{295EBE6A-E444-5636-1040-154B9AFDF9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63900" y="1034559"/>
                <a:ext cx="60324" cy="1291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3175">
                    <a:moveTo>
                      <a:pt x="58317" y="0"/>
                    </a:moveTo>
                    <a:lnTo>
                      <a:pt x="0" y="0"/>
                    </a:lnTo>
                    <a:lnTo>
                      <a:pt x="0" y="3026"/>
                    </a:lnTo>
                    <a:lnTo>
                      <a:pt x="59830" y="3026"/>
                    </a:lnTo>
                    <a:lnTo>
                      <a:pt x="59830" y="2270"/>
                    </a:lnTo>
                    <a:lnTo>
                      <a:pt x="59023" y="1513"/>
                    </a:lnTo>
                    <a:lnTo>
                      <a:pt x="59023" y="756"/>
                    </a:lnTo>
                    <a:lnTo>
                      <a:pt x="5831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3" name="object 567">
                <a:extLst>
                  <a:ext uri="{FF2B5EF4-FFF2-40B4-BE49-F238E27FC236}">
                    <a16:creationId xmlns:a16="http://schemas.microsoft.com/office/drawing/2014/main" id="{F7748478-962F-B1B3-C2C0-7B77CCC172B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63900" y="1031482"/>
                <a:ext cx="60324" cy="7488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8414">
                    <a:moveTo>
                      <a:pt x="59830" y="10593"/>
                    </a:moveTo>
                    <a:lnTo>
                      <a:pt x="0" y="10593"/>
                    </a:lnTo>
                    <a:lnTo>
                      <a:pt x="0" y="18160"/>
                    </a:lnTo>
                    <a:lnTo>
                      <a:pt x="59830" y="18160"/>
                    </a:lnTo>
                    <a:lnTo>
                      <a:pt x="59830" y="10593"/>
                    </a:lnTo>
                    <a:close/>
                  </a:path>
                  <a:path w="60325" h="18414">
                    <a:moveTo>
                      <a:pt x="54483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58317" y="7566"/>
                    </a:lnTo>
                    <a:lnTo>
                      <a:pt x="56803" y="5296"/>
                    </a:lnTo>
                    <a:lnTo>
                      <a:pt x="55996" y="2270"/>
                    </a:lnTo>
                    <a:lnTo>
                      <a:pt x="54483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4" name="object 568">
                <a:extLst>
                  <a:ext uri="{FF2B5EF4-FFF2-40B4-BE49-F238E27FC236}">
                    <a16:creationId xmlns:a16="http://schemas.microsoft.com/office/drawing/2014/main" id="{A36B4CCF-F608-4BE6-C7D0-374E251B71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15355" y="822230"/>
                <a:ext cx="8890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3810">
                    <a:moveTo>
                      <a:pt x="8374" y="0"/>
                    </a:moveTo>
                    <a:lnTo>
                      <a:pt x="807" y="0"/>
                    </a:lnTo>
                    <a:lnTo>
                      <a:pt x="0" y="756"/>
                    </a:lnTo>
                    <a:lnTo>
                      <a:pt x="0" y="3026"/>
                    </a:lnTo>
                    <a:lnTo>
                      <a:pt x="807" y="3783"/>
                    </a:lnTo>
                    <a:lnTo>
                      <a:pt x="8374" y="3783"/>
                    </a:lnTo>
                    <a:lnTo>
                      <a:pt x="8374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5" name="object 569">
                <a:extLst>
                  <a:ext uri="{FF2B5EF4-FFF2-40B4-BE49-F238E27FC236}">
                    <a16:creationId xmlns:a16="http://schemas.microsoft.com/office/drawing/2014/main" id="{C07D4E92-E432-6193-9740-4AC31E94C51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7788" y="819153"/>
                <a:ext cx="16509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9050">
                    <a:moveTo>
                      <a:pt x="15941" y="0"/>
                    </a:moveTo>
                    <a:lnTo>
                      <a:pt x="3833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3833" y="18160"/>
                    </a:lnTo>
                    <a:lnTo>
                      <a:pt x="9080" y="18916"/>
                    </a:lnTo>
                    <a:lnTo>
                      <a:pt x="15941" y="18916"/>
                    </a:lnTo>
                    <a:lnTo>
                      <a:pt x="15941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15941" y="7566"/>
                    </a:lnTo>
                    <a:lnTo>
                      <a:pt x="15941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6" name="object 570">
                <a:extLst>
                  <a:ext uri="{FF2B5EF4-FFF2-40B4-BE49-F238E27FC236}">
                    <a16:creationId xmlns:a16="http://schemas.microsoft.com/office/drawing/2014/main" id="{AB53EE24-08B9-ACB1-4978-D39E288D7DD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15355" y="842848"/>
                <a:ext cx="8890" cy="1291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3175">
                    <a:moveTo>
                      <a:pt x="8374" y="0"/>
                    </a:moveTo>
                    <a:lnTo>
                      <a:pt x="807" y="0"/>
                    </a:lnTo>
                    <a:lnTo>
                      <a:pt x="0" y="756"/>
                    </a:lnTo>
                    <a:lnTo>
                      <a:pt x="0" y="2270"/>
                    </a:lnTo>
                    <a:lnTo>
                      <a:pt x="807" y="3026"/>
                    </a:lnTo>
                    <a:lnTo>
                      <a:pt x="8374" y="3026"/>
                    </a:lnTo>
                    <a:lnTo>
                      <a:pt x="8374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7" name="object 571">
                <a:extLst>
                  <a:ext uri="{FF2B5EF4-FFF2-40B4-BE49-F238E27FC236}">
                    <a16:creationId xmlns:a16="http://schemas.microsoft.com/office/drawing/2014/main" id="{5EC16899-E276-BB4C-027B-B865CD7C66B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7788" y="839771"/>
                <a:ext cx="16509" cy="7488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8414">
                    <a:moveTo>
                      <a:pt x="15941" y="0"/>
                    </a:moveTo>
                    <a:lnTo>
                      <a:pt x="3833" y="0"/>
                    </a:lnTo>
                    <a:lnTo>
                      <a:pt x="0" y="3783"/>
                    </a:lnTo>
                    <a:lnTo>
                      <a:pt x="0" y="14376"/>
                    </a:lnTo>
                    <a:lnTo>
                      <a:pt x="3833" y="18160"/>
                    </a:lnTo>
                    <a:lnTo>
                      <a:pt x="15941" y="18160"/>
                    </a:lnTo>
                    <a:lnTo>
                      <a:pt x="15941" y="10593"/>
                    </a:lnTo>
                    <a:lnTo>
                      <a:pt x="8374" y="10593"/>
                    </a:lnTo>
                    <a:lnTo>
                      <a:pt x="7567" y="9836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15941" y="7566"/>
                    </a:lnTo>
                    <a:lnTo>
                      <a:pt x="15941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8" name="object 572">
                <a:extLst>
                  <a:ext uri="{FF2B5EF4-FFF2-40B4-BE49-F238E27FC236}">
                    <a16:creationId xmlns:a16="http://schemas.microsoft.com/office/drawing/2014/main" id="{A54B7247-208A-AD55-1992-2E81DD243B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13843" y="891774"/>
                <a:ext cx="1015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3810">
                    <a:moveTo>
                      <a:pt x="9887" y="0"/>
                    </a:moveTo>
                    <a:lnTo>
                      <a:pt x="807" y="0"/>
                    </a:lnTo>
                    <a:lnTo>
                      <a:pt x="0" y="756"/>
                    </a:lnTo>
                    <a:lnTo>
                      <a:pt x="0" y="3026"/>
                    </a:lnTo>
                    <a:lnTo>
                      <a:pt x="807" y="3783"/>
                    </a:lnTo>
                    <a:lnTo>
                      <a:pt x="9887" y="3783"/>
                    </a:lnTo>
                    <a:lnTo>
                      <a:pt x="988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9" name="object 573">
                <a:extLst>
                  <a:ext uri="{FF2B5EF4-FFF2-40B4-BE49-F238E27FC236}">
                    <a16:creationId xmlns:a16="http://schemas.microsoft.com/office/drawing/2014/main" id="{53D2FB14-D547-1723-58B4-1A04FBA0F2A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6276" y="888697"/>
                <a:ext cx="17781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19050">
                    <a:moveTo>
                      <a:pt x="17454" y="0"/>
                    </a:moveTo>
                    <a:lnTo>
                      <a:pt x="3833" y="0"/>
                    </a:lnTo>
                    <a:lnTo>
                      <a:pt x="0" y="4540"/>
                    </a:lnTo>
                    <a:lnTo>
                      <a:pt x="0" y="14386"/>
                    </a:lnTo>
                    <a:lnTo>
                      <a:pt x="3833" y="18927"/>
                    </a:lnTo>
                    <a:lnTo>
                      <a:pt x="17454" y="18927"/>
                    </a:lnTo>
                    <a:lnTo>
                      <a:pt x="17454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17454" y="7566"/>
                    </a:lnTo>
                    <a:lnTo>
                      <a:pt x="17454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0" name="object 574">
                <a:extLst>
                  <a:ext uri="{FF2B5EF4-FFF2-40B4-BE49-F238E27FC236}">
                    <a16:creationId xmlns:a16="http://schemas.microsoft.com/office/drawing/2014/main" id="{CE045D3E-40D4-1DE4-558A-997AB8AB69B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13843" y="917931"/>
                <a:ext cx="10159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3810">
                    <a:moveTo>
                      <a:pt x="9887" y="0"/>
                    </a:moveTo>
                    <a:lnTo>
                      <a:pt x="807" y="0"/>
                    </a:lnTo>
                    <a:lnTo>
                      <a:pt x="0" y="756"/>
                    </a:lnTo>
                    <a:lnTo>
                      <a:pt x="0" y="3026"/>
                    </a:lnTo>
                    <a:lnTo>
                      <a:pt x="807" y="3783"/>
                    </a:lnTo>
                    <a:lnTo>
                      <a:pt x="9887" y="3783"/>
                    </a:lnTo>
                    <a:lnTo>
                      <a:pt x="988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1" name="object 575">
                <a:extLst>
                  <a:ext uri="{FF2B5EF4-FFF2-40B4-BE49-F238E27FC236}">
                    <a16:creationId xmlns:a16="http://schemas.microsoft.com/office/drawing/2014/main" id="{410D7BFF-6434-823A-65B5-5523C0D02F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6276" y="914854"/>
                <a:ext cx="17781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19050">
                    <a:moveTo>
                      <a:pt x="17454" y="0"/>
                    </a:moveTo>
                    <a:lnTo>
                      <a:pt x="3833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3833" y="18916"/>
                    </a:lnTo>
                    <a:lnTo>
                      <a:pt x="17454" y="18916"/>
                    </a:lnTo>
                    <a:lnTo>
                      <a:pt x="17454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17454" y="7566"/>
                    </a:lnTo>
                    <a:lnTo>
                      <a:pt x="17454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2" name="object 576">
                <a:extLst>
                  <a:ext uri="{FF2B5EF4-FFF2-40B4-BE49-F238E27FC236}">
                    <a16:creationId xmlns:a16="http://schemas.microsoft.com/office/drawing/2014/main" id="{12469485-AA22-B1EC-4341-07E14AB5307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3248" y="955168"/>
                <a:ext cx="20956" cy="72814"/>
              </a:xfrm>
              <a:custGeom>
                <a:avLst/>
                <a:gdLst/>
                <a:ahLst/>
                <a:cxnLst/>
                <a:rect l="l" t="t" r="r" b="b"/>
                <a:pathLst>
                  <a:path w="20954" h="179069">
                    <a:moveTo>
                      <a:pt x="3026" y="99891"/>
                    </a:moveTo>
                    <a:lnTo>
                      <a:pt x="0" y="99891"/>
                    </a:lnTo>
                    <a:lnTo>
                      <a:pt x="1998" y="120595"/>
                    </a:lnTo>
                    <a:lnTo>
                      <a:pt x="5776" y="140662"/>
                    </a:lnTo>
                    <a:lnTo>
                      <a:pt x="11407" y="160020"/>
                    </a:lnTo>
                    <a:lnTo>
                      <a:pt x="18968" y="178596"/>
                    </a:lnTo>
                    <a:lnTo>
                      <a:pt x="14427" y="153625"/>
                    </a:lnTo>
                    <a:lnTo>
                      <a:pt x="11306" y="143948"/>
                    </a:lnTo>
                    <a:lnTo>
                      <a:pt x="8752" y="134132"/>
                    </a:lnTo>
                    <a:lnTo>
                      <a:pt x="6766" y="124034"/>
                    </a:lnTo>
                    <a:lnTo>
                      <a:pt x="5347" y="113511"/>
                    </a:lnTo>
                    <a:lnTo>
                      <a:pt x="3026" y="113511"/>
                    </a:lnTo>
                    <a:lnTo>
                      <a:pt x="3026" y="99891"/>
                    </a:lnTo>
                    <a:close/>
                  </a:path>
                  <a:path w="20954" h="179069">
                    <a:moveTo>
                      <a:pt x="10593" y="39347"/>
                    </a:moveTo>
                    <a:lnTo>
                      <a:pt x="6053" y="39347"/>
                    </a:lnTo>
                    <a:lnTo>
                      <a:pt x="3944" y="49136"/>
                    </a:lnTo>
                    <a:lnTo>
                      <a:pt x="2194" y="59211"/>
                    </a:lnTo>
                    <a:lnTo>
                      <a:pt x="860" y="69571"/>
                    </a:lnTo>
                    <a:lnTo>
                      <a:pt x="0" y="80218"/>
                    </a:lnTo>
                    <a:lnTo>
                      <a:pt x="3026" y="80218"/>
                    </a:lnTo>
                    <a:lnTo>
                      <a:pt x="3026" y="55994"/>
                    </a:lnTo>
                    <a:lnTo>
                      <a:pt x="6860" y="55994"/>
                    </a:lnTo>
                    <a:lnTo>
                      <a:pt x="8374" y="50697"/>
                    </a:lnTo>
                    <a:lnTo>
                      <a:pt x="9080" y="44644"/>
                    </a:lnTo>
                    <a:lnTo>
                      <a:pt x="10593" y="39347"/>
                    </a:lnTo>
                    <a:close/>
                  </a:path>
                  <a:path w="20954" h="179069">
                    <a:moveTo>
                      <a:pt x="20481" y="0"/>
                    </a:moveTo>
                    <a:lnTo>
                      <a:pt x="16647" y="6053"/>
                    </a:lnTo>
                    <a:lnTo>
                      <a:pt x="14427" y="12863"/>
                    </a:lnTo>
                    <a:lnTo>
                      <a:pt x="12107" y="19673"/>
                    </a:lnTo>
                    <a:lnTo>
                      <a:pt x="16647" y="19673"/>
                    </a:lnTo>
                    <a:lnTo>
                      <a:pt x="16647" y="18916"/>
                    </a:lnTo>
                    <a:lnTo>
                      <a:pt x="17454" y="18160"/>
                    </a:lnTo>
                    <a:lnTo>
                      <a:pt x="17454" y="17403"/>
                    </a:lnTo>
                    <a:lnTo>
                      <a:pt x="20481" y="5296"/>
                    </a:lnTo>
                    <a:lnTo>
                      <a:pt x="20481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3" name="object 577">
                <a:extLst>
                  <a:ext uri="{FF2B5EF4-FFF2-40B4-BE49-F238E27FC236}">
                    <a16:creationId xmlns:a16="http://schemas.microsoft.com/office/drawing/2014/main" id="{59DD7D45-E79C-8C27-9A2C-78BAD7AE9D4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95681" y="948395"/>
                <a:ext cx="28574" cy="87273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14630">
                    <a:moveTo>
                      <a:pt x="13620" y="56004"/>
                    </a:moveTo>
                    <a:lnTo>
                      <a:pt x="6053" y="56004"/>
                    </a:lnTo>
                    <a:lnTo>
                      <a:pt x="3192" y="68502"/>
                    </a:lnTo>
                    <a:lnTo>
                      <a:pt x="1324" y="81074"/>
                    </a:lnTo>
                    <a:lnTo>
                      <a:pt x="307" y="93787"/>
                    </a:lnTo>
                    <a:lnTo>
                      <a:pt x="0" y="106711"/>
                    </a:lnTo>
                    <a:lnTo>
                      <a:pt x="1532" y="132818"/>
                    </a:lnTo>
                    <a:lnTo>
                      <a:pt x="5977" y="157792"/>
                    </a:lnTo>
                    <a:lnTo>
                      <a:pt x="13109" y="181631"/>
                    </a:lnTo>
                    <a:lnTo>
                      <a:pt x="22701" y="204333"/>
                    </a:lnTo>
                    <a:lnTo>
                      <a:pt x="24214" y="206603"/>
                    </a:lnTo>
                    <a:lnTo>
                      <a:pt x="25021" y="209630"/>
                    </a:lnTo>
                    <a:lnTo>
                      <a:pt x="26535" y="211900"/>
                    </a:lnTo>
                    <a:lnTo>
                      <a:pt x="27241" y="212657"/>
                    </a:lnTo>
                    <a:lnTo>
                      <a:pt x="27241" y="213413"/>
                    </a:lnTo>
                    <a:lnTo>
                      <a:pt x="28048" y="214170"/>
                    </a:lnTo>
                    <a:lnTo>
                      <a:pt x="28048" y="201306"/>
                    </a:lnTo>
                    <a:lnTo>
                      <a:pt x="26535" y="195253"/>
                    </a:lnTo>
                    <a:lnTo>
                      <a:pt x="18974" y="176677"/>
                    </a:lnTo>
                    <a:lnTo>
                      <a:pt x="13343" y="157319"/>
                    </a:lnTo>
                    <a:lnTo>
                      <a:pt x="9566" y="137252"/>
                    </a:lnTo>
                    <a:lnTo>
                      <a:pt x="7567" y="116548"/>
                    </a:lnTo>
                    <a:lnTo>
                      <a:pt x="7567" y="96875"/>
                    </a:lnTo>
                    <a:lnTo>
                      <a:pt x="8427" y="86228"/>
                    </a:lnTo>
                    <a:lnTo>
                      <a:pt x="9761" y="75868"/>
                    </a:lnTo>
                    <a:lnTo>
                      <a:pt x="11511" y="65794"/>
                    </a:lnTo>
                    <a:lnTo>
                      <a:pt x="13620" y="56004"/>
                    </a:lnTo>
                    <a:close/>
                  </a:path>
                  <a:path w="28575" h="214630">
                    <a:moveTo>
                      <a:pt x="14427" y="130168"/>
                    </a:moveTo>
                    <a:lnTo>
                      <a:pt x="12914" y="130168"/>
                    </a:lnTo>
                    <a:lnTo>
                      <a:pt x="14333" y="140691"/>
                    </a:lnTo>
                    <a:lnTo>
                      <a:pt x="16319" y="150789"/>
                    </a:lnTo>
                    <a:lnTo>
                      <a:pt x="18873" y="160605"/>
                    </a:lnTo>
                    <a:lnTo>
                      <a:pt x="21994" y="170282"/>
                    </a:lnTo>
                    <a:lnTo>
                      <a:pt x="14427" y="130168"/>
                    </a:lnTo>
                    <a:close/>
                  </a:path>
                  <a:path w="28575" h="214630">
                    <a:moveTo>
                      <a:pt x="20481" y="56004"/>
                    </a:moveTo>
                    <a:lnTo>
                      <a:pt x="18161" y="56004"/>
                    </a:lnTo>
                    <a:lnTo>
                      <a:pt x="16647" y="61301"/>
                    </a:lnTo>
                    <a:lnTo>
                      <a:pt x="15941" y="67354"/>
                    </a:lnTo>
                    <a:lnTo>
                      <a:pt x="14427" y="72651"/>
                    </a:lnTo>
                    <a:lnTo>
                      <a:pt x="16647" y="72651"/>
                    </a:lnTo>
                    <a:lnTo>
                      <a:pt x="20481" y="56004"/>
                    </a:lnTo>
                    <a:close/>
                  </a:path>
                  <a:path w="28575" h="214630">
                    <a:moveTo>
                      <a:pt x="28048" y="0"/>
                    </a:moveTo>
                    <a:lnTo>
                      <a:pt x="26535" y="1513"/>
                    </a:lnTo>
                    <a:lnTo>
                      <a:pt x="25728" y="3026"/>
                    </a:lnTo>
                    <a:lnTo>
                      <a:pt x="25021" y="4540"/>
                    </a:lnTo>
                    <a:lnTo>
                      <a:pt x="24214" y="6053"/>
                    </a:lnTo>
                    <a:lnTo>
                      <a:pt x="24214" y="6810"/>
                    </a:lnTo>
                    <a:lnTo>
                      <a:pt x="23508" y="8323"/>
                    </a:lnTo>
                    <a:lnTo>
                      <a:pt x="21994" y="10593"/>
                    </a:lnTo>
                    <a:lnTo>
                      <a:pt x="21187" y="13630"/>
                    </a:lnTo>
                    <a:lnTo>
                      <a:pt x="19674" y="15900"/>
                    </a:lnTo>
                    <a:lnTo>
                      <a:pt x="13620" y="29520"/>
                    </a:lnTo>
                    <a:lnTo>
                      <a:pt x="11401" y="36330"/>
                    </a:lnTo>
                    <a:lnTo>
                      <a:pt x="19674" y="36330"/>
                    </a:lnTo>
                    <a:lnTo>
                      <a:pt x="21994" y="29520"/>
                    </a:lnTo>
                    <a:lnTo>
                      <a:pt x="24214" y="22710"/>
                    </a:lnTo>
                    <a:lnTo>
                      <a:pt x="28048" y="16657"/>
                    </a:lnTo>
                    <a:lnTo>
                      <a:pt x="28048" y="0"/>
                    </a:lnTo>
                    <a:close/>
                  </a:path>
                  <a:path w="28575" h="214630">
                    <a:moveTo>
                      <a:pt x="24618" y="35195"/>
                    </a:moveTo>
                    <a:lnTo>
                      <a:pt x="24214" y="35573"/>
                    </a:lnTo>
                    <a:lnTo>
                      <a:pt x="24214" y="36330"/>
                    </a:lnTo>
                    <a:lnTo>
                      <a:pt x="24618" y="35195"/>
                    </a:lnTo>
                    <a:close/>
                  </a:path>
                  <a:path w="28575" h="214630">
                    <a:moveTo>
                      <a:pt x="25021" y="34060"/>
                    </a:moveTo>
                    <a:lnTo>
                      <a:pt x="24618" y="35195"/>
                    </a:lnTo>
                    <a:lnTo>
                      <a:pt x="25021" y="34817"/>
                    </a:lnTo>
                    <a:lnTo>
                      <a:pt x="25021" y="3406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4" name="object 578">
                <a:extLst>
                  <a:ext uri="{FF2B5EF4-FFF2-40B4-BE49-F238E27FC236}">
                    <a16:creationId xmlns:a16="http://schemas.microsoft.com/office/drawing/2014/main" id="{EEB37FA2-4EDF-B0A7-3591-825F2AFFBF7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9303" y="966245"/>
                <a:ext cx="9525" cy="2066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5080">
                    <a:moveTo>
                      <a:pt x="9080" y="0"/>
                    </a:moveTo>
                    <a:lnTo>
                      <a:pt x="0" y="0"/>
                    </a:lnTo>
                    <a:lnTo>
                      <a:pt x="0" y="4540"/>
                    </a:lnTo>
                    <a:lnTo>
                      <a:pt x="8374" y="4540"/>
                    </a:lnTo>
                    <a:lnTo>
                      <a:pt x="908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5" name="object 579">
                <a:extLst>
                  <a:ext uri="{FF2B5EF4-FFF2-40B4-BE49-F238E27FC236}">
                    <a16:creationId xmlns:a16="http://schemas.microsoft.com/office/drawing/2014/main" id="{7CAC5A6D-9DD2-9030-ABFD-AE063AC53A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1736" y="963168"/>
                <a:ext cx="18415" cy="8004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685">
                    <a:moveTo>
                      <a:pt x="18161" y="0"/>
                    </a:moveTo>
                    <a:lnTo>
                      <a:pt x="0" y="0"/>
                    </a:lnTo>
                    <a:lnTo>
                      <a:pt x="0" y="19673"/>
                    </a:lnTo>
                    <a:lnTo>
                      <a:pt x="14427" y="19673"/>
                    </a:lnTo>
                    <a:lnTo>
                      <a:pt x="15941" y="12106"/>
                    </a:lnTo>
                    <a:lnTo>
                      <a:pt x="7567" y="12106"/>
                    </a:lnTo>
                    <a:lnTo>
                      <a:pt x="7567" y="7566"/>
                    </a:lnTo>
                    <a:lnTo>
                      <a:pt x="3833" y="7566"/>
                    </a:lnTo>
                    <a:lnTo>
                      <a:pt x="3833" y="3783"/>
                    </a:lnTo>
                    <a:lnTo>
                      <a:pt x="17404" y="3783"/>
                    </a:lnTo>
                    <a:lnTo>
                      <a:pt x="18161" y="0"/>
                    </a:lnTo>
                    <a:close/>
                  </a:path>
                  <a:path w="18414" h="19685">
                    <a:moveTo>
                      <a:pt x="17404" y="3783"/>
                    </a:moveTo>
                    <a:lnTo>
                      <a:pt x="3833" y="3783"/>
                    </a:lnTo>
                    <a:lnTo>
                      <a:pt x="3833" y="7566"/>
                    </a:lnTo>
                    <a:lnTo>
                      <a:pt x="16647" y="7566"/>
                    </a:lnTo>
                    <a:lnTo>
                      <a:pt x="17404" y="378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6" name="object 580">
                <a:extLst>
                  <a:ext uri="{FF2B5EF4-FFF2-40B4-BE49-F238E27FC236}">
                    <a16:creationId xmlns:a16="http://schemas.microsoft.com/office/drawing/2014/main" id="{07F918C1-DFD4-3A5A-5FB9-5549D1F6559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3248" y="987787"/>
                <a:ext cx="3175" cy="8004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19685">
                    <a:moveTo>
                      <a:pt x="3026" y="0"/>
                    </a:moveTo>
                    <a:lnTo>
                      <a:pt x="0" y="0"/>
                    </a:lnTo>
                    <a:lnTo>
                      <a:pt x="0" y="19673"/>
                    </a:lnTo>
                    <a:lnTo>
                      <a:pt x="3026" y="19673"/>
                    </a:lnTo>
                    <a:lnTo>
                      <a:pt x="3026" y="16646"/>
                    </a:lnTo>
                    <a:lnTo>
                      <a:pt x="2320" y="9836"/>
                    </a:lnTo>
                    <a:lnTo>
                      <a:pt x="3026" y="3783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7" name="object 581">
                <a:extLst>
                  <a:ext uri="{FF2B5EF4-FFF2-40B4-BE49-F238E27FC236}">
                    <a16:creationId xmlns:a16="http://schemas.microsoft.com/office/drawing/2014/main" id="{5F8486DC-39DF-2B09-3B6E-BE1981D72A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17677" y="1082566"/>
                <a:ext cx="6350" cy="5164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2700">
                    <a:moveTo>
                      <a:pt x="6053" y="0"/>
                    </a:moveTo>
                    <a:lnTo>
                      <a:pt x="0" y="12106"/>
                    </a:lnTo>
                    <a:lnTo>
                      <a:pt x="6053" y="12106"/>
                    </a:lnTo>
                    <a:lnTo>
                      <a:pt x="605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8" name="object 582">
                <a:extLst>
                  <a:ext uri="{FF2B5EF4-FFF2-40B4-BE49-F238E27FC236}">
                    <a16:creationId xmlns:a16="http://schemas.microsoft.com/office/drawing/2014/main" id="{7707AEFA-273F-7E52-E5B3-78BC679D95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6276" y="995787"/>
                <a:ext cx="2540" cy="5681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3969">
                    <a:moveTo>
                      <a:pt x="807" y="0"/>
                    </a:moveTo>
                    <a:lnTo>
                      <a:pt x="0" y="0"/>
                    </a:lnTo>
                    <a:lnTo>
                      <a:pt x="0" y="13620"/>
                    </a:lnTo>
                    <a:lnTo>
                      <a:pt x="2320" y="13620"/>
                    </a:lnTo>
                    <a:lnTo>
                      <a:pt x="2320" y="7566"/>
                    </a:lnTo>
                    <a:lnTo>
                      <a:pt x="1513" y="4540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9" name="object 583">
                <a:extLst>
                  <a:ext uri="{FF2B5EF4-FFF2-40B4-BE49-F238E27FC236}">
                    <a16:creationId xmlns:a16="http://schemas.microsoft.com/office/drawing/2014/main" id="{1AF17B0C-1FA3-8FCE-AEAF-9B8FBFFE51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7788" y="997633"/>
                <a:ext cx="2540" cy="3873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9525">
                    <a:moveTo>
                      <a:pt x="807" y="3158"/>
                    </a:moveTo>
                    <a:lnTo>
                      <a:pt x="807" y="9080"/>
                    </a:lnTo>
                    <a:lnTo>
                      <a:pt x="2320" y="9080"/>
                    </a:lnTo>
                    <a:lnTo>
                      <a:pt x="807" y="3158"/>
                    </a:lnTo>
                    <a:close/>
                  </a:path>
                  <a:path w="2539" h="9525">
                    <a:moveTo>
                      <a:pt x="0" y="0"/>
                    </a:moveTo>
                    <a:lnTo>
                      <a:pt x="807" y="3158"/>
                    </a:lnTo>
                    <a:lnTo>
                      <a:pt x="807" y="30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0" name="object 584">
                <a:extLst>
                  <a:ext uri="{FF2B5EF4-FFF2-40B4-BE49-F238E27FC236}">
                    <a16:creationId xmlns:a16="http://schemas.microsoft.com/office/drawing/2014/main" id="{21294851-190B-5FCF-78CD-CB70311FE5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6276" y="994556"/>
                <a:ext cx="1269" cy="1291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3175">
                    <a:moveTo>
                      <a:pt x="0" y="0"/>
                    </a:moveTo>
                    <a:lnTo>
                      <a:pt x="0" y="3026"/>
                    </a:lnTo>
                    <a:lnTo>
                      <a:pt x="807" y="30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1" name="object 585">
                <a:extLst>
                  <a:ext uri="{FF2B5EF4-FFF2-40B4-BE49-F238E27FC236}">
                    <a16:creationId xmlns:a16="http://schemas.microsoft.com/office/drawing/2014/main" id="{0F21F0EB-FCC3-C7CF-9A97-952F75A087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6276" y="977937"/>
                <a:ext cx="4444" cy="1007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4764">
                    <a:moveTo>
                      <a:pt x="3833" y="0"/>
                    </a:moveTo>
                    <a:lnTo>
                      <a:pt x="0" y="0"/>
                    </a:lnTo>
                    <a:lnTo>
                      <a:pt x="0" y="24223"/>
                    </a:lnTo>
                    <a:lnTo>
                      <a:pt x="1513" y="24223"/>
                    </a:lnTo>
                    <a:lnTo>
                      <a:pt x="1513" y="21953"/>
                    </a:lnTo>
                    <a:lnTo>
                      <a:pt x="383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2" name="object 586">
                <a:extLst>
                  <a:ext uri="{FF2B5EF4-FFF2-40B4-BE49-F238E27FC236}">
                    <a16:creationId xmlns:a16="http://schemas.microsoft.com/office/drawing/2014/main" id="{D3C57554-44E6-01BA-65A0-3C9772EB1F9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7788" y="977937"/>
                <a:ext cx="5081" cy="9037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22225">
                    <a:moveTo>
                      <a:pt x="4540" y="0"/>
                    </a:moveTo>
                    <a:lnTo>
                      <a:pt x="2320" y="0"/>
                    </a:lnTo>
                    <a:lnTo>
                      <a:pt x="0" y="21953"/>
                    </a:lnTo>
                    <a:lnTo>
                      <a:pt x="454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3" name="object 587">
                <a:extLst>
                  <a:ext uri="{FF2B5EF4-FFF2-40B4-BE49-F238E27FC236}">
                    <a16:creationId xmlns:a16="http://schemas.microsoft.com/office/drawing/2014/main" id="{945B8621-5C7E-405F-8B15-401E1C63E2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6276" y="987787"/>
                <a:ext cx="1906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810">
                    <a:moveTo>
                      <a:pt x="151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151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4" name="object 588">
                <a:extLst>
                  <a:ext uri="{FF2B5EF4-FFF2-40B4-BE49-F238E27FC236}">
                    <a16:creationId xmlns:a16="http://schemas.microsoft.com/office/drawing/2014/main" id="{D9EE4600-8354-39CE-BC7B-9D25508641B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93463" y="727451"/>
                <a:ext cx="22859" cy="22722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55880">
                    <a:moveTo>
                      <a:pt x="22701" y="39347"/>
                    </a:moveTo>
                    <a:lnTo>
                      <a:pt x="0" y="39347"/>
                    </a:lnTo>
                    <a:lnTo>
                      <a:pt x="0" y="55287"/>
                    </a:lnTo>
                    <a:lnTo>
                      <a:pt x="22701" y="55287"/>
                    </a:lnTo>
                    <a:lnTo>
                      <a:pt x="22701" y="39347"/>
                    </a:lnTo>
                    <a:close/>
                  </a:path>
                  <a:path w="22860" h="55880">
                    <a:moveTo>
                      <a:pt x="22701" y="0"/>
                    </a:moveTo>
                    <a:lnTo>
                      <a:pt x="0" y="0"/>
                    </a:lnTo>
                    <a:lnTo>
                      <a:pt x="0" y="21187"/>
                    </a:lnTo>
                    <a:lnTo>
                      <a:pt x="22701" y="21187"/>
                    </a:lnTo>
                    <a:lnTo>
                      <a:pt x="22701" y="0"/>
                    </a:lnTo>
                    <a:close/>
                  </a:path>
                </a:pathLst>
              </a:custGeom>
              <a:solidFill>
                <a:srgbClr val="3B86C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5" name="object 589">
                <a:extLst>
                  <a:ext uri="{FF2B5EF4-FFF2-40B4-BE49-F238E27FC236}">
                    <a16:creationId xmlns:a16="http://schemas.microsoft.com/office/drawing/2014/main" id="{47D78984-4DA4-495D-371F-EB0E84A534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88114" y="723144"/>
                <a:ext cx="28574" cy="31501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77469">
                    <a:moveTo>
                      <a:pt x="28048" y="73448"/>
                    </a:moveTo>
                    <a:lnTo>
                      <a:pt x="0" y="73448"/>
                    </a:lnTo>
                    <a:lnTo>
                      <a:pt x="0" y="77181"/>
                    </a:lnTo>
                    <a:lnTo>
                      <a:pt x="28048" y="77181"/>
                    </a:lnTo>
                    <a:lnTo>
                      <a:pt x="28048" y="73448"/>
                    </a:lnTo>
                    <a:close/>
                  </a:path>
                  <a:path w="28575" h="77469">
                    <a:moveTo>
                      <a:pt x="28048" y="0"/>
                    </a:moveTo>
                    <a:lnTo>
                      <a:pt x="0" y="0"/>
                    </a:lnTo>
                    <a:lnTo>
                      <a:pt x="0" y="3026"/>
                    </a:lnTo>
                    <a:lnTo>
                      <a:pt x="28048" y="3026"/>
                    </a:lnTo>
                    <a:lnTo>
                      <a:pt x="28048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6" name="object 590">
                <a:extLst>
                  <a:ext uri="{FF2B5EF4-FFF2-40B4-BE49-F238E27FC236}">
                    <a16:creationId xmlns:a16="http://schemas.microsoft.com/office/drawing/2014/main" id="{55246F90-CB91-CC24-8A81-1FAF723CDB2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88114" y="722815"/>
                <a:ext cx="28574" cy="30210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74294">
                    <a:moveTo>
                      <a:pt x="5347" y="50747"/>
                    </a:moveTo>
                    <a:lnTo>
                      <a:pt x="0" y="50747"/>
                    </a:lnTo>
                    <a:lnTo>
                      <a:pt x="0" y="74255"/>
                    </a:lnTo>
                    <a:lnTo>
                      <a:pt x="28048" y="74255"/>
                    </a:lnTo>
                    <a:lnTo>
                      <a:pt x="28048" y="66688"/>
                    </a:lnTo>
                    <a:lnTo>
                      <a:pt x="5347" y="66688"/>
                    </a:lnTo>
                    <a:lnTo>
                      <a:pt x="5347" y="50747"/>
                    </a:lnTo>
                    <a:close/>
                  </a:path>
                  <a:path w="28575" h="74294">
                    <a:moveTo>
                      <a:pt x="28048" y="3833"/>
                    </a:moveTo>
                    <a:lnTo>
                      <a:pt x="0" y="3833"/>
                    </a:lnTo>
                    <a:lnTo>
                      <a:pt x="0" y="32587"/>
                    </a:lnTo>
                    <a:lnTo>
                      <a:pt x="5347" y="32587"/>
                    </a:lnTo>
                    <a:lnTo>
                      <a:pt x="5347" y="11400"/>
                    </a:lnTo>
                    <a:lnTo>
                      <a:pt x="28048" y="11400"/>
                    </a:lnTo>
                    <a:lnTo>
                      <a:pt x="28048" y="3833"/>
                    </a:lnTo>
                    <a:close/>
                  </a:path>
                  <a:path w="28575" h="74294">
                    <a:moveTo>
                      <a:pt x="28048" y="0"/>
                    </a:moveTo>
                    <a:lnTo>
                      <a:pt x="0" y="0"/>
                    </a:lnTo>
                    <a:lnTo>
                      <a:pt x="0" y="807"/>
                    </a:lnTo>
                    <a:lnTo>
                      <a:pt x="28048" y="807"/>
                    </a:lnTo>
                    <a:lnTo>
                      <a:pt x="28048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7" name="object 591">
                <a:extLst>
                  <a:ext uri="{FF2B5EF4-FFF2-40B4-BE49-F238E27FC236}">
                    <a16:creationId xmlns:a16="http://schemas.microsoft.com/office/drawing/2014/main" id="{AD3B12E7-CFC1-6FBB-956A-891DC5E164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88114" y="739143"/>
                <a:ext cx="28574" cy="1291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3175">
                    <a:moveTo>
                      <a:pt x="0" y="0"/>
                    </a:moveTo>
                    <a:lnTo>
                      <a:pt x="28048" y="0"/>
                    </a:lnTo>
                    <a:lnTo>
                      <a:pt x="28048" y="3026"/>
                    </a:lnTo>
                    <a:lnTo>
                      <a:pt x="0" y="30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8" name="object 592">
                <a:extLst>
                  <a:ext uri="{FF2B5EF4-FFF2-40B4-BE49-F238E27FC236}">
                    <a16:creationId xmlns:a16="http://schemas.microsoft.com/office/drawing/2014/main" id="{6BBD9143-E518-CF5E-AB91-A98F23B8D29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88114" y="736066"/>
                <a:ext cx="28574" cy="7488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18414">
                    <a:moveTo>
                      <a:pt x="28048" y="10593"/>
                    </a:moveTo>
                    <a:lnTo>
                      <a:pt x="0" y="10593"/>
                    </a:lnTo>
                    <a:lnTo>
                      <a:pt x="0" y="18160"/>
                    </a:lnTo>
                    <a:lnTo>
                      <a:pt x="28048" y="18160"/>
                    </a:lnTo>
                    <a:lnTo>
                      <a:pt x="28048" y="10593"/>
                    </a:lnTo>
                    <a:close/>
                  </a:path>
                  <a:path w="28575" h="18414">
                    <a:moveTo>
                      <a:pt x="28048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28048" y="7566"/>
                    </a:lnTo>
                    <a:lnTo>
                      <a:pt x="28048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9" name="object 593">
                <a:extLst>
                  <a:ext uri="{FF2B5EF4-FFF2-40B4-BE49-F238E27FC236}">
                    <a16:creationId xmlns:a16="http://schemas.microsoft.com/office/drawing/2014/main" id="{23B72E48-DFAD-D711-C269-6B05748A8FC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79999" y="900701"/>
                <a:ext cx="124069" cy="27388"/>
              </a:xfrm>
              <a:prstGeom prst="rect">
                <a:avLst/>
              </a:prstGeom>
              <a:solidFill>
                <a:srgbClr val="203864"/>
              </a:solidFill>
              <a:ln>
                <a:solidFill>
                  <a:srgbClr val="00476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0" name="object 595">
                <a:extLst>
                  <a:ext uri="{FF2B5EF4-FFF2-40B4-BE49-F238E27FC236}">
                    <a16:creationId xmlns:a16="http://schemas.microsoft.com/office/drawing/2014/main" id="{ED642E11-0ACC-B8AF-07CD-B292DE110AB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0105" y="964707"/>
                <a:ext cx="60324" cy="103024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253364">
                    <a:moveTo>
                      <a:pt x="50669" y="0"/>
                    </a:moveTo>
                    <a:lnTo>
                      <a:pt x="45422" y="0"/>
                    </a:lnTo>
                    <a:lnTo>
                      <a:pt x="36088" y="945"/>
                    </a:lnTo>
                    <a:lnTo>
                      <a:pt x="3690" y="27429"/>
                    </a:lnTo>
                    <a:lnTo>
                      <a:pt x="0" y="45400"/>
                    </a:lnTo>
                    <a:lnTo>
                      <a:pt x="0" y="207360"/>
                    </a:lnTo>
                    <a:lnTo>
                      <a:pt x="19980" y="245099"/>
                    </a:lnTo>
                    <a:lnTo>
                      <a:pt x="45422" y="252760"/>
                    </a:lnTo>
                    <a:lnTo>
                      <a:pt x="50669" y="252760"/>
                    </a:lnTo>
                    <a:lnTo>
                      <a:pt x="55209" y="252004"/>
                    </a:lnTo>
                    <a:lnTo>
                      <a:pt x="59749" y="250490"/>
                    </a:lnTo>
                    <a:lnTo>
                      <a:pt x="59749" y="168002"/>
                    </a:lnTo>
                    <a:lnTo>
                      <a:pt x="11350" y="168002"/>
                    </a:lnTo>
                    <a:lnTo>
                      <a:pt x="6810" y="164219"/>
                    </a:lnTo>
                    <a:lnTo>
                      <a:pt x="6810" y="153625"/>
                    </a:lnTo>
                    <a:lnTo>
                      <a:pt x="11350" y="149842"/>
                    </a:lnTo>
                    <a:lnTo>
                      <a:pt x="59749" y="149842"/>
                    </a:lnTo>
                    <a:lnTo>
                      <a:pt x="59749" y="124115"/>
                    </a:lnTo>
                    <a:lnTo>
                      <a:pt x="11350" y="124115"/>
                    </a:lnTo>
                    <a:lnTo>
                      <a:pt x="6810" y="119575"/>
                    </a:lnTo>
                    <a:lnTo>
                      <a:pt x="6810" y="109728"/>
                    </a:lnTo>
                    <a:lnTo>
                      <a:pt x="11350" y="105188"/>
                    </a:lnTo>
                    <a:lnTo>
                      <a:pt x="59749" y="105188"/>
                    </a:lnTo>
                    <a:lnTo>
                      <a:pt x="59749" y="80218"/>
                    </a:lnTo>
                    <a:lnTo>
                      <a:pt x="11350" y="80218"/>
                    </a:lnTo>
                    <a:lnTo>
                      <a:pt x="6810" y="75677"/>
                    </a:lnTo>
                    <a:lnTo>
                      <a:pt x="6810" y="65841"/>
                    </a:lnTo>
                    <a:lnTo>
                      <a:pt x="11350" y="61301"/>
                    </a:lnTo>
                    <a:lnTo>
                      <a:pt x="59749" y="61301"/>
                    </a:lnTo>
                    <a:lnTo>
                      <a:pt x="59749" y="2270"/>
                    </a:lnTo>
                    <a:lnTo>
                      <a:pt x="55209" y="756"/>
                    </a:lnTo>
                    <a:lnTo>
                      <a:pt x="50669" y="0"/>
                    </a:lnTo>
                    <a:close/>
                  </a:path>
                </a:pathLst>
              </a:custGeom>
              <a:solidFill>
                <a:srgbClr val="203864"/>
              </a:solidFill>
              <a:ln>
                <a:solidFill>
                  <a:srgbClr val="004768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1" name="object 596">
                <a:extLst>
                  <a:ext uri="{FF2B5EF4-FFF2-40B4-BE49-F238E27FC236}">
                    <a16:creationId xmlns:a16="http://schemas.microsoft.com/office/drawing/2014/main" id="{6FAD5C97-2110-1EB4-3614-208C86E6507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0105" y="961322"/>
                <a:ext cx="60324" cy="109479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269239">
                    <a:moveTo>
                      <a:pt x="33305" y="267137"/>
                    </a:moveTo>
                    <a:lnTo>
                      <a:pt x="34818" y="268651"/>
                    </a:lnTo>
                    <a:lnTo>
                      <a:pt x="37088" y="268651"/>
                    </a:lnTo>
                    <a:lnTo>
                      <a:pt x="33305" y="267137"/>
                    </a:lnTo>
                    <a:close/>
                  </a:path>
                  <a:path w="60325" h="269239">
                    <a:moveTo>
                      <a:pt x="59749" y="266381"/>
                    </a:moveTo>
                    <a:lnTo>
                      <a:pt x="55209" y="267894"/>
                    </a:lnTo>
                    <a:lnTo>
                      <a:pt x="50669" y="268651"/>
                    </a:lnTo>
                    <a:lnTo>
                      <a:pt x="59749" y="268651"/>
                    </a:lnTo>
                    <a:lnTo>
                      <a:pt x="59749" y="266381"/>
                    </a:lnTo>
                    <a:close/>
                  </a:path>
                  <a:path w="60325" h="269239">
                    <a:moveTo>
                      <a:pt x="6810" y="17403"/>
                    </a:moveTo>
                    <a:lnTo>
                      <a:pt x="0" y="21943"/>
                    </a:lnTo>
                    <a:lnTo>
                      <a:pt x="0" y="26483"/>
                    </a:lnTo>
                    <a:lnTo>
                      <a:pt x="1513" y="23457"/>
                    </a:lnTo>
                    <a:lnTo>
                      <a:pt x="3783" y="20430"/>
                    </a:lnTo>
                    <a:lnTo>
                      <a:pt x="6810" y="17403"/>
                    </a:lnTo>
                    <a:close/>
                  </a:path>
                  <a:path w="60325" h="269239">
                    <a:moveTo>
                      <a:pt x="59749" y="0"/>
                    </a:moveTo>
                    <a:lnTo>
                      <a:pt x="44615" y="756"/>
                    </a:lnTo>
                    <a:lnTo>
                      <a:pt x="50669" y="756"/>
                    </a:lnTo>
                    <a:lnTo>
                      <a:pt x="55209" y="1513"/>
                    </a:lnTo>
                    <a:lnTo>
                      <a:pt x="59749" y="3026"/>
                    </a:lnTo>
                    <a:lnTo>
                      <a:pt x="59749" y="0"/>
                    </a:lnTo>
                    <a:close/>
                  </a:path>
                  <a:path w="60325" h="269239">
                    <a:moveTo>
                      <a:pt x="39358" y="756"/>
                    </a:moveTo>
                    <a:lnTo>
                      <a:pt x="34061" y="756"/>
                    </a:lnTo>
                    <a:lnTo>
                      <a:pt x="31791" y="2270"/>
                    </a:lnTo>
                    <a:lnTo>
                      <a:pt x="39358" y="75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2" name="object 597">
                <a:extLst>
                  <a:ext uri="{FF2B5EF4-FFF2-40B4-BE49-F238E27FC236}">
                    <a16:creationId xmlns:a16="http://schemas.microsoft.com/office/drawing/2014/main" id="{D4913F81-0EDB-080D-AEE2-9FE7412DBDA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0105" y="961630"/>
                <a:ext cx="60324" cy="108962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267969">
                    <a:moveTo>
                      <a:pt x="0" y="214927"/>
                    </a:moveTo>
                    <a:lnTo>
                      <a:pt x="0" y="237627"/>
                    </a:lnTo>
                    <a:lnTo>
                      <a:pt x="13630" y="249734"/>
                    </a:lnTo>
                    <a:lnTo>
                      <a:pt x="16657" y="250490"/>
                    </a:lnTo>
                    <a:lnTo>
                      <a:pt x="18927" y="252760"/>
                    </a:lnTo>
                    <a:lnTo>
                      <a:pt x="20441" y="255787"/>
                    </a:lnTo>
                    <a:lnTo>
                      <a:pt x="33305" y="266381"/>
                    </a:lnTo>
                    <a:lnTo>
                      <a:pt x="37088" y="267894"/>
                    </a:lnTo>
                    <a:lnTo>
                      <a:pt x="50669" y="267894"/>
                    </a:lnTo>
                    <a:lnTo>
                      <a:pt x="55209" y="267137"/>
                    </a:lnTo>
                    <a:lnTo>
                      <a:pt x="59749" y="265624"/>
                    </a:lnTo>
                    <a:lnTo>
                      <a:pt x="59749" y="260327"/>
                    </a:lnTo>
                    <a:lnTo>
                      <a:pt x="45422" y="260327"/>
                    </a:lnTo>
                    <a:lnTo>
                      <a:pt x="36088" y="259381"/>
                    </a:lnTo>
                    <a:lnTo>
                      <a:pt x="3690" y="232898"/>
                    </a:lnTo>
                    <a:lnTo>
                      <a:pt x="957" y="224267"/>
                    </a:lnTo>
                    <a:lnTo>
                      <a:pt x="0" y="214927"/>
                    </a:lnTo>
                    <a:close/>
                  </a:path>
                  <a:path w="60325" h="267969">
                    <a:moveTo>
                      <a:pt x="59749" y="258057"/>
                    </a:moveTo>
                    <a:lnTo>
                      <a:pt x="55209" y="259571"/>
                    </a:lnTo>
                    <a:lnTo>
                      <a:pt x="50669" y="260327"/>
                    </a:lnTo>
                    <a:lnTo>
                      <a:pt x="59749" y="260327"/>
                    </a:lnTo>
                    <a:lnTo>
                      <a:pt x="59749" y="258057"/>
                    </a:lnTo>
                    <a:close/>
                  </a:path>
                  <a:path w="60325" h="267969">
                    <a:moveTo>
                      <a:pt x="45422" y="0"/>
                    </a:moveTo>
                    <a:lnTo>
                      <a:pt x="39358" y="0"/>
                    </a:lnTo>
                    <a:lnTo>
                      <a:pt x="31791" y="1513"/>
                    </a:lnTo>
                    <a:lnTo>
                      <a:pt x="6810" y="16646"/>
                    </a:lnTo>
                    <a:lnTo>
                      <a:pt x="3783" y="19673"/>
                    </a:lnTo>
                    <a:lnTo>
                      <a:pt x="1513" y="22700"/>
                    </a:lnTo>
                    <a:lnTo>
                      <a:pt x="0" y="25727"/>
                    </a:lnTo>
                    <a:lnTo>
                      <a:pt x="0" y="52967"/>
                    </a:lnTo>
                    <a:lnTo>
                      <a:pt x="957" y="43627"/>
                    </a:lnTo>
                    <a:lnTo>
                      <a:pt x="3690" y="34996"/>
                    </a:lnTo>
                    <a:lnTo>
                      <a:pt x="36088" y="8512"/>
                    </a:lnTo>
                    <a:lnTo>
                      <a:pt x="45422" y="7566"/>
                    </a:lnTo>
                    <a:lnTo>
                      <a:pt x="45422" y="0"/>
                    </a:lnTo>
                    <a:close/>
                  </a:path>
                  <a:path w="60325" h="267969">
                    <a:moveTo>
                      <a:pt x="50669" y="0"/>
                    </a:moveTo>
                    <a:lnTo>
                      <a:pt x="45422" y="0"/>
                    </a:lnTo>
                    <a:lnTo>
                      <a:pt x="45422" y="7566"/>
                    </a:lnTo>
                    <a:lnTo>
                      <a:pt x="50669" y="7566"/>
                    </a:lnTo>
                    <a:lnTo>
                      <a:pt x="55209" y="8323"/>
                    </a:lnTo>
                    <a:lnTo>
                      <a:pt x="59749" y="9836"/>
                    </a:lnTo>
                    <a:lnTo>
                      <a:pt x="59749" y="2270"/>
                    </a:lnTo>
                    <a:lnTo>
                      <a:pt x="55209" y="756"/>
                    </a:lnTo>
                    <a:lnTo>
                      <a:pt x="50669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3" name="object 598">
                <a:extLst>
                  <a:ext uri="{FF2B5EF4-FFF2-40B4-BE49-F238E27FC236}">
                    <a16:creationId xmlns:a16="http://schemas.microsoft.com/office/drawing/2014/main" id="{EA44F09D-548B-E23A-C8DB-EDCE71B8C9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33737" y="1063177"/>
                <a:ext cx="6984" cy="2582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6350">
                    <a:moveTo>
                      <a:pt x="0" y="0"/>
                    </a:moveTo>
                    <a:lnTo>
                      <a:pt x="6810" y="6053"/>
                    </a:lnTo>
                    <a:lnTo>
                      <a:pt x="5296" y="3026"/>
                    </a:lnTo>
                    <a:lnTo>
                      <a:pt x="3026" y="7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4" name="object 599">
                <a:extLst>
                  <a:ext uri="{FF2B5EF4-FFF2-40B4-BE49-F238E27FC236}">
                    <a16:creationId xmlns:a16="http://schemas.microsoft.com/office/drawing/2014/main" id="{2F30F408-6F24-9999-DF67-39017FF85B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34492" y="992710"/>
                <a:ext cx="45721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3810">
                    <a:moveTo>
                      <a:pt x="45362" y="0"/>
                    </a:moveTo>
                    <a:lnTo>
                      <a:pt x="756" y="0"/>
                    </a:lnTo>
                    <a:lnTo>
                      <a:pt x="0" y="756"/>
                    </a:lnTo>
                    <a:lnTo>
                      <a:pt x="0" y="3026"/>
                    </a:lnTo>
                    <a:lnTo>
                      <a:pt x="756" y="3783"/>
                    </a:lnTo>
                    <a:lnTo>
                      <a:pt x="45362" y="3783"/>
                    </a:lnTo>
                    <a:lnTo>
                      <a:pt x="45362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5" name="object 600">
                <a:extLst>
                  <a:ext uri="{FF2B5EF4-FFF2-40B4-BE49-F238E27FC236}">
                    <a16:creationId xmlns:a16="http://schemas.microsoft.com/office/drawing/2014/main" id="{09975081-4254-8AE6-CE30-69CCF0E2BAA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6915" y="989633"/>
                <a:ext cx="53340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53339" h="19050">
                    <a:moveTo>
                      <a:pt x="52939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4540" y="18916"/>
                    </a:lnTo>
                    <a:lnTo>
                      <a:pt x="52939" y="18916"/>
                    </a:lnTo>
                    <a:lnTo>
                      <a:pt x="52939" y="11350"/>
                    </a:lnTo>
                    <a:lnTo>
                      <a:pt x="8333" y="11350"/>
                    </a:lnTo>
                    <a:lnTo>
                      <a:pt x="7577" y="10593"/>
                    </a:lnTo>
                    <a:lnTo>
                      <a:pt x="7577" y="8323"/>
                    </a:lnTo>
                    <a:lnTo>
                      <a:pt x="8333" y="7566"/>
                    </a:lnTo>
                    <a:lnTo>
                      <a:pt x="52939" y="7566"/>
                    </a:lnTo>
                    <a:lnTo>
                      <a:pt x="52939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6" name="object 601">
                <a:extLst>
                  <a:ext uri="{FF2B5EF4-FFF2-40B4-BE49-F238E27FC236}">
                    <a16:creationId xmlns:a16="http://schemas.microsoft.com/office/drawing/2014/main" id="{90093E01-6AEF-7F61-AF5B-A3B8A2DDB65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34492" y="1010555"/>
                <a:ext cx="45721" cy="1549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3810">
                    <a:moveTo>
                      <a:pt x="45362" y="0"/>
                    </a:moveTo>
                    <a:lnTo>
                      <a:pt x="756" y="0"/>
                    </a:lnTo>
                    <a:lnTo>
                      <a:pt x="0" y="756"/>
                    </a:lnTo>
                    <a:lnTo>
                      <a:pt x="0" y="3026"/>
                    </a:lnTo>
                    <a:lnTo>
                      <a:pt x="756" y="3783"/>
                    </a:lnTo>
                    <a:lnTo>
                      <a:pt x="45362" y="3783"/>
                    </a:lnTo>
                    <a:lnTo>
                      <a:pt x="45362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7" name="object 602">
                <a:extLst>
                  <a:ext uri="{FF2B5EF4-FFF2-40B4-BE49-F238E27FC236}">
                    <a16:creationId xmlns:a16="http://schemas.microsoft.com/office/drawing/2014/main" id="{2AAC5F4B-AFD7-F911-B5D9-7D235DC72CB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6915" y="1007479"/>
                <a:ext cx="53340" cy="7746"/>
              </a:xfrm>
              <a:custGeom>
                <a:avLst/>
                <a:gdLst/>
                <a:ahLst/>
                <a:cxnLst/>
                <a:rect l="l" t="t" r="r" b="b"/>
                <a:pathLst>
                  <a:path w="53339" h="19050">
                    <a:moveTo>
                      <a:pt x="52939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86"/>
                    </a:lnTo>
                    <a:lnTo>
                      <a:pt x="4540" y="18927"/>
                    </a:lnTo>
                    <a:lnTo>
                      <a:pt x="52939" y="18927"/>
                    </a:lnTo>
                    <a:lnTo>
                      <a:pt x="52939" y="11350"/>
                    </a:lnTo>
                    <a:lnTo>
                      <a:pt x="8333" y="11350"/>
                    </a:lnTo>
                    <a:lnTo>
                      <a:pt x="7577" y="10593"/>
                    </a:lnTo>
                    <a:lnTo>
                      <a:pt x="7577" y="8323"/>
                    </a:lnTo>
                    <a:lnTo>
                      <a:pt x="8333" y="7566"/>
                    </a:lnTo>
                    <a:lnTo>
                      <a:pt x="52939" y="7566"/>
                    </a:lnTo>
                    <a:lnTo>
                      <a:pt x="52939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8" name="object 603">
                <a:extLst>
                  <a:ext uri="{FF2B5EF4-FFF2-40B4-BE49-F238E27FC236}">
                    <a16:creationId xmlns:a16="http://schemas.microsoft.com/office/drawing/2014/main" id="{1B242B33-A0D6-31B2-B42D-DCC2C1C23F3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34492" y="1028713"/>
                <a:ext cx="45721" cy="1291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3175">
                    <a:moveTo>
                      <a:pt x="45362" y="0"/>
                    </a:moveTo>
                    <a:lnTo>
                      <a:pt x="756" y="0"/>
                    </a:lnTo>
                    <a:lnTo>
                      <a:pt x="0" y="756"/>
                    </a:lnTo>
                    <a:lnTo>
                      <a:pt x="0" y="2270"/>
                    </a:lnTo>
                    <a:lnTo>
                      <a:pt x="756" y="3026"/>
                    </a:lnTo>
                    <a:lnTo>
                      <a:pt x="45362" y="3026"/>
                    </a:lnTo>
                    <a:lnTo>
                      <a:pt x="45362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9" name="object 604">
                <a:extLst>
                  <a:ext uri="{FF2B5EF4-FFF2-40B4-BE49-F238E27FC236}">
                    <a16:creationId xmlns:a16="http://schemas.microsoft.com/office/drawing/2014/main" id="{116E3D97-06DB-D3A0-68C3-BBE1919251B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6915" y="1025636"/>
                <a:ext cx="53340" cy="7488"/>
              </a:xfrm>
              <a:custGeom>
                <a:avLst/>
                <a:gdLst/>
                <a:ahLst/>
                <a:cxnLst/>
                <a:rect l="l" t="t" r="r" b="b"/>
                <a:pathLst>
                  <a:path w="53339" h="18414">
                    <a:moveTo>
                      <a:pt x="52939" y="0"/>
                    </a:moveTo>
                    <a:lnTo>
                      <a:pt x="4540" y="0"/>
                    </a:lnTo>
                    <a:lnTo>
                      <a:pt x="0" y="3783"/>
                    </a:lnTo>
                    <a:lnTo>
                      <a:pt x="0" y="14376"/>
                    </a:lnTo>
                    <a:lnTo>
                      <a:pt x="4540" y="18160"/>
                    </a:lnTo>
                    <a:lnTo>
                      <a:pt x="52939" y="18160"/>
                    </a:lnTo>
                    <a:lnTo>
                      <a:pt x="52939" y="10593"/>
                    </a:lnTo>
                    <a:lnTo>
                      <a:pt x="8333" y="10593"/>
                    </a:lnTo>
                    <a:lnTo>
                      <a:pt x="7577" y="9836"/>
                    </a:lnTo>
                    <a:lnTo>
                      <a:pt x="7577" y="8323"/>
                    </a:lnTo>
                    <a:lnTo>
                      <a:pt x="8333" y="7566"/>
                    </a:lnTo>
                    <a:lnTo>
                      <a:pt x="52939" y="7566"/>
                    </a:lnTo>
                    <a:lnTo>
                      <a:pt x="52939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0" name="object 288">
                <a:extLst>
                  <a:ext uri="{FF2B5EF4-FFF2-40B4-BE49-F238E27FC236}">
                    <a16:creationId xmlns:a16="http://schemas.microsoft.com/office/drawing/2014/main" id="{4D5568BC-B738-7D58-136F-549F7D6A87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38192" y="1106959"/>
                <a:ext cx="1539241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39239">
                    <a:moveTo>
                      <a:pt x="0" y="0"/>
                    </a:moveTo>
                    <a:lnTo>
                      <a:pt x="1538701" y="0"/>
                    </a:lnTo>
                  </a:path>
                </a:pathLst>
              </a:custGeom>
              <a:ln w="2194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24" name="Groupe 523">
              <a:extLst>
                <a:ext uri="{FF2B5EF4-FFF2-40B4-BE49-F238E27FC236}">
                  <a16:creationId xmlns:a16="http://schemas.microsoft.com/office/drawing/2014/main" id="{685ECC97-F3DD-B264-C3CE-7129110FFF3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3046291" y="5269294"/>
              <a:ext cx="1286291" cy="693640"/>
              <a:chOff x="4625292" y="3260368"/>
              <a:chExt cx="2312035" cy="1246776"/>
            </a:xfrm>
          </p:grpSpPr>
          <p:pic>
            <p:nvPicPr>
              <p:cNvPr id="525" name="Image 524">
                <a:extLst>
                  <a:ext uri="{FF2B5EF4-FFF2-40B4-BE49-F238E27FC236}">
                    <a16:creationId xmlns:a16="http://schemas.microsoft.com/office/drawing/2014/main" id="{FC60AF0C-D224-FC85-2193-95632917B1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8"/>
              <a:srcRect l="7074" t="7146" r="2673" b="623"/>
              <a:stretch/>
            </p:blipFill>
            <p:spPr>
              <a:xfrm>
                <a:off x="5078969" y="4048925"/>
                <a:ext cx="741907" cy="444710"/>
              </a:xfrm>
              <a:prstGeom prst="rect">
                <a:avLst/>
              </a:prstGeom>
            </p:spPr>
          </p:pic>
          <p:sp>
            <p:nvSpPr>
              <p:cNvPr id="526" name="object 2">
                <a:extLst>
                  <a:ext uri="{FF2B5EF4-FFF2-40B4-BE49-F238E27FC236}">
                    <a16:creationId xmlns:a16="http://schemas.microsoft.com/office/drawing/2014/main" id="{1B4A4AD3-A185-F573-23FD-5EBE74C479E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flipV="1">
                <a:off x="4625292" y="4430496"/>
                <a:ext cx="2214879" cy="69651"/>
              </a:xfrm>
              <a:custGeom>
                <a:avLst/>
                <a:gdLst/>
                <a:ahLst/>
                <a:cxnLst/>
                <a:rect l="l" t="t" r="r" b="b"/>
                <a:pathLst>
                  <a:path w="3257550">
                    <a:moveTo>
                      <a:pt x="0" y="0"/>
                    </a:moveTo>
                    <a:lnTo>
                      <a:pt x="3257373" y="0"/>
                    </a:lnTo>
                  </a:path>
                </a:pathLst>
              </a:custGeom>
              <a:ln w="28182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27" name="object 3">
                <a:extLst>
                  <a:ext uri="{FF2B5EF4-FFF2-40B4-BE49-F238E27FC236}">
                    <a16:creationId xmlns:a16="http://schemas.microsoft.com/office/drawing/2014/main" id="{5C9C6A9A-7CBA-A6B6-BC45-25910B39739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37332" y="3981364"/>
                <a:ext cx="346710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346709" h="525779">
                    <a:moveTo>
                      <a:pt x="340233" y="0"/>
                    </a:moveTo>
                    <a:lnTo>
                      <a:pt x="6307" y="0"/>
                    </a:lnTo>
                    <a:lnTo>
                      <a:pt x="0" y="5453"/>
                    </a:lnTo>
                    <a:lnTo>
                      <a:pt x="0" y="519105"/>
                    </a:lnTo>
                    <a:lnTo>
                      <a:pt x="6307" y="525469"/>
                    </a:lnTo>
                    <a:lnTo>
                      <a:pt x="340233" y="525469"/>
                    </a:lnTo>
                    <a:lnTo>
                      <a:pt x="346662" y="519105"/>
                    </a:lnTo>
                    <a:lnTo>
                      <a:pt x="346662" y="498195"/>
                    </a:lnTo>
                    <a:lnTo>
                      <a:pt x="28140" y="498195"/>
                    </a:lnTo>
                    <a:lnTo>
                      <a:pt x="28140" y="27267"/>
                    </a:lnTo>
                    <a:lnTo>
                      <a:pt x="346662" y="27267"/>
                    </a:lnTo>
                    <a:lnTo>
                      <a:pt x="346662" y="5453"/>
                    </a:lnTo>
                    <a:lnTo>
                      <a:pt x="340233" y="0"/>
                    </a:lnTo>
                    <a:close/>
                  </a:path>
                  <a:path w="346709" h="525779">
                    <a:moveTo>
                      <a:pt x="346662" y="27267"/>
                    </a:moveTo>
                    <a:lnTo>
                      <a:pt x="319370" y="27267"/>
                    </a:lnTo>
                    <a:lnTo>
                      <a:pt x="319370" y="498195"/>
                    </a:lnTo>
                    <a:lnTo>
                      <a:pt x="346662" y="498195"/>
                    </a:lnTo>
                    <a:lnTo>
                      <a:pt x="346662" y="27267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28" name="object 4">
                <a:extLst>
                  <a:ext uri="{FF2B5EF4-FFF2-40B4-BE49-F238E27FC236}">
                    <a16:creationId xmlns:a16="http://schemas.microsoft.com/office/drawing/2014/main" id="{0ADF5504-51B0-2337-B678-E419C7A2E4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02762" y="4237730"/>
                <a:ext cx="6413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255904">
                    <a:moveTo>
                      <a:pt x="0" y="0"/>
                    </a:moveTo>
                    <a:lnTo>
                      <a:pt x="0" y="255466"/>
                    </a:lnTo>
                    <a:lnTo>
                      <a:pt x="63680" y="255466"/>
                    </a:lnTo>
                    <a:lnTo>
                      <a:pt x="63680" y="1009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29" name="object 5">
                <a:extLst>
                  <a:ext uri="{FF2B5EF4-FFF2-40B4-BE49-F238E27FC236}">
                    <a16:creationId xmlns:a16="http://schemas.microsoft.com/office/drawing/2014/main" id="{7F919EC4-0302-6F03-5C1E-C8982B6A9AE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89055" y="4223187"/>
                <a:ext cx="91440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283845">
                    <a:moveTo>
                      <a:pt x="16374" y="0"/>
                    </a:moveTo>
                    <a:lnTo>
                      <a:pt x="10067" y="1817"/>
                    </a:lnTo>
                    <a:lnTo>
                      <a:pt x="4609" y="3635"/>
                    </a:lnTo>
                    <a:lnTo>
                      <a:pt x="0" y="9089"/>
                    </a:lnTo>
                    <a:lnTo>
                      <a:pt x="0" y="277282"/>
                    </a:lnTo>
                    <a:lnTo>
                      <a:pt x="6428" y="283646"/>
                    </a:lnTo>
                    <a:lnTo>
                      <a:pt x="85513" y="283646"/>
                    </a:lnTo>
                    <a:lnTo>
                      <a:pt x="90971" y="277282"/>
                    </a:lnTo>
                    <a:lnTo>
                      <a:pt x="90971" y="256372"/>
                    </a:lnTo>
                    <a:lnTo>
                      <a:pt x="28261" y="256372"/>
                    </a:lnTo>
                    <a:lnTo>
                      <a:pt x="28261" y="62728"/>
                    </a:lnTo>
                    <a:lnTo>
                      <a:pt x="60466" y="62728"/>
                    </a:lnTo>
                    <a:lnTo>
                      <a:pt x="25472" y="7271"/>
                    </a:lnTo>
                    <a:lnTo>
                      <a:pt x="22803" y="2726"/>
                    </a:lnTo>
                    <a:lnTo>
                      <a:pt x="16374" y="0"/>
                    </a:lnTo>
                    <a:close/>
                  </a:path>
                  <a:path w="91440" h="283845">
                    <a:moveTo>
                      <a:pt x="60466" y="62728"/>
                    </a:moveTo>
                    <a:lnTo>
                      <a:pt x="28261" y="62728"/>
                    </a:lnTo>
                    <a:lnTo>
                      <a:pt x="63680" y="119093"/>
                    </a:lnTo>
                    <a:lnTo>
                      <a:pt x="63680" y="256372"/>
                    </a:lnTo>
                    <a:lnTo>
                      <a:pt x="90971" y="256372"/>
                    </a:lnTo>
                    <a:lnTo>
                      <a:pt x="90971" y="110004"/>
                    </a:lnTo>
                    <a:lnTo>
                      <a:pt x="89152" y="108186"/>
                    </a:lnTo>
                    <a:lnTo>
                      <a:pt x="60466" y="62728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30" name="object 6">
                <a:extLst>
                  <a:ext uri="{FF2B5EF4-FFF2-40B4-BE49-F238E27FC236}">
                    <a16:creationId xmlns:a16="http://schemas.microsoft.com/office/drawing/2014/main" id="{828A3782-1C5D-DD5D-C235-37903E5E8B4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55732" y="4237730"/>
                <a:ext cx="6413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255904">
                    <a:moveTo>
                      <a:pt x="63680" y="0"/>
                    </a:moveTo>
                    <a:lnTo>
                      <a:pt x="0" y="100915"/>
                    </a:lnTo>
                    <a:lnTo>
                      <a:pt x="0" y="255466"/>
                    </a:lnTo>
                    <a:lnTo>
                      <a:pt x="63680" y="255466"/>
                    </a:lnTo>
                    <a:lnTo>
                      <a:pt x="63680" y="0"/>
                    </a:lnTo>
                    <a:close/>
                  </a:path>
                </a:pathLst>
              </a:custGeom>
              <a:solidFill>
                <a:srgbClr val="2D3F88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31" name="object 7">
                <a:extLst>
                  <a:ext uri="{FF2B5EF4-FFF2-40B4-BE49-F238E27FC236}">
                    <a16:creationId xmlns:a16="http://schemas.microsoft.com/office/drawing/2014/main" id="{1B60F276-D5D3-82F3-C11C-E5F3CACA46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42146" y="4223187"/>
                <a:ext cx="91440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283845">
                    <a:moveTo>
                      <a:pt x="74596" y="0"/>
                    </a:moveTo>
                    <a:lnTo>
                      <a:pt x="68167" y="2726"/>
                    </a:lnTo>
                    <a:lnTo>
                      <a:pt x="65499" y="7271"/>
                    </a:lnTo>
                    <a:lnTo>
                      <a:pt x="1819" y="108186"/>
                    </a:lnTo>
                    <a:lnTo>
                      <a:pt x="849" y="110004"/>
                    </a:lnTo>
                    <a:lnTo>
                      <a:pt x="0" y="112731"/>
                    </a:lnTo>
                    <a:lnTo>
                      <a:pt x="0" y="277282"/>
                    </a:lnTo>
                    <a:lnTo>
                      <a:pt x="6307" y="283646"/>
                    </a:lnTo>
                    <a:lnTo>
                      <a:pt x="84542" y="283646"/>
                    </a:lnTo>
                    <a:lnTo>
                      <a:pt x="90971" y="277282"/>
                    </a:lnTo>
                    <a:lnTo>
                      <a:pt x="90971" y="256372"/>
                    </a:lnTo>
                    <a:lnTo>
                      <a:pt x="27291" y="256372"/>
                    </a:lnTo>
                    <a:lnTo>
                      <a:pt x="27291" y="119093"/>
                    </a:lnTo>
                    <a:lnTo>
                      <a:pt x="63680" y="62728"/>
                    </a:lnTo>
                    <a:lnTo>
                      <a:pt x="90971" y="62728"/>
                    </a:lnTo>
                    <a:lnTo>
                      <a:pt x="90971" y="9089"/>
                    </a:lnTo>
                    <a:lnTo>
                      <a:pt x="86362" y="3635"/>
                    </a:lnTo>
                    <a:lnTo>
                      <a:pt x="80903" y="1817"/>
                    </a:lnTo>
                    <a:lnTo>
                      <a:pt x="74596" y="0"/>
                    </a:lnTo>
                    <a:close/>
                  </a:path>
                  <a:path w="91440" h="283845">
                    <a:moveTo>
                      <a:pt x="90971" y="62728"/>
                    </a:moveTo>
                    <a:lnTo>
                      <a:pt x="63680" y="62728"/>
                    </a:lnTo>
                    <a:lnTo>
                      <a:pt x="63680" y="256372"/>
                    </a:lnTo>
                    <a:lnTo>
                      <a:pt x="90971" y="256372"/>
                    </a:lnTo>
                    <a:lnTo>
                      <a:pt x="90971" y="62728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32" name="object 8">
                <a:extLst>
                  <a:ext uri="{FF2B5EF4-FFF2-40B4-BE49-F238E27FC236}">
                    <a16:creationId xmlns:a16="http://schemas.microsoft.com/office/drawing/2014/main" id="{935183F0-063E-1E97-ADB9-739F02E1E42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78139" y="3724987"/>
                <a:ext cx="461645" cy="286385"/>
              </a:xfrm>
              <a:custGeom>
                <a:avLst/>
                <a:gdLst/>
                <a:ahLst/>
                <a:cxnLst/>
                <a:rect l="l" t="t" r="r" b="b"/>
                <a:pathLst>
                  <a:path w="461645" h="286385">
                    <a:moveTo>
                      <a:pt x="0" y="0"/>
                    </a:moveTo>
                    <a:lnTo>
                      <a:pt x="461286" y="0"/>
                    </a:lnTo>
                    <a:lnTo>
                      <a:pt x="461286" y="286372"/>
                    </a:lnTo>
                    <a:lnTo>
                      <a:pt x="0" y="2863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33" name="object 9">
                <a:extLst>
                  <a:ext uri="{FF2B5EF4-FFF2-40B4-BE49-F238E27FC236}">
                    <a16:creationId xmlns:a16="http://schemas.microsoft.com/office/drawing/2014/main" id="{8C139118-690C-C373-0A87-1A2BBCA3C60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26414" y="3995475"/>
                <a:ext cx="69215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69215" h="1270">
                    <a:moveTo>
                      <a:pt x="0" y="1269"/>
                    </a:moveTo>
                    <a:lnTo>
                      <a:pt x="69138" y="1269"/>
                    </a:lnTo>
                    <a:lnTo>
                      <a:pt x="69138" y="0"/>
                    </a:lnTo>
                    <a:lnTo>
                      <a:pt x="0" y="0"/>
                    </a:lnTo>
                    <a:lnTo>
                      <a:pt x="0" y="1269"/>
                    </a:lnTo>
                    <a:close/>
                  </a:path>
                </a:pathLst>
              </a:custGeom>
              <a:solidFill>
                <a:srgbClr val="EB242C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34" name="object 10">
                <a:extLst>
                  <a:ext uri="{FF2B5EF4-FFF2-40B4-BE49-F238E27FC236}">
                    <a16:creationId xmlns:a16="http://schemas.microsoft.com/office/drawing/2014/main" id="{61DB25C7-771E-1BAF-381F-0B9DC44FE52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26414" y="3763165"/>
                <a:ext cx="399917" cy="233579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232410">
                    <a:moveTo>
                      <a:pt x="0" y="232309"/>
                    </a:moveTo>
                    <a:lnTo>
                      <a:pt x="399425" y="232309"/>
                    </a:lnTo>
                    <a:lnTo>
                      <a:pt x="399425" y="0"/>
                    </a:lnTo>
                    <a:lnTo>
                      <a:pt x="0" y="0"/>
                    </a:lnTo>
                    <a:lnTo>
                      <a:pt x="0" y="232309"/>
                    </a:lnTo>
                    <a:close/>
                  </a:path>
                </a:pathLst>
              </a:custGeom>
              <a:solidFill>
                <a:srgbClr val="2D3F88"/>
              </a:solidFill>
              <a:ln>
                <a:solidFill>
                  <a:srgbClr val="2D3F88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35" name="object 12">
                <a:extLst>
                  <a:ext uri="{FF2B5EF4-FFF2-40B4-BE49-F238E27FC236}">
                    <a16:creationId xmlns:a16="http://schemas.microsoft.com/office/drawing/2014/main" id="{818A1CD3-5589-FCC5-C6A1-D7E0059A28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63271" y="3710970"/>
                <a:ext cx="48895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313689">
                    <a:moveTo>
                      <a:pt x="482148" y="0"/>
                    </a:moveTo>
                    <a:lnTo>
                      <a:pt x="5458" y="0"/>
                    </a:lnTo>
                    <a:lnTo>
                      <a:pt x="0" y="5453"/>
                    </a:lnTo>
                    <a:lnTo>
                      <a:pt x="0" y="307277"/>
                    </a:lnTo>
                    <a:lnTo>
                      <a:pt x="5458" y="313652"/>
                    </a:lnTo>
                    <a:lnTo>
                      <a:pt x="482148" y="313652"/>
                    </a:lnTo>
                    <a:lnTo>
                      <a:pt x="488577" y="307277"/>
                    </a:lnTo>
                    <a:lnTo>
                      <a:pt x="488577" y="285463"/>
                    </a:lnTo>
                    <a:lnTo>
                      <a:pt x="27291" y="285463"/>
                    </a:lnTo>
                    <a:lnTo>
                      <a:pt x="27291" y="27267"/>
                    </a:lnTo>
                    <a:lnTo>
                      <a:pt x="488577" y="27267"/>
                    </a:lnTo>
                    <a:lnTo>
                      <a:pt x="488577" y="5453"/>
                    </a:lnTo>
                    <a:lnTo>
                      <a:pt x="482148" y="0"/>
                    </a:lnTo>
                    <a:close/>
                  </a:path>
                  <a:path w="488950" h="313689">
                    <a:moveTo>
                      <a:pt x="488577" y="27267"/>
                    </a:moveTo>
                    <a:lnTo>
                      <a:pt x="461286" y="27267"/>
                    </a:lnTo>
                    <a:lnTo>
                      <a:pt x="461286" y="285463"/>
                    </a:lnTo>
                    <a:lnTo>
                      <a:pt x="488577" y="285463"/>
                    </a:lnTo>
                    <a:lnTo>
                      <a:pt x="488577" y="27267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36" name="object 13">
                <a:extLst>
                  <a:ext uri="{FF2B5EF4-FFF2-40B4-BE49-F238E27FC236}">
                    <a16:creationId xmlns:a16="http://schemas.microsoft.com/office/drawing/2014/main" id="{E5A07576-FB3F-2EEB-99A3-01C36F0A526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56375" y="3784988"/>
                <a:ext cx="30607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42875">
                    <a:moveTo>
                      <a:pt x="152953" y="0"/>
                    </a:moveTo>
                    <a:lnTo>
                      <a:pt x="106549" y="7163"/>
                    </a:lnTo>
                    <a:lnTo>
                      <a:pt x="65962" y="27200"/>
                    </a:lnTo>
                    <a:lnTo>
                      <a:pt x="33281" y="57929"/>
                    </a:lnTo>
                    <a:lnTo>
                      <a:pt x="10597" y="97169"/>
                    </a:lnTo>
                    <a:lnTo>
                      <a:pt x="0" y="142737"/>
                    </a:lnTo>
                    <a:lnTo>
                      <a:pt x="305785" y="142737"/>
                    </a:lnTo>
                    <a:lnTo>
                      <a:pt x="295189" y="97169"/>
                    </a:lnTo>
                    <a:lnTo>
                      <a:pt x="272511" y="57929"/>
                    </a:lnTo>
                    <a:lnTo>
                      <a:pt x="239849" y="27200"/>
                    </a:lnTo>
                    <a:lnTo>
                      <a:pt x="199297" y="7163"/>
                    </a:lnTo>
                    <a:lnTo>
                      <a:pt x="152953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37" name="object 14">
                <a:extLst>
                  <a:ext uri="{FF2B5EF4-FFF2-40B4-BE49-F238E27FC236}">
                    <a16:creationId xmlns:a16="http://schemas.microsoft.com/office/drawing/2014/main" id="{1509D09C-CF5E-7562-AE41-4CD6FDC3F9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42789" y="3771354"/>
                <a:ext cx="333375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170179">
                    <a:moveTo>
                      <a:pt x="166538" y="0"/>
                    </a:moveTo>
                    <a:lnTo>
                      <a:pt x="116241" y="7781"/>
                    </a:lnTo>
                    <a:lnTo>
                      <a:pt x="71953" y="29527"/>
                    </a:lnTo>
                    <a:lnTo>
                      <a:pt x="36159" y="62838"/>
                    </a:lnTo>
                    <a:lnTo>
                      <a:pt x="11346" y="105313"/>
                    </a:lnTo>
                    <a:lnTo>
                      <a:pt x="0" y="154553"/>
                    </a:lnTo>
                    <a:lnTo>
                      <a:pt x="0" y="159098"/>
                    </a:lnTo>
                    <a:lnTo>
                      <a:pt x="849" y="162734"/>
                    </a:lnTo>
                    <a:lnTo>
                      <a:pt x="3638" y="165460"/>
                    </a:lnTo>
                    <a:lnTo>
                      <a:pt x="6307" y="168187"/>
                    </a:lnTo>
                    <a:lnTo>
                      <a:pt x="9946" y="170005"/>
                    </a:lnTo>
                    <a:lnTo>
                      <a:pt x="323009" y="170005"/>
                    </a:lnTo>
                    <a:lnTo>
                      <a:pt x="326648" y="168187"/>
                    </a:lnTo>
                    <a:lnTo>
                      <a:pt x="329316" y="165460"/>
                    </a:lnTo>
                    <a:lnTo>
                      <a:pt x="332106" y="162734"/>
                    </a:lnTo>
                    <a:lnTo>
                      <a:pt x="332955" y="159098"/>
                    </a:lnTo>
                    <a:lnTo>
                      <a:pt x="332955" y="154553"/>
                    </a:lnTo>
                    <a:lnTo>
                      <a:pt x="330023" y="141828"/>
                    </a:lnTo>
                    <a:lnTo>
                      <a:pt x="29110" y="141828"/>
                    </a:lnTo>
                    <a:lnTo>
                      <a:pt x="46080" y="96837"/>
                    </a:lnTo>
                    <a:lnTo>
                      <a:pt x="76992" y="60799"/>
                    </a:lnTo>
                    <a:lnTo>
                      <a:pt x="118319" y="36866"/>
                    </a:lnTo>
                    <a:lnTo>
                      <a:pt x="166538" y="28188"/>
                    </a:lnTo>
                    <a:lnTo>
                      <a:pt x="258303" y="28188"/>
                    </a:lnTo>
                    <a:lnTo>
                      <a:pt x="216776" y="7781"/>
                    </a:lnTo>
                    <a:lnTo>
                      <a:pt x="166538" y="0"/>
                    </a:lnTo>
                    <a:close/>
                  </a:path>
                  <a:path w="333375" h="170179">
                    <a:moveTo>
                      <a:pt x="258303" y="28188"/>
                    </a:moveTo>
                    <a:lnTo>
                      <a:pt x="166538" y="28188"/>
                    </a:lnTo>
                    <a:lnTo>
                      <a:pt x="214738" y="36866"/>
                    </a:lnTo>
                    <a:lnTo>
                      <a:pt x="256024" y="60799"/>
                    </a:lnTo>
                    <a:lnTo>
                      <a:pt x="286893" y="96837"/>
                    </a:lnTo>
                    <a:lnTo>
                      <a:pt x="303844" y="141828"/>
                    </a:lnTo>
                    <a:lnTo>
                      <a:pt x="330023" y="141828"/>
                    </a:lnTo>
                    <a:lnTo>
                      <a:pt x="321610" y="105313"/>
                    </a:lnTo>
                    <a:lnTo>
                      <a:pt x="296803" y="62838"/>
                    </a:lnTo>
                    <a:lnTo>
                      <a:pt x="261028" y="29527"/>
                    </a:lnTo>
                    <a:lnTo>
                      <a:pt x="258303" y="28188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38" name="object 15">
                <a:extLst>
                  <a:ext uri="{FF2B5EF4-FFF2-40B4-BE49-F238E27FC236}">
                    <a16:creationId xmlns:a16="http://schemas.microsoft.com/office/drawing/2014/main" id="{9A66B425-84E2-9C7C-8411-E706E7FBC7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94772" y="3840445"/>
                <a:ext cx="27305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27304" h="93345">
                    <a:moveTo>
                      <a:pt x="21833" y="0"/>
                    </a:moveTo>
                    <a:lnTo>
                      <a:pt x="6307" y="0"/>
                    </a:lnTo>
                    <a:lnTo>
                      <a:pt x="0" y="5453"/>
                    </a:lnTo>
                    <a:lnTo>
                      <a:pt x="0" y="87281"/>
                    </a:lnTo>
                    <a:lnTo>
                      <a:pt x="6307" y="92734"/>
                    </a:lnTo>
                    <a:lnTo>
                      <a:pt x="21833" y="92734"/>
                    </a:lnTo>
                    <a:lnTo>
                      <a:pt x="27291" y="87281"/>
                    </a:lnTo>
                    <a:lnTo>
                      <a:pt x="27291" y="5453"/>
                    </a:lnTo>
                    <a:lnTo>
                      <a:pt x="21833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39" name="object 16">
                <a:extLst>
                  <a:ext uri="{FF2B5EF4-FFF2-40B4-BE49-F238E27FC236}">
                    <a16:creationId xmlns:a16="http://schemas.microsoft.com/office/drawing/2014/main" id="{AE403219-65BA-20EF-F1B6-AF5254EDB9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95622" y="3775898"/>
                <a:ext cx="27305" cy="54610"/>
              </a:xfrm>
              <a:custGeom>
                <a:avLst/>
                <a:gdLst/>
                <a:ahLst/>
                <a:cxnLst/>
                <a:rect l="l" t="t" r="r" b="b"/>
                <a:pathLst>
                  <a:path w="27304" h="54610">
                    <a:moveTo>
                      <a:pt x="20984" y="0"/>
                    </a:moveTo>
                    <a:lnTo>
                      <a:pt x="6428" y="0"/>
                    </a:lnTo>
                    <a:lnTo>
                      <a:pt x="0" y="5453"/>
                    </a:lnTo>
                    <a:lnTo>
                      <a:pt x="0" y="48185"/>
                    </a:lnTo>
                    <a:lnTo>
                      <a:pt x="6428" y="54547"/>
                    </a:lnTo>
                    <a:lnTo>
                      <a:pt x="20984" y="54547"/>
                    </a:lnTo>
                    <a:lnTo>
                      <a:pt x="27291" y="48185"/>
                    </a:lnTo>
                    <a:lnTo>
                      <a:pt x="27291" y="5453"/>
                    </a:lnTo>
                    <a:lnTo>
                      <a:pt x="20984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0" name="object 17">
                <a:extLst>
                  <a:ext uri="{FF2B5EF4-FFF2-40B4-BE49-F238E27FC236}">
                    <a16:creationId xmlns:a16="http://schemas.microsoft.com/office/drawing/2014/main" id="{743BDC9F-50DF-3FB2-35F7-C574D5D6DD7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07319" y="3804087"/>
                <a:ext cx="53975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339">
                    <a:moveTo>
                      <a:pt x="19164" y="0"/>
                    </a:moveTo>
                    <a:lnTo>
                      <a:pt x="10067" y="0"/>
                    </a:lnTo>
                    <a:lnTo>
                      <a:pt x="4609" y="5453"/>
                    </a:lnTo>
                    <a:lnTo>
                      <a:pt x="0" y="10907"/>
                    </a:lnTo>
                    <a:lnTo>
                      <a:pt x="0" y="19996"/>
                    </a:lnTo>
                    <a:lnTo>
                      <a:pt x="4609" y="24541"/>
                    </a:lnTo>
                    <a:lnTo>
                      <a:pt x="28261" y="48173"/>
                    </a:lnTo>
                    <a:lnTo>
                      <a:pt x="31051" y="50911"/>
                    </a:lnTo>
                    <a:lnTo>
                      <a:pt x="34690" y="52729"/>
                    </a:lnTo>
                    <a:lnTo>
                      <a:pt x="41968" y="52729"/>
                    </a:lnTo>
                    <a:lnTo>
                      <a:pt x="45607" y="50911"/>
                    </a:lnTo>
                    <a:lnTo>
                      <a:pt x="48275" y="48173"/>
                    </a:lnTo>
                    <a:lnTo>
                      <a:pt x="53733" y="43628"/>
                    </a:lnTo>
                    <a:lnTo>
                      <a:pt x="53733" y="34539"/>
                    </a:lnTo>
                    <a:lnTo>
                      <a:pt x="19164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1" name="object 18">
                <a:extLst>
                  <a:ext uri="{FF2B5EF4-FFF2-40B4-BE49-F238E27FC236}">
                    <a16:creationId xmlns:a16="http://schemas.microsoft.com/office/drawing/2014/main" id="{A77B49A8-BF14-0868-2985-92C441DB12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157482" y="3804087"/>
                <a:ext cx="53975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339">
                    <a:moveTo>
                      <a:pt x="43666" y="0"/>
                    </a:moveTo>
                    <a:lnTo>
                      <a:pt x="34569" y="0"/>
                    </a:lnTo>
                    <a:lnTo>
                      <a:pt x="0" y="34539"/>
                    </a:lnTo>
                    <a:lnTo>
                      <a:pt x="0" y="43628"/>
                    </a:lnTo>
                    <a:lnTo>
                      <a:pt x="5458" y="48173"/>
                    </a:lnTo>
                    <a:lnTo>
                      <a:pt x="8248" y="50911"/>
                    </a:lnTo>
                    <a:lnTo>
                      <a:pt x="11886" y="52729"/>
                    </a:lnTo>
                    <a:lnTo>
                      <a:pt x="19164" y="52729"/>
                    </a:lnTo>
                    <a:lnTo>
                      <a:pt x="22803" y="50911"/>
                    </a:lnTo>
                    <a:lnTo>
                      <a:pt x="24622" y="48173"/>
                    </a:lnTo>
                    <a:lnTo>
                      <a:pt x="49124" y="24541"/>
                    </a:lnTo>
                    <a:lnTo>
                      <a:pt x="53733" y="19996"/>
                    </a:lnTo>
                    <a:lnTo>
                      <a:pt x="53733" y="10907"/>
                    </a:lnTo>
                    <a:lnTo>
                      <a:pt x="49124" y="5453"/>
                    </a:lnTo>
                    <a:lnTo>
                      <a:pt x="43666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2" name="object 19">
                <a:extLst>
                  <a:ext uri="{FF2B5EF4-FFF2-40B4-BE49-F238E27FC236}">
                    <a16:creationId xmlns:a16="http://schemas.microsoft.com/office/drawing/2014/main" id="{EC3B0A5B-5D7B-7A19-E351-CA1ADA98686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63652" y="3877722"/>
                <a:ext cx="52069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27304">
                    <a:moveTo>
                      <a:pt x="46456" y="0"/>
                    </a:moveTo>
                    <a:lnTo>
                      <a:pt x="5458" y="0"/>
                    </a:lnTo>
                    <a:lnTo>
                      <a:pt x="0" y="6362"/>
                    </a:lnTo>
                    <a:lnTo>
                      <a:pt x="0" y="21814"/>
                    </a:lnTo>
                    <a:lnTo>
                      <a:pt x="5458" y="27267"/>
                    </a:lnTo>
                    <a:lnTo>
                      <a:pt x="46456" y="27267"/>
                    </a:lnTo>
                    <a:lnTo>
                      <a:pt x="51914" y="21814"/>
                    </a:lnTo>
                    <a:lnTo>
                      <a:pt x="51914" y="6362"/>
                    </a:lnTo>
                    <a:lnTo>
                      <a:pt x="46456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3" name="object 20">
                <a:extLst>
                  <a:ext uri="{FF2B5EF4-FFF2-40B4-BE49-F238E27FC236}">
                    <a16:creationId xmlns:a16="http://schemas.microsoft.com/office/drawing/2014/main" id="{40B4B22E-A056-E9C8-D6F3-B65C72FFC28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00299" y="3877722"/>
                <a:ext cx="54610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54609" h="27304">
                    <a:moveTo>
                      <a:pt x="48154" y="0"/>
                    </a:moveTo>
                    <a:lnTo>
                      <a:pt x="6307" y="0"/>
                    </a:lnTo>
                    <a:lnTo>
                      <a:pt x="0" y="6362"/>
                    </a:lnTo>
                    <a:lnTo>
                      <a:pt x="0" y="21814"/>
                    </a:lnTo>
                    <a:lnTo>
                      <a:pt x="6307" y="27267"/>
                    </a:lnTo>
                    <a:lnTo>
                      <a:pt x="48154" y="27267"/>
                    </a:lnTo>
                    <a:lnTo>
                      <a:pt x="54582" y="21814"/>
                    </a:lnTo>
                    <a:lnTo>
                      <a:pt x="54582" y="6362"/>
                    </a:lnTo>
                    <a:lnTo>
                      <a:pt x="48154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4" name="object 21">
                <a:extLst>
                  <a:ext uri="{FF2B5EF4-FFF2-40B4-BE49-F238E27FC236}">
                    <a16:creationId xmlns:a16="http://schemas.microsoft.com/office/drawing/2014/main" id="{6340D5DA-9612-5695-560F-F6008641989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73077" y="3903172"/>
                <a:ext cx="158750" cy="422909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422910">
                    <a:moveTo>
                      <a:pt x="48154" y="190922"/>
                    </a:moveTo>
                    <a:lnTo>
                      <a:pt x="0" y="190922"/>
                    </a:lnTo>
                    <a:lnTo>
                      <a:pt x="0" y="218190"/>
                    </a:lnTo>
                    <a:lnTo>
                      <a:pt x="57251" y="218190"/>
                    </a:lnTo>
                    <a:lnTo>
                      <a:pt x="64529" y="225462"/>
                    </a:lnTo>
                    <a:lnTo>
                      <a:pt x="64529" y="379106"/>
                    </a:lnTo>
                    <a:lnTo>
                      <a:pt x="67893" y="395895"/>
                    </a:lnTo>
                    <a:lnTo>
                      <a:pt x="77068" y="409789"/>
                    </a:lnTo>
                    <a:lnTo>
                      <a:pt x="90677" y="419251"/>
                    </a:lnTo>
                    <a:lnTo>
                      <a:pt x="107346" y="422747"/>
                    </a:lnTo>
                    <a:lnTo>
                      <a:pt x="115473" y="422747"/>
                    </a:lnTo>
                    <a:lnTo>
                      <a:pt x="132192" y="419251"/>
                    </a:lnTo>
                    <a:lnTo>
                      <a:pt x="145796" y="409789"/>
                    </a:lnTo>
                    <a:lnTo>
                      <a:pt x="154943" y="395895"/>
                    </a:lnTo>
                    <a:lnTo>
                      <a:pt x="155028" y="395467"/>
                    </a:lnTo>
                    <a:lnTo>
                      <a:pt x="99098" y="395467"/>
                    </a:lnTo>
                    <a:lnTo>
                      <a:pt x="91820" y="388196"/>
                    </a:lnTo>
                    <a:lnTo>
                      <a:pt x="91820" y="234563"/>
                    </a:lnTo>
                    <a:lnTo>
                      <a:pt x="88323" y="217386"/>
                    </a:lnTo>
                    <a:lnTo>
                      <a:pt x="78857" y="203535"/>
                    </a:lnTo>
                    <a:lnTo>
                      <a:pt x="64955" y="194289"/>
                    </a:lnTo>
                    <a:lnTo>
                      <a:pt x="48154" y="190922"/>
                    </a:lnTo>
                    <a:close/>
                  </a:path>
                  <a:path w="158750" h="422910">
                    <a:moveTo>
                      <a:pt x="158290" y="0"/>
                    </a:moveTo>
                    <a:lnTo>
                      <a:pt x="130998" y="0"/>
                    </a:lnTo>
                    <a:lnTo>
                      <a:pt x="130998" y="388196"/>
                    </a:lnTo>
                    <a:lnTo>
                      <a:pt x="123721" y="395467"/>
                    </a:lnTo>
                    <a:lnTo>
                      <a:pt x="155028" y="395467"/>
                    </a:lnTo>
                    <a:lnTo>
                      <a:pt x="158290" y="379106"/>
                    </a:lnTo>
                    <a:lnTo>
                      <a:pt x="15829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5" name="object 22">
                <a:extLst>
                  <a:ext uri="{FF2B5EF4-FFF2-40B4-BE49-F238E27FC236}">
                    <a16:creationId xmlns:a16="http://schemas.microsoft.com/office/drawing/2014/main" id="{DAC0C923-5B7D-B350-EB2A-54A0ADE50E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62229" y="3770445"/>
                <a:ext cx="95580" cy="167278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6" name="object 23">
                <a:extLst>
                  <a:ext uri="{FF2B5EF4-FFF2-40B4-BE49-F238E27FC236}">
                    <a16:creationId xmlns:a16="http://schemas.microsoft.com/office/drawing/2014/main" id="{450B7D23-5B57-4701-E820-B53B871977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95553" y="4025005"/>
                <a:ext cx="261620" cy="454659"/>
              </a:xfrm>
              <a:custGeom>
                <a:avLst/>
                <a:gdLst/>
                <a:ahLst/>
                <a:cxnLst/>
                <a:rect l="l" t="t" r="r" b="b"/>
                <a:pathLst>
                  <a:path w="261620" h="454660">
                    <a:moveTo>
                      <a:pt x="261148" y="0"/>
                    </a:moveTo>
                    <a:lnTo>
                      <a:pt x="0" y="0"/>
                    </a:lnTo>
                    <a:lnTo>
                      <a:pt x="0" y="454555"/>
                    </a:lnTo>
                    <a:lnTo>
                      <a:pt x="246593" y="454555"/>
                    </a:lnTo>
                    <a:lnTo>
                      <a:pt x="246593" y="310913"/>
                    </a:lnTo>
                    <a:lnTo>
                      <a:pt x="247442" y="308186"/>
                    </a:lnTo>
                    <a:lnTo>
                      <a:pt x="248412" y="306368"/>
                    </a:lnTo>
                    <a:lnTo>
                      <a:pt x="261148" y="286372"/>
                    </a:lnTo>
                    <a:lnTo>
                      <a:pt x="261148" y="206362"/>
                    </a:lnTo>
                    <a:lnTo>
                      <a:pt x="119233" y="206362"/>
                    </a:lnTo>
                    <a:lnTo>
                      <a:pt x="98133" y="202215"/>
                    </a:lnTo>
                    <a:lnTo>
                      <a:pt x="80979" y="190909"/>
                    </a:lnTo>
                    <a:lnTo>
                      <a:pt x="69307" y="174147"/>
                    </a:lnTo>
                    <a:lnTo>
                      <a:pt x="64650" y="153632"/>
                    </a:lnTo>
                    <a:lnTo>
                      <a:pt x="64957" y="135283"/>
                    </a:lnTo>
                    <a:lnTo>
                      <a:pt x="70745" y="119319"/>
                    </a:lnTo>
                    <a:lnTo>
                      <a:pt x="87131" y="96876"/>
                    </a:lnTo>
                    <a:lnTo>
                      <a:pt x="119233" y="59092"/>
                    </a:lnTo>
                    <a:lnTo>
                      <a:pt x="261148" y="59092"/>
                    </a:lnTo>
                    <a:lnTo>
                      <a:pt x="261148" y="0"/>
                    </a:lnTo>
                    <a:close/>
                  </a:path>
                  <a:path w="261620" h="454660">
                    <a:moveTo>
                      <a:pt x="261148" y="59092"/>
                    </a:moveTo>
                    <a:lnTo>
                      <a:pt x="119233" y="59092"/>
                    </a:lnTo>
                    <a:lnTo>
                      <a:pt x="127761" y="68879"/>
                    </a:lnTo>
                    <a:lnTo>
                      <a:pt x="146524" y="93069"/>
                    </a:lnTo>
                    <a:lnTo>
                      <a:pt x="165287" y="123906"/>
                    </a:lnTo>
                    <a:lnTo>
                      <a:pt x="173816" y="153632"/>
                    </a:lnTo>
                    <a:lnTo>
                      <a:pt x="169091" y="174147"/>
                    </a:lnTo>
                    <a:lnTo>
                      <a:pt x="157395" y="190909"/>
                    </a:lnTo>
                    <a:lnTo>
                      <a:pt x="140264" y="202215"/>
                    </a:lnTo>
                    <a:lnTo>
                      <a:pt x="119233" y="206362"/>
                    </a:lnTo>
                    <a:lnTo>
                      <a:pt x="261148" y="206362"/>
                    </a:lnTo>
                    <a:lnTo>
                      <a:pt x="261148" y="59092"/>
                    </a:lnTo>
                    <a:close/>
                  </a:path>
                </a:pathLst>
              </a:custGeom>
              <a:solidFill>
                <a:srgbClr val="2D3F88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7" name="object 24">
                <a:extLst>
                  <a:ext uri="{FF2B5EF4-FFF2-40B4-BE49-F238E27FC236}">
                    <a16:creationId xmlns:a16="http://schemas.microsoft.com/office/drawing/2014/main" id="{F8401793-D34E-35B9-29B7-0CC2F3EBC25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95553" y="4025005"/>
                <a:ext cx="279400" cy="468630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468629">
                    <a:moveTo>
                      <a:pt x="246593" y="454555"/>
                    </a:moveTo>
                    <a:lnTo>
                      <a:pt x="0" y="454555"/>
                    </a:lnTo>
                    <a:lnTo>
                      <a:pt x="0" y="468191"/>
                    </a:lnTo>
                    <a:lnTo>
                      <a:pt x="246593" y="468191"/>
                    </a:lnTo>
                    <a:lnTo>
                      <a:pt x="246593" y="454555"/>
                    </a:lnTo>
                    <a:close/>
                  </a:path>
                  <a:path w="279400" h="468629">
                    <a:moveTo>
                      <a:pt x="279343" y="0"/>
                    </a:moveTo>
                    <a:lnTo>
                      <a:pt x="261148" y="0"/>
                    </a:lnTo>
                    <a:lnTo>
                      <a:pt x="261148" y="286372"/>
                    </a:lnTo>
                    <a:lnTo>
                      <a:pt x="279343" y="257274"/>
                    </a:lnTo>
                    <a:lnTo>
                      <a:pt x="279343" y="96358"/>
                    </a:lnTo>
                    <a:lnTo>
                      <a:pt x="277523" y="96358"/>
                    </a:lnTo>
                    <a:lnTo>
                      <a:pt x="277523" y="69090"/>
                    </a:lnTo>
                    <a:lnTo>
                      <a:pt x="279343" y="69090"/>
                    </a:lnTo>
                    <a:lnTo>
                      <a:pt x="27934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8" name="object 25">
                <a:extLst>
                  <a:ext uri="{FF2B5EF4-FFF2-40B4-BE49-F238E27FC236}">
                    <a16:creationId xmlns:a16="http://schemas.microsoft.com/office/drawing/2014/main" id="{69EBF715-AE12-C0B6-ADF3-6442ACC4BB2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72167" y="4334100"/>
                <a:ext cx="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h="146050">
                    <a:moveTo>
                      <a:pt x="0" y="0"/>
                    </a:moveTo>
                    <a:lnTo>
                      <a:pt x="0" y="145459"/>
                    </a:lnTo>
                  </a:path>
                </a:pathLst>
              </a:custGeom>
              <a:ln w="5458">
                <a:solidFill>
                  <a:srgbClr val="2D3F88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9" name="object 26">
                <a:extLst>
                  <a:ext uri="{FF2B5EF4-FFF2-40B4-BE49-F238E27FC236}">
                    <a16:creationId xmlns:a16="http://schemas.microsoft.com/office/drawing/2014/main" id="{7158EB21-C222-251A-8BA6-2B5EEFF6E80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42146" y="4282280"/>
                <a:ext cx="33020" cy="211454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211454">
                    <a:moveTo>
                      <a:pt x="32749" y="0"/>
                    </a:moveTo>
                    <a:lnTo>
                      <a:pt x="14555" y="29097"/>
                    </a:lnTo>
                    <a:lnTo>
                      <a:pt x="1819" y="49094"/>
                    </a:lnTo>
                    <a:lnTo>
                      <a:pt x="849" y="50911"/>
                    </a:lnTo>
                    <a:lnTo>
                      <a:pt x="0" y="53638"/>
                    </a:lnTo>
                    <a:lnTo>
                      <a:pt x="0" y="210916"/>
                    </a:lnTo>
                    <a:lnTo>
                      <a:pt x="32749" y="210916"/>
                    </a:lnTo>
                    <a:lnTo>
                      <a:pt x="32749" y="197280"/>
                    </a:lnTo>
                    <a:lnTo>
                      <a:pt x="27291" y="197280"/>
                    </a:lnTo>
                    <a:lnTo>
                      <a:pt x="27291" y="60001"/>
                    </a:lnTo>
                    <a:lnTo>
                      <a:pt x="32749" y="51820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rgbClr val="010103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0" name="object 27">
                <a:extLst>
                  <a:ext uri="{FF2B5EF4-FFF2-40B4-BE49-F238E27FC236}">
                    <a16:creationId xmlns:a16="http://schemas.microsoft.com/office/drawing/2014/main" id="{92FA7273-75F3-2AA2-C0B3-B1580276F2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95553" y="3995907"/>
                <a:ext cx="279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79400">
                    <a:moveTo>
                      <a:pt x="0" y="0"/>
                    </a:moveTo>
                    <a:lnTo>
                      <a:pt x="279343" y="0"/>
                    </a:lnTo>
                  </a:path>
                </a:pathLst>
              </a:custGeom>
              <a:ln w="3175">
                <a:solidFill>
                  <a:srgbClr val="2D3F88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1" name="object 28">
                <a:extLst>
                  <a:ext uri="{FF2B5EF4-FFF2-40B4-BE49-F238E27FC236}">
                    <a16:creationId xmlns:a16="http://schemas.microsoft.com/office/drawing/2014/main" id="{D2A94231-D128-429F-A73D-ED0ED00BB43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95553" y="4010910"/>
                <a:ext cx="279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79400">
                    <a:moveTo>
                      <a:pt x="0" y="0"/>
                    </a:moveTo>
                    <a:lnTo>
                      <a:pt x="279343" y="0"/>
                    </a:lnTo>
                  </a:path>
                </a:pathLst>
              </a:custGeom>
              <a:ln w="28188">
                <a:solidFill>
                  <a:srgbClr val="010103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2" name="object 29">
                <a:extLst>
                  <a:ext uri="{FF2B5EF4-FFF2-40B4-BE49-F238E27FC236}">
                    <a16:creationId xmlns:a16="http://schemas.microsoft.com/office/drawing/2014/main" id="{03BF5CCC-8F62-8EF9-225B-E989EE9A34D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73077" y="4094095"/>
                <a:ext cx="1905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7304">
                    <a:moveTo>
                      <a:pt x="0" y="0"/>
                    </a:moveTo>
                    <a:lnTo>
                      <a:pt x="1819" y="0"/>
                    </a:lnTo>
                    <a:lnTo>
                      <a:pt x="1819" y="27267"/>
                    </a:lnTo>
                    <a:lnTo>
                      <a:pt x="0" y="272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3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3" name="object 30">
                <a:extLst>
                  <a:ext uri="{FF2B5EF4-FFF2-40B4-BE49-F238E27FC236}">
                    <a16:creationId xmlns:a16="http://schemas.microsoft.com/office/drawing/2014/main" id="{864487CA-AD64-7216-E24A-E0C29D4EE5B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42009" y="4070451"/>
                <a:ext cx="136457" cy="17455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4" name="object 31">
                <a:extLst>
                  <a:ext uri="{FF2B5EF4-FFF2-40B4-BE49-F238E27FC236}">
                    <a16:creationId xmlns:a16="http://schemas.microsoft.com/office/drawing/2014/main" id="{841AC1C3-95F1-949B-C423-27EA3E6A35A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33761" y="4278644"/>
                <a:ext cx="158290" cy="64545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5" name="object 32">
                <a:extLst>
                  <a:ext uri="{FF2B5EF4-FFF2-40B4-BE49-F238E27FC236}">
                    <a16:creationId xmlns:a16="http://schemas.microsoft.com/office/drawing/2014/main" id="{F4F30896-E5CF-C9CA-D551-075C2B2647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38938" y="3274062"/>
                <a:ext cx="2284730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2284729" h="193675">
                    <a:moveTo>
                      <a:pt x="0" y="0"/>
                    </a:moveTo>
                    <a:lnTo>
                      <a:pt x="2284645" y="0"/>
                    </a:lnTo>
                    <a:lnTo>
                      <a:pt x="2284645" y="193649"/>
                    </a:lnTo>
                    <a:lnTo>
                      <a:pt x="0" y="1936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6" name="object 33">
                <a:extLst>
                  <a:ext uri="{FF2B5EF4-FFF2-40B4-BE49-F238E27FC236}">
                    <a16:creationId xmlns:a16="http://schemas.microsoft.com/office/drawing/2014/main" id="{E85D993A-6CB2-F180-E73D-216C4FFD690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25292" y="3468019"/>
                <a:ext cx="23120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12034">
                    <a:moveTo>
                      <a:pt x="0" y="0"/>
                    </a:moveTo>
                    <a:lnTo>
                      <a:pt x="2311997" y="0"/>
                    </a:lnTo>
                  </a:path>
                </a:pathLst>
              </a:custGeom>
              <a:ln w="26658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7" name="object 34">
                <a:extLst>
                  <a:ext uri="{FF2B5EF4-FFF2-40B4-BE49-F238E27FC236}">
                    <a16:creationId xmlns:a16="http://schemas.microsoft.com/office/drawing/2014/main" id="{A7023A8A-F17B-9868-C619-B69DE7433DD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39393" y="3287122"/>
                <a:ext cx="0" cy="167640"/>
              </a:xfrm>
              <a:custGeom>
                <a:avLst/>
                <a:gdLst/>
                <a:ahLst/>
                <a:cxnLst/>
                <a:rect l="l" t="t" r="r" b="b"/>
                <a:pathLst>
                  <a:path h="167639">
                    <a:moveTo>
                      <a:pt x="0" y="0"/>
                    </a:moveTo>
                    <a:lnTo>
                      <a:pt x="0" y="167567"/>
                    </a:lnTo>
                  </a:path>
                </a:pathLst>
              </a:custGeom>
              <a:ln w="28201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8" name="object 35">
                <a:extLst>
                  <a:ext uri="{FF2B5EF4-FFF2-40B4-BE49-F238E27FC236}">
                    <a16:creationId xmlns:a16="http://schemas.microsoft.com/office/drawing/2014/main" id="{2B5248E4-B32C-C638-AEC9-AEF9415FB6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25292" y="3273793"/>
                <a:ext cx="23120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12034">
                    <a:moveTo>
                      <a:pt x="0" y="0"/>
                    </a:moveTo>
                    <a:lnTo>
                      <a:pt x="2311997" y="0"/>
                    </a:lnTo>
                  </a:path>
                </a:pathLst>
              </a:custGeom>
              <a:ln w="26658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9" name="object 36">
                <a:extLst>
                  <a:ext uri="{FF2B5EF4-FFF2-40B4-BE49-F238E27FC236}">
                    <a16:creationId xmlns:a16="http://schemas.microsoft.com/office/drawing/2014/main" id="{81449295-3358-B48B-A873-36A365C573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23644" y="3287757"/>
                <a:ext cx="0" cy="166370"/>
              </a:xfrm>
              <a:custGeom>
                <a:avLst/>
                <a:gdLst/>
                <a:ahLst/>
                <a:cxnLst/>
                <a:rect l="l" t="t" r="r" b="b"/>
                <a:pathLst>
                  <a:path h="166369">
                    <a:moveTo>
                      <a:pt x="0" y="0"/>
                    </a:moveTo>
                    <a:lnTo>
                      <a:pt x="0" y="166309"/>
                    </a:lnTo>
                  </a:path>
                </a:pathLst>
              </a:custGeom>
              <a:ln w="27291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0" name="object 37">
                <a:extLst>
                  <a:ext uri="{FF2B5EF4-FFF2-40B4-BE49-F238E27FC236}">
                    <a16:creationId xmlns:a16="http://schemas.microsoft.com/office/drawing/2014/main" id="{F285C006-3A7F-5111-53DC-FEFE4FA90D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88075" y="3260368"/>
                <a:ext cx="494969" cy="220978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1" name="object 38">
                <a:extLst>
                  <a:ext uri="{FF2B5EF4-FFF2-40B4-BE49-F238E27FC236}">
                    <a16:creationId xmlns:a16="http://schemas.microsoft.com/office/drawing/2014/main" id="{027BEAA4-1025-BFF0-6BF4-D3E955BC17B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81272" y="3260368"/>
                <a:ext cx="495976" cy="220978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2" name="object 39">
                <a:extLst>
                  <a:ext uri="{FF2B5EF4-FFF2-40B4-BE49-F238E27FC236}">
                    <a16:creationId xmlns:a16="http://schemas.microsoft.com/office/drawing/2014/main" id="{73A23F2E-E234-B6E2-9A83-44CE4CDB3DE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78870" y="3468621"/>
                <a:ext cx="0" cy="774065"/>
              </a:xfrm>
              <a:custGeom>
                <a:avLst/>
                <a:gdLst/>
                <a:ahLst/>
                <a:cxnLst/>
                <a:rect l="l" t="t" r="r" b="b"/>
                <a:pathLst>
                  <a:path h="774064">
                    <a:moveTo>
                      <a:pt x="0" y="0"/>
                    </a:moveTo>
                    <a:lnTo>
                      <a:pt x="0" y="773653"/>
                    </a:lnTo>
                  </a:path>
                </a:pathLst>
              </a:custGeom>
              <a:ln w="27291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3" name="object 42">
                <a:extLst>
                  <a:ext uri="{FF2B5EF4-FFF2-40B4-BE49-F238E27FC236}">
                    <a16:creationId xmlns:a16="http://schemas.microsoft.com/office/drawing/2014/main" id="{600FA626-B36A-F633-2BAC-B88256EB4B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69138" y="3458611"/>
                <a:ext cx="0" cy="752475"/>
              </a:xfrm>
              <a:custGeom>
                <a:avLst/>
                <a:gdLst/>
                <a:ahLst/>
                <a:cxnLst/>
                <a:rect l="l" t="t" r="r" b="b"/>
                <a:pathLst>
                  <a:path h="752475">
                    <a:moveTo>
                      <a:pt x="0" y="0"/>
                    </a:moveTo>
                    <a:lnTo>
                      <a:pt x="0" y="751851"/>
                    </a:lnTo>
                  </a:path>
                </a:pathLst>
              </a:custGeom>
              <a:ln w="27303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4" name="object 43">
                <a:extLst>
                  <a:ext uri="{FF2B5EF4-FFF2-40B4-BE49-F238E27FC236}">
                    <a16:creationId xmlns:a16="http://schemas.microsoft.com/office/drawing/2014/main" id="{C8CBA634-9CF4-9580-47CC-D5C6187C34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30188" y="3580443"/>
                <a:ext cx="1421765" cy="478790"/>
              </a:xfrm>
              <a:custGeom>
                <a:avLst/>
                <a:gdLst/>
                <a:ahLst/>
                <a:cxnLst/>
                <a:rect l="l" t="t" r="r" b="b"/>
                <a:pathLst>
                  <a:path w="1421765" h="478789">
                    <a:moveTo>
                      <a:pt x="1414885" y="0"/>
                    </a:moveTo>
                    <a:lnTo>
                      <a:pt x="6368" y="0"/>
                    </a:lnTo>
                    <a:lnTo>
                      <a:pt x="0" y="5453"/>
                    </a:lnTo>
                    <a:lnTo>
                      <a:pt x="0" y="472738"/>
                    </a:lnTo>
                    <a:lnTo>
                      <a:pt x="6368" y="478192"/>
                    </a:lnTo>
                    <a:lnTo>
                      <a:pt x="20923" y="478192"/>
                    </a:lnTo>
                    <a:lnTo>
                      <a:pt x="27291" y="472738"/>
                    </a:lnTo>
                    <a:lnTo>
                      <a:pt x="27291" y="27267"/>
                    </a:lnTo>
                    <a:lnTo>
                      <a:pt x="1421193" y="27267"/>
                    </a:lnTo>
                    <a:lnTo>
                      <a:pt x="1421193" y="5453"/>
                    </a:lnTo>
                    <a:lnTo>
                      <a:pt x="1414885" y="0"/>
                    </a:lnTo>
                    <a:close/>
                  </a:path>
                  <a:path w="1421765" h="478789">
                    <a:moveTo>
                      <a:pt x="1421193" y="27267"/>
                    </a:moveTo>
                    <a:lnTo>
                      <a:pt x="1393901" y="27267"/>
                    </a:lnTo>
                    <a:lnTo>
                      <a:pt x="1393901" y="146361"/>
                    </a:lnTo>
                    <a:lnTo>
                      <a:pt x="1399359" y="152723"/>
                    </a:lnTo>
                    <a:lnTo>
                      <a:pt x="1414885" y="152723"/>
                    </a:lnTo>
                    <a:lnTo>
                      <a:pt x="1421193" y="146361"/>
                    </a:lnTo>
                    <a:lnTo>
                      <a:pt x="1421193" y="27267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5" name="object 44">
                <a:extLst>
                  <a:ext uri="{FF2B5EF4-FFF2-40B4-BE49-F238E27FC236}">
                    <a16:creationId xmlns:a16="http://schemas.microsoft.com/office/drawing/2014/main" id="{82048CEC-3533-B4CD-11BD-EBC6DABB166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06616" y="3632264"/>
                <a:ext cx="241098" cy="239096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6" name="object 45">
                <a:extLst>
                  <a:ext uri="{FF2B5EF4-FFF2-40B4-BE49-F238E27FC236}">
                    <a16:creationId xmlns:a16="http://schemas.microsoft.com/office/drawing/2014/main" id="{28AF66DE-9653-E49E-1682-E4D25796482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22081" y="3643171"/>
                <a:ext cx="313055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313054" h="312420">
                    <a:moveTo>
                      <a:pt x="302049" y="0"/>
                    </a:moveTo>
                    <a:lnTo>
                      <a:pt x="292952" y="0"/>
                    </a:lnTo>
                    <a:lnTo>
                      <a:pt x="0" y="293643"/>
                    </a:lnTo>
                    <a:lnTo>
                      <a:pt x="0" y="301824"/>
                    </a:lnTo>
                    <a:lnTo>
                      <a:pt x="5458" y="307277"/>
                    </a:lnTo>
                    <a:lnTo>
                      <a:pt x="7277" y="310004"/>
                    </a:lnTo>
                    <a:lnTo>
                      <a:pt x="10916" y="311822"/>
                    </a:lnTo>
                    <a:lnTo>
                      <a:pt x="18194" y="311822"/>
                    </a:lnTo>
                    <a:lnTo>
                      <a:pt x="21833" y="310004"/>
                    </a:lnTo>
                    <a:lnTo>
                      <a:pt x="312966" y="19087"/>
                    </a:lnTo>
                    <a:lnTo>
                      <a:pt x="312966" y="10907"/>
                    </a:lnTo>
                    <a:lnTo>
                      <a:pt x="302049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7" name="object 46">
                <a:extLst>
                  <a:ext uri="{FF2B5EF4-FFF2-40B4-BE49-F238E27FC236}">
                    <a16:creationId xmlns:a16="http://schemas.microsoft.com/office/drawing/2014/main" id="{BFF4F4D7-FE2A-C287-0611-1219143449B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12147" y="3654078"/>
                <a:ext cx="0" cy="445134"/>
              </a:xfrm>
              <a:custGeom>
                <a:avLst/>
                <a:gdLst/>
                <a:ahLst/>
                <a:cxnLst/>
                <a:rect l="l" t="t" r="r" b="b"/>
                <a:pathLst>
                  <a:path h="445135">
                    <a:moveTo>
                      <a:pt x="0" y="0"/>
                    </a:moveTo>
                    <a:lnTo>
                      <a:pt x="0" y="444561"/>
                    </a:lnTo>
                  </a:path>
                </a:pathLst>
              </a:custGeom>
              <a:ln w="28261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8" name="object 47">
                <a:extLst>
                  <a:ext uri="{FF2B5EF4-FFF2-40B4-BE49-F238E27FC236}">
                    <a16:creationId xmlns:a16="http://schemas.microsoft.com/office/drawing/2014/main" id="{78425848-BA08-CBF0-52B4-72799DD76AE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69034" y="3654078"/>
                <a:ext cx="0" cy="445134"/>
              </a:xfrm>
              <a:custGeom>
                <a:avLst/>
                <a:gdLst/>
                <a:ahLst/>
                <a:cxnLst/>
                <a:rect l="l" t="t" r="r" b="b"/>
                <a:pathLst>
                  <a:path h="445135">
                    <a:moveTo>
                      <a:pt x="0" y="0"/>
                    </a:moveTo>
                    <a:lnTo>
                      <a:pt x="0" y="444561"/>
                    </a:lnTo>
                  </a:path>
                </a:pathLst>
              </a:custGeom>
              <a:ln w="27291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9" name="object 48">
                <a:extLst>
                  <a:ext uri="{FF2B5EF4-FFF2-40B4-BE49-F238E27FC236}">
                    <a16:creationId xmlns:a16="http://schemas.microsoft.com/office/drawing/2014/main" id="{FB84A34A-673D-4F35-FBDC-A1FAF9A056A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53493" y="3319521"/>
                <a:ext cx="2169795" cy="134620"/>
              </a:xfrm>
              <a:custGeom>
                <a:avLst/>
                <a:gdLst/>
                <a:ahLst/>
                <a:cxnLst/>
                <a:rect l="l" t="t" r="r" b="b"/>
                <a:pathLst>
                  <a:path w="2169795" h="134619">
                    <a:moveTo>
                      <a:pt x="2169172" y="40004"/>
                    </a:moveTo>
                    <a:lnTo>
                      <a:pt x="2108161" y="134545"/>
                    </a:lnTo>
                    <a:lnTo>
                      <a:pt x="2169172" y="134545"/>
                    </a:lnTo>
                    <a:lnTo>
                      <a:pt x="2169172" y="40004"/>
                    </a:lnTo>
                    <a:close/>
                  </a:path>
                  <a:path w="2169795" h="134619">
                    <a:moveTo>
                      <a:pt x="2099913" y="0"/>
                    </a:moveTo>
                    <a:lnTo>
                      <a:pt x="2057217" y="0"/>
                    </a:lnTo>
                    <a:lnTo>
                      <a:pt x="1968914" y="134545"/>
                    </a:lnTo>
                    <a:lnTo>
                      <a:pt x="2012580" y="134545"/>
                    </a:lnTo>
                    <a:lnTo>
                      <a:pt x="2099913" y="0"/>
                    </a:lnTo>
                    <a:close/>
                  </a:path>
                  <a:path w="2169795" h="134619">
                    <a:moveTo>
                      <a:pt x="1961636" y="0"/>
                    </a:moveTo>
                    <a:lnTo>
                      <a:pt x="1917970" y="0"/>
                    </a:lnTo>
                    <a:lnTo>
                      <a:pt x="1830637" y="134545"/>
                    </a:lnTo>
                    <a:lnTo>
                      <a:pt x="1873454" y="134545"/>
                    </a:lnTo>
                    <a:lnTo>
                      <a:pt x="1961636" y="0"/>
                    </a:lnTo>
                    <a:close/>
                  </a:path>
                  <a:path w="2169795" h="134619">
                    <a:moveTo>
                      <a:pt x="1822510" y="0"/>
                    </a:moveTo>
                    <a:lnTo>
                      <a:pt x="502247" y="0"/>
                    </a:lnTo>
                    <a:lnTo>
                      <a:pt x="413993" y="134545"/>
                    </a:lnTo>
                    <a:lnTo>
                      <a:pt x="1735056" y="134545"/>
                    </a:lnTo>
                    <a:lnTo>
                      <a:pt x="1822510" y="0"/>
                    </a:lnTo>
                    <a:close/>
                  </a:path>
                  <a:path w="2169795" h="134619">
                    <a:moveTo>
                      <a:pt x="406715" y="0"/>
                    </a:moveTo>
                    <a:lnTo>
                      <a:pt x="363036" y="0"/>
                    </a:lnTo>
                    <a:lnTo>
                      <a:pt x="275692" y="134545"/>
                    </a:lnTo>
                    <a:lnTo>
                      <a:pt x="318460" y="134545"/>
                    </a:lnTo>
                    <a:lnTo>
                      <a:pt x="406715" y="0"/>
                    </a:lnTo>
                    <a:close/>
                  </a:path>
                  <a:path w="2169795" h="134619">
                    <a:moveTo>
                      <a:pt x="267504" y="0"/>
                    </a:moveTo>
                    <a:lnTo>
                      <a:pt x="224748" y="0"/>
                    </a:lnTo>
                    <a:lnTo>
                      <a:pt x="136481" y="134545"/>
                    </a:lnTo>
                    <a:lnTo>
                      <a:pt x="180159" y="134545"/>
                    </a:lnTo>
                    <a:lnTo>
                      <a:pt x="267504" y="0"/>
                    </a:lnTo>
                    <a:close/>
                  </a:path>
                  <a:path w="2169795" h="134619">
                    <a:moveTo>
                      <a:pt x="129203" y="0"/>
                    </a:moveTo>
                    <a:lnTo>
                      <a:pt x="0" y="0"/>
                    </a:lnTo>
                    <a:lnTo>
                      <a:pt x="0" y="134545"/>
                    </a:lnTo>
                    <a:lnTo>
                      <a:pt x="40949" y="134545"/>
                    </a:lnTo>
                    <a:lnTo>
                      <a:pt x="129203" y="0"/>
                    </a:lnTo>
                    <a:close/>
                  </a:path>
                </a:pathLst>
              </a:custGeom>
              <a:solidFill>
                <a:srgbClr val="2D3F88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70" name="object 49">
                <a:extLst>
                  <a:ext uri="{FF2B5EF4-FFF2-40B4-BE49-F238E27FC236}">
                    <a16:creationId xmlns:a16="http://schemas.microsoft.com/office/drawing/2014/main" id="{877D0009-CCDE-E1F5-0259-F51F161D0C8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53038" y="3319521"/>
                <a:ext cx="0" cy="134620"/>
              </a:xfrm>
              <a:custGeom>
                <a:avLst/>
                <a:gdLst/>
                <a:ahLst/>
                <a:cxnLst/>
                <a:rect l="l" t="t" r="r" b="b"/>
                <a:pathLst>
                  <a:path h="134619">
                    <a:moveTo>
                      <a:pt x="0" y="0"/>
                    </a:moveTo>
                    <a:lnTo>
                      <a:pt x="0" y="134545"/>
                    </a:lnTo>
                  </a:path>
                </a:pathLst>
              </a:custGeom>
              <a:ln w="3175">
                <a:solidFill>
                  <a:srgbClr val="010103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cxnSp>
            <p:nvCxnSpPr>
              <p:cNvPr id="571" name="Connecteur droit 570">
                <a:extLst>
                  <a:ext uri="{FF2B5EF4-FFF2-40B4-BE49-F238E27FC236}">
                    <a16:creationId xmlns:a16="http://schemas.microsoft.com/office/drawing/2014/main" id="{4B5BA8E7-1229-6869-A571-B9DF42B80E78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6126496" y="4079717"/>
                <a:ext cx="126032" cy="0"/>
              </a:xfrm>
              <a:prstGeom prst="line">
                <a:avLst/>
              </a:prstGeom>
              <a:ln>
                <a:solidFill>
                  <a:srgbClr val="2D3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2" name="Connecteur droit 571">
                <a:extLst>
                  <a:ext uri="{FF2B5EF4-FFF2-40B4-BE49-F238E27FC236}">
                    <a16:creationId xmlns:a16="http://schemas.microsoft.com/office/drawing/2014/main" id="{2CB73919-C75F-398B-C71B-53032F2DA3C3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6157455" y="4232117"/>
                <a:ext cx="95073" cy="0"/>
              </a:xfrm>
              <a:prstGeom prst="line">
                <a:avLst/>
              </a:prstGeom>
              <a:ln>
                <a:solidFill>
                  <a:srgbClr val="2D3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3" name="ZoneTexte 572">
              <a:extLst>
                <a:ext uri="{FF2B5EF4-FFF2-40B4-BE49-F238E27FC236}">
                  <a16:creationId xmlns:a16="http://schemas.microsoft.com/office/drawing/2014/main" id="{CF4C5E1B-A2FA-8644-E4FB-38FAEC43B0E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40831" y="5223699"/>
              <a:ext cx="466274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fr-FR" sz="1600" b="1" dirty="0">
                  <a:solidFill>
                    <a:schemeClr val="tx1">
                      <a:lumMod val="50000"/>
                    </a:schemeClr>
                  </a:solidFill>
                </a:rPr>
                <a:t>Un </a:t>
              </a:r>
              <a:r>
                <a:rPr lang="fr-FR" sz="1600" b="1" dirty="0"/>
                <a:t>réseau d’environ </a:t>
              </a:r>
              <a:r>
                <a:rPr lang="fr-FR" sz="2000" b="1" dirty="0">
                  <a:solidFill>
                    <a:schemeClr val="bg1"/>
                  </a:solidFill>
                  <a:highlight>
                    <a:srgbClr val="2D3F88"/>
                  </a:highlight>
                </a:rPr>
                <a:t>11 000 </a:t>
              </a:r>
              <a:r>
                <a:rPr lang="fr-FR" sz="2000" b="1" dirty="0">
                  <a:solidFill>
                    <a:schemeClr val="bg1"/>
                  </a:solidFill>
                </a:rPr>
                <a:t> </a:t>
              </a:r>
              <a:r>
                <a:rPr lang="fr-FR" sz="1600" b="1" dirty="0">
                  <a:solidFill>
                    <a:schemeClr val="tx1">
                      <a:lumMod val="50000"/>
                    </a:schemeClr>
                  </a:solidFill>
                </a:rPr>
                <a:t>stations-service distribue </a:t>
              </a:r>
            </a:p>
            <a:p>
              <a:pPr>
                <a:spcBef>
                  <a:spcPts val="600"/>
                </a:spcBef>
              </a:pPr>
              <a:r>
                <a:rPr lang="fr-FR" sz="2000" b="1" dirty="0">
                  <a:solidFill>
                    <a:schemeClr val="bg1"/>
                  </a:solidFill>
                  <a:highlight>
                    <a:srgbClr val="2D3F88"/>
                  </a:highlight>
                </a:rPr>
                <a:t>112 millions </a:t>
              </a:r>
              <a:r>
                <a:rPr lang="fr-FR" sz="1600" b="1" dirty="0">
                  <a:solidFill>
                    <a:schemeClr val="bg1"/>
                  </a:solidFill>
                </a:rPr>
                <a:t> </a:t>
              </a:r>
              <a:r>
                <a:rPr lang="fr-FR" sz="1600" b="1" dirty="0">
                  <a:solidFill>
                    <a:schemeClr val="tx1">
                      <a:lumMod val="50000"/>
                    </a:schemeClr>
                  </a:solidFill>
                </a:rPr>
                <a:t>de litres de carburant par jour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9E03488-5414-DE2E-5674-78BF906AD13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18701" y="3149957"/>
              <a:ext cx="724653" cy="1825116"/>
              <a:chOff x="1741112" y="1401592"/>
              <a:chExt cx="1050751" cy="2646407"/>
            </a:xfrm>
          </p:grpSpPr>
          <p:sp>
            <p:nvSpPr>
              <p:cNvPr id="575" name="object 3">
                <a:extLst>
                  <a:ext uri="{FF2B5EF4-FFF2-40B4-BE49-F238E27FC236}">
                    <a16:creationId xmlns:a16="http://schemas.microsoft.com/office/drawing/2014/main" id="{2B0571F2-A14C-5D3B-F031-7AA041B70AB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70213" y="1401592"/>
                <a:ext cx="459872" cy="516560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567054">
                    <a:moveTo>
                      <a:pt x="0" y="0"/>
                    </a:moveTo>
                    <a:lnTo>
                      <a:pt x="504394" y="0"/>
                    </a:lnTo>
                    <a:lnTo>
                      <a:pt x="504394" y="566782"/>
                    </a:lnTo>
                    <a:lnTo>
                      <a:pt x="0" y="5667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7" name="object 5">
                <a:extLst>
                  <a:ext uri="{FF2B5EF4-FFF2-40B4-BE49-F238E27FC236}">
                    <a16:creationId xmlns:a16="http://schemas.microsoft.com/office/drawing/2014/main" id="{0D989CF9-D88B-4884-9FEA-750E14A67BC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07979" y="3123899"/>
                <a:ext cx="478961" cy="542591"/>
              </a:xfrm>
              <a:custGeom>
                <a:avLst/>
                <a:gdLst/>
                <a:ahLst/>
                <a:cxnLst/>
                <a:rect l="l" t="t" r="r" b="b"/>
                <a:pathLst>
                  <a:path w="525779" h="595629">
                    <a:moveTo>
                      <a:pt x="522926" y="0"/>
                    </a:moveTo>
                    <a:lnTo>
                      <a:pt x="3080" y="0"/>
                    </a:lnTo>
                    <a:lnTo>
                      <a:pt x="0" y="2258"/>
                    </a:lnTo>
                    <a:lnTo>
                      <a:pt x="0" y="592192"/>
                    </a:lnTo>
                    <a:lnTo>
                      <a:pt x="3080" y="595272"/>
                    </a:lnTo>
                    <a:lnTo>
                      <a:pt x="522926" y="595272"/>
                    </a:lnTo>
                    <a:lnTo>
                      <a:pt x="525184" y="592192"/>
                    </a:lnTo>
                    <a:lnTo>
                      <a:pt x="525184" y="583722"/>
                    </a:lnTo>
                    <a:lnTo>
                      <a:pt x="11550" y="583722"/>
                    </a:lnTo>
                    <a:lnTo>
                      <a:pt x="11550" y="10780"/>
                    </a:lnTo>
                    <a:lnTo>
                      <a:pt x="525184" y="10780"/>
                    </a:lnTo>
                    <a:lnTo>
                      <a:pt x="525184" y="2258"/>
                    </a:lnTo>
                    <a:lnTo>
                      <a:pt x="522926" y="0"/>
                    </a:lnTo>
                    <a:close/>
                  </a:path>
                  <a:path w="525779" h="595629">
                    <a:moveTo>
                      <a:pt x="525184" y="10780"/>
                    </a:moveTo>
                    <a:lnTo>
                      <a:pt x="513686" y="10780"/>
                    </a:lnTo>
                    <a:lnTo>
                      <a:pt x="513686" y="583722"/>
                    </a:lnTo>
                    <a:lnTo>
                      <a:pt x="525184" y="583722"/>
                    </a:lnTo>
                    <a:lnTo>
                      <a:pt x="525184" y="1078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8" name="object 6">
                <a:extLst>
                  <a:ext uri="{FF2B5EF4-FFF2-40B4-BE49-F238E27FC236}">
                    <a16:creationId xmlns:a16="http://schemas.microsoft.com/office/drawing/2014/main" id="{E3DCA523-B35E-143A-3747-6B33774D11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03069" y="3118288"/>
                <a:ext cx="488794" cy="553003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607060">
                    <a:moveTo>
                      <a:pt x="531396" y="0"/>
                    </a:moveTo>
                    <a:lnTo>
                      <a:pt x="5390" y="0"/>
                    </a:lnTo>
                    <a:lnTo>
                      <a:pt x="0" y="5338"/>
                    </a:lnTo>
                    <a:lnTo>
                      <a:pt x="0" y="601432"/>
                    </a:lnTo>
                    <a:lnTo>
                      <a:pt x="5390" y="606822"/>
                    </a:lnTo>
                    <a:lnTo>
                      <a:pt x="525236" y="606822"/>
                    </a:lnTo>
                    <a:lnTo>
                      <a:pt x="525236" y="595272"/>
                    </a:lnTo>
                    <a:lnTo>
                      <a:pt x="11550" y="595272"/>
                    </a:lnTo>
                    <a:lnTo>
                      <a:pt x="11550" y="11498"/>
                    </a:lnTo>
                    <a:lnTo>
                      <a:pt x="536016" y="11498"/>
                    </a:lnTo>
                    <a:lnTo>
                      <a:pt x="536016" y="5338"/>
                    </a:lnTo>
                    <a:lnTo>
                      <a:pt x="531396" y="0"/>
                    </a:lnTo>
                    <a:close/>
                  </a:path>
                  <a:path w="536575" h="607060">
                    <a:moveTo>
                      <a:pt x="536016" y="11498"/>
                    </a:moveTo>
                    <a:lnTo>
                      <a:pt x="525236" y="11498"/>
                    </a:lnTo>
                    <a:lnTo>
                      <a:pt x="525236" y="606822"/>
                    </a:lnTo>
                    <a:lnTo>
                      <a:pt x="531396" y="606822"/>
                    </a:lnTo>
                    <a:lnTo>
                      <a:pt x="536016" y="601432"/>
                    </a:lnTo>
                    <a:lnTo>
                      <a:pt x="536016" y="11498"/>
                    </a:lnTo>
                    <a:close/>
                  </a:path>
                  <a:path w="536575" h="607060">
                    <a:moveTo>
                      <a:pt x="525236" y="11498"/>
                    </a:moveTo>
                    <a:lnTo>
                      <a:pt x="11550" y="11498"/>
                    </a:lnTo>
                    <a:lnTo>
                      <a:pt x="11550" y="595272"/>
                    </a:lnTo>
                    <a:lnTo>
                      <a:pt x="525236" y="595272"/>
                    </a:lnTo>
                    <a:lnTo>
                      <a:pt x="525236" y="584492"/>
                    </a:lnTo>
                    <a:lnTo>
                      <a:pt x="22330" y="584492"/>
                    </a:lnTo>
                    <a:lnTo>
                      <a:pt x="22330" y="23100"/>
                    </a:lnTo>
                    <a:lnTo>
                      <a:pt x="16940" y="23100"/>
                    </a:lnTo>
                    <a:lnTo>
                      <a:pt x="16940" y="16940"/>
                    </a:lnTo>
                    <a:lnTo>
                      <a:pt x="525236" y="16940"/>
                    </a:lnTo>
                    <a:lnTo>
                      <a:pt x="525236" y="11498"/>
                    </a:lnTo>
                    <a:close/>
                  </a:path>
                  <a:path w="536575" h="607060">
                    <a:moveTo>
                      <a:pt x="525236" y="16940"/>
                    </a:moveTo>
                    <a:lnTo>
                      <a:pt x="22330" y="16940"/>
                    </a:lnTo>
                    <a:lnTo>
                      <a:pt x="22330" y="23100"/>
                    </a:lnTo>
                    <a:lnTo>
                      <a:pt x="513634" y="23100"/>
                    </a:lnTo>
                    <a:lnTo>
                      <a:pt x="513634" y="584492"/>
                    </a:lnTo>
                    <a:lnTo>
                      <a:pt x="525236" y="584492"/>
                    </a:lnTo>
                    <a:lnTo>
                      <a:pt x="525236" y="16940"/>
                    </a:lnTo>
                    <a:close/>
                  </a:path>
                  <a:path w="536575" h="607060">
                    <a:moveTo>
                      <a:pt x="22330" y="16940"/>
                    </a:moveTo>
                    <a:lnTo>
                      <a:pt x="16940" y="16940"/>
                    </a:lnTo>
                    <a:lnTo>
                      <a:pt x="16940" y="23100"/>
                    </a:lnTo>
                    <a:lnTo>
                      <a:pt x="22330" y="23100"/>
                    </a:lnTo>
                    <a:lnTo>
                      <a:pt x="22330" y="1694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9" name="object 7">
                <a:extLst>
                  <a:ext uri="{FF2B5EF4-FFF2-40B4-BE49-F238E27FC236}">
                    <a16:creationId xmlns:a16="http://schemas.microsoft.com/office/drawing/2014/main" id="{BBFBCB35-569A-634C-0406-21D5F0100A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66499" y="3069187"/>
                <a:ext cx="10991" cy="595809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54050">
                    <a:moveTo>
                      <a:pt x="0" y="653792"/>
                    </a:moveTo>
                    <a:lnTo>
                      <a:pt x="11498" y="653792"/>
                    </a:lnTo>
                    <a:lnTo>
                      <a:pt x="11498" y="0"/>
                    </a:lnTo>
                    <a:lnTo>
                      <a:pt x="0" y="0"/>
                    </a:lnTo>
                    <a:lnTo>
                      <a:pt x="0" y="653792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0" name="object 8">
                <a:extLst>
                  <a:ext uri="{FF2B5EF4-FFF2-40B4-BE49-F238E27FC236}">
                    <a16:creationId xmlns:a16="http://schemas.microsoft.com/office/drawing/2014/main" id="{81ED5ACB-2950-654D-2ABE-8F3C09FACC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60887" y="3664274"/>
                <a:ext cx="21403" cy="578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6350">
                    <a:moveTo>
                      <a:pt x="0" y="6349"/>
                    </a:moveTo>
                    <a:lnTo>
                      <a:pt x="23100" y="6349"/>
                    </a:lnTo>
                    <a:lnTo>
                      <a:pt x="23100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1" name="object 9">
                <a:extLst>
                  <a:ext uri="{FF2B5EF4-FFF2-40B4-BE49-F238E27FC236}">
                    <a16:creationId xmlns:a16="http://schemas.microsoft.com/office/drawing/2014/main" id="{B2F18978-2FCE-50A1-5D96-3921D491FA6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60887" y="3659647"/>
                <a:ext cx="5785" cy="4628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5079">
                    <a:moveTo>
                      <a:pt x="0" y="5079"/>
                    </a:moveTo>
                    <a:lnTo>
                      <a:pt x="6160" y="5079"/>
                    </a:lnTo>
                    <a:lnTo>
                      <a:pt x="616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2" name="object 10">
                <a:extLst>
                  <a:ext uri="{FF2B5EF4-FFF2-40B4-BE49-F238E27FC236}">
                    <a16:creationId xmlns:a16="http://schemas.microsoft.com/office/drawing/2014/main" id="{7A542AB5-672C-FBF7-AC0A-5827282C8A1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60887" y="3069624"/>
                <a:ext cx="10991" cy="590024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47700">
                    <a:moveTo>
                      <a:pt x="0" y="647698"/>
                    </a:moveTo>
                    <a:lnTo>
                      <a:pt x="11498" y="647698"/>
                    </a:lnTo>
                    <a:lnTo>
                      <a:pt x="11498" y="0"/>
                    </a:lnTo>
                    <a:lnTo>
                      <a:pt x="0" y="0"/>
                    </a:lnTo>
                    <a:lnTo>
                      <a:pt x="0" y="64769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3" name="object 11">
                <a:extLst>
                  <a:ext uri="{FF2B5EF4-FFF2-40B4-BE49-F238E27FC236}">
                    <a16:creationId xmlns:a16="http://schemas.microsoft.com/office/drawing/2014/main" id="{224DBE68-4893-B665-B220-1808BF7EE50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60887" y="3063840"/>
                <a:ext cx="16197" cy="5785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6350">
                    <a:moveTo>
                      <a:pt x="0" y="6349"/>
                    </a:moveTo>
                    <a:lnTo>
                      <a:pt x="17658" y="6349"/>
                    </a:lnTo>
                    <a:lnTo>
                      <a:pt x="17658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4" name="object 12">
                <a:extLst>
                  <a:ext uri="{FF2B5EF4-FFF2-40B4-BE49-F238E27FC236}">
                    <a16:creationId xmlns:a16="http://schemas.microsoft.com/office/drawing/2014/main" id="{0A250D2E-16A8-3D4B-F911-F7AAF86EAFF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66499" y="3659149"/>
                <a:ext cx="5206" cy="578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6350">
                    <a:moveTo>
                      <a:pt x="5338" y="0"/>
                    </a:moveTo>
                    <a:lnTo>
                      <a:pt x="0" y="0"/>
                    </a:lnTo>
                    <a:lnTo>
                      <a:pt x="0" y="6160"/>
                    </a:lnTo>
                    <a:lnTo>
                      <a:pt x="5338" y="6160"/>
                    </a:lnTo>
                    <a:lnTo>
                      <a:pt x="5338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5" name="object 13">
                <a:extLst>
                  <a:ext uri="{FF2B5EF4-FFF2-40B4-BE49-F238E27FC236}">
                    <a16:creationId xmlns:a16="http://schemas.microsoft.com/office/drawing/2014/main" id="{597AB285-1175-96BC-F3C6-7E35492785D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71362" y="3074252"/>
                <a:ext cx="10991" cy="590024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47700">
                    <a:moveTo>
                      <a:pt x="0" y="647698"/>
                    </a:moveTo>
                    <a:lnTo>
                      <a:pt x="11601" y="647698"/>
                    </a:lnTo>
                    <a:lnTo>
                      <a:pt x="11601" y="0"/>
                    </a:lnTo>
                    <a:lnTo>
                      <a:pt x="0" y="0"/>
                    </a:lnTo>
                    <a:lnTo>
                      <a:pt x="0" y="64769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6" name="object 14">
                <a:extLst>
                  <a:ext uri="{FF2B5EF4-FFF2-40B4-BE49-F238E27FC236}">
                    <a16:creationId xmlns:a16="http://schemas.microsoft.com/office/drawing/2014/main" id="{47F0D8FE-FEB6-2631-8B43-67BA4EBD55C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71362" y="3069624"/>
                <a:ext cx="5785" cy="4628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5079">
                    <a:moveTo>
                      <a:pt x="0" y="5079"/>
                    </a:moveTo>
                    <a:lnTo>
                      <a:pt x="6160" y="5079"/>
                    </a:lnTo>
                    <a:lnTo>
                      <a:pt x="616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7" name="object 15">
                <a:extLst>
                  <a:ext uri="{FF2B5EF4-FFF2-40B4-BE49-F238E27FC236}">
                    <a16:creationId xmlns:a16="http://schemas.microsoft.com/office/drawing/2014/main" id="{A68AAABF-55C3-0014-1114-DA79579691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76974" y="3064231"/>
                <a:ext cx="5206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12064">
                    <a:moveTo>
                      <a:pt x="5441" y="0"/>
                    </a:moveTo>
                    <a:lnTo>
                      <a:pt x="0" y="0"/>
                    </a:lnTo>
                    <a:lnTo>
                      <a:pt x="0" y="11601"/>
                    </a:lnTo>
                    <a:lnTo>
                      <a:pt x="5441" y="11601"/>
                    </a:lnTo>
                    <a:lnTo>
                      <a:pt x="5441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8" name="object 16">
                <a:extLst>
                  <a:ext uri="{FF2B5EF4-FFF2-40B4-BE49-F238E27FC236}">
                    <a16:creationId xmlns:a16="http://schemas.microsoft.com/office/drawing/2014/main" id="{F37D9D6D-DF27-8725-E4D1-CCC019372CB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7998" y="3029159"/>
                <a:ext cx="0" cy="635722"/>
              </a:xfrm>
              <a:custGeom>
                <a:avLst/>
                <a:gdLst/>
                <a:ahLst/>
                <a:cxnLst/>
                <a:rect l="l" t="t" r="r" b="b"/>
                <a:pathLst>
                  <a:path h="697864">
                    <a:moveTo>
                      <a:pt x="0" y="0"/>
                    </a:moveTo>
                    <a:lnTo>
                      <a:pt x="0" y="697733"/>
                    </a:lnTo>
                  </a:path>
                </a:pathLst>
              </a:custGeom>
              <a:ln w="10780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9" name="object 17">
                <a:extLst>
                  <a:ext uri="{FF2B5EF4-FFF2-40B4-BE49-F238E27FC236}">
                    <a16:creationId xmlns:a16="http://schemas.microsoft.com/office/drawing/2014/main" id="{F69FBA28-51DC-37D7-9C32-13469465638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27477" y="3664274"/>
                <a:ext cx="21403" cy="578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6350">
                    <a:moveTo>
                      <a:pt x="0" y="6349"/>
                    </a:moveTo>
                    <a:lnTo>
                      <a:pt x="23100" y="6349"/>
                    </a:lnTo>
                    <a:lnTo>
                      <a:pt x="23100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0" name="object 18">
                <a:extLst>
                  <a:ext uri="{FF2B5EF4-FFF2-40B4-BE49-F238E27FC236}">
                    <a16:creationId xmlns:a16="http://schemas.microsoft.com/office/drawing/2014/main" id="{5BF250F5-0553-41CF-AE83-E8AB101F13B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27477" y="3659647"/>
                <a:ext cx="5785" cy="4628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5079">
                    <a:moveTo>
                      <a:pt x="0" y="5079"/>
                    </a:moveTo>
                    <a:lnTo>
                      <a:pt x="6160" y="5079"/>
                    </a:lnTo>
                    <a:lnTo>
                      <a:pt x="616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1" name="object 19">
                <a:extLst>
                  <a:ext uri="{FF2B5EF4-FFF2-40B4-BE49-F238E27FC236}">
                    <a16:creationId xmlns:a16="http://schemas.microsoft.com/office/drawing/2014/main" id="{BF44C2D6-81C2-1DEC-D893-D3BAC717549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27477" y="3033760"/>
                <a:ext cx="10991" cy="625888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87070">
                    <a:moveTo>
                      <a:pt x="0" y="687067"/>
                    </a:moveTo>
                    <a:lnTo>
                      <a:pt x="11601" y="687067"/>
                    </a:lnTo>
                    <a:lnTo>
                      <a:pt x="11601" y="0"/>
                    </a:lnTo>
                    <a:lnTo>
                      <a:pt x="0" y="0"/>
                    </a:lnTo>
                    <a:lnTo>
                      <a:pt x="0" y="687067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2" name="object 20">
                <a:extLst>
                  <a:ext uri="{FF2B5EF4-FFF2-40B4-BE49-F238E27FC236}">
                    <a16:creationId xmlns:a16="http://schemas.microsoft.com/office/drawing/2014/main" id="{266B15D3-CE8A-652D-0DD6-08E73E43B7C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27477" y="3029133"/>
                <a:ext cx="5785" cy="4628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5079">
                    <a:moveTo>
                      <a:pt x="0" y="5079"/>
                    </a:moveTo>
                    <a:lnTo>
                      <a:pt x="6160" y="5079"/>
                    </a:lnTo>
                    <a:lnTo>
                      <a:pt x="616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3" name="object 21">
                <a:extLst>
                  <a:ext uri="{FF2B5EF4-FFF2-40B4-BE49-F238E27FC236}">
                    <a16:creationId xmlns:a16="http://schemas.microsoft.com/office/drawing/2014/main" id="{6DCCF925-9F7D-6C19-CA85-6AA0638C4F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27477" y="3023348"/>
                <a:ext cx="21403" cy="578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6350">
                    <a:moveTo>
                      <a:pt x="0" y="6349"/>
                    </a:moveTo>
                    <a:lnTo>
                      <a:pt x="23100" y="6349"/>
                    </a:lnTo>
                    <a:lnTo>
                      <a:pt x="23100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4" name="object 22">
                <a:extLst>
                  <a:ext uri="{FF2B5EF4-FFF2-40B4-BE49-F238E27FC236}">
                    <a16:creationId xmlns:a16="http://schemas.microsoft.com/office/drawing/2014/main" id="{7B70B9F3-7C45-3351-D902-4E5C3A284EE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3088" y="3659149"/>
                <a:ext cx="5206" cy="578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6350">
                    <a:moveTo>
                      <a:pt x="5441" y="0"/>
                    </a:moveTo>
                    <a:lnTo>
                      <a:pt x="0" y="0"/>
                    </a:lnTo>
                    <a:lnTo>
                      <a:pt x="0" y="6160"/>
                    </a:lnTo>
                    <a:lnTo>
                      <a:pt x="5441" y="6160"/>
                    </a:lnTo>
                    <a:lnTo>
                      <a:pt x="5441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5" name="object 23">
                <a:extLst>
                  <a:ext uri="{FF2B5EF4-FFF2-40B4-BE49-F238E27FC236}">
                    <a16:creationId xmlns:a16="http://schemas.microsoft.com/office/drawing/2014/main" id="{02E9DD1D-F43D-30B3-6FF1-CA8EAD44B36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8046" y="3029159"/>
                <a:ext cx="10991" cy="635722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97864">
                    <a:moveTo>
                      <a:pt x="0" y="697733"/>
                    </a:moveTo>
                    <a:lnTo>
                      <a:pt x="11498" y="697733"/>
                    </a:lnTo>
                    <a:lnTo>
                      <a:pt x="11498" y="0"/>
                    </a:lnTo>
                    <a:lnTo>
                      <a:pt x="0" y="0"/>
                    </a:lnTo>
                    <a:lnTo>
                      <a:pt x="0" y="69773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6" name="object 24">
                <a:extLst>
                  <a:ext uri="{FF2B5EF4-FFF2-40B4-BE49-F238E27FC236}">
                    <a16:creationId xmlns:a16="http://schemas.microsoft.com/office/drawing/2014/main" id="{D49B0396-492E-B526-C393-B5C7484051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33088" y="3029159"/>
                <a:ext cx="5206" cy="5206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714">
                    <a:moveTo>
                      <a:pt x="5441" y="0"/>
                    </a:moveTo>
                    <a:lnTo>
                      <a:pt x="0" y="0"/>
                    </a:lnTo>
                    <a:lnTo>
                      <a:pt x="0" y="5441"/>
                    </a:lnTo>
                    <a:lnTo>
                      <a:pt x="5441" y="5441"/>
                    </a:lnTo>
                    <a:lnTo>
                      <a:pt x="5441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7" name="object 25">
                <a:extLst>
                  <a:ext uri="{FF2B5EF4-FFF2-40B4-BE49-F238E27FC236}">
                    <a16:creationId xmlns:a16="http://schemas.microsoft.com/office/drawing/2014/main" id="{B00E59C7-B1E2-C6A9-F5AD-A4469832451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71362" y="3273304"/>
                <a:ext cx="69993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2064">
                    <a:moveTo>
                      <a:pt x="0" y="0"/>
                    </a:moveTo>
                    <a:lnTo>
                      <a:pt x="76281" y="0"/>
                    </a:lnTo>
                    <a:lnTo>
                      <a:pt x="76281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8" name="object 26">
                <a:extLst>
                  <a:ext uri="{FF2B5EF4-FFF2-40B4-BE49-F238E27FC236}">
                    <a16:creationId xmlns:a16="http://schemas.microsoft.com/office/drawing/2014/main" id="{725C6A19-F926-8EE6-FE27-71535296ADC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66499" y="3268394"/>
                <a:ext cx="79248" cy="20824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22860">
                    <a:moveTo>
                      <a:pt x="81620" y="0"/>
                    </a:moveTo>
                    <a:lnTo>
                      <a:pt x="0" y="0"/>
                    </a:lnTo>
                    <a:lnTo>
                      <a:pt x="0" y="22340"/>
                    </a:lnTo>
                    <a:lnTo>
                      <a:pt x="86959" y="22340"/>
                    </a:lnTo>
                    <a:lnTo>
                      <a:pt x="86959" y="11550"/>
                    </a:lnTo>
                    <a:lnTo>
                      <a:pt x="5338" y="11550"/>
                    </a:lnTo>
                    <a:lnTo>
                      <a:pt x="5338" y="5390"/>
                    </a:lnTo>
                    <a:lnTo>
                      <a:pt x="81620" y="5390"/>
                    </a:lnTo>
                    <a:lnTo>
                      <a:pt x="81620" y="0"/>
                    </a:lnTo>
                    <a:close/>
                  </a:path>
                  <a:path w="86995" h="22860">
                    <a:moveTo>
                      <a:pt x="10780" y="5390"/>
                    </a:moveTo>
                    <a:lnTo>
                      <a:pt x="5338" y="5390"/>
                    </a:lnTo>
                    <a:lnTo>
                      <a:pt x="5338" y="11550"/>
                    </a:lnTo>
                    <a:lnTo>
                      <a:pt x="10780" y="11550"/>
                    </a:lnTo>
                    <a:lnTo>
                      <a:pt x="10780" y="5390"/>
                    </a:lnTo>
                    <a:close/>
                  </a:path>
                  <a:path w="86995" h="22860">
                    <a:moveTo>
                      <a:pt x="75460" y="5390"/>
                    </a:moveTo>
                    <a:lnTo>
                      <a:pt x="10780" y="5390"/>
                    </a:lnTo>
                    <a:lnTo>
                      <a:pt x="10780" y="11550"/>
                    </a:lnTo>
                    <a:lnTo>
                      <a:pt x="75460" y="11550"/>
                    </a:lnTo>
                    <a:lnTo>
                      <a:pt x="75460" y="5390"/>
                    </a:lnTo>
                    <a:close/>
                  </a:path>
                  <a:path w="86995" h="22860">
                    <a:moveTo>
                      <a:pt x="81620" y="5390"/>
                    </a:moveTo>
                    <a:lnTo>
                      <a:pt x="75460" y="5390"/>
                    </a:lnTo>
                    <a:lnTo>
                      <a:pt x="75460" y="11550"/>
                    </a:lnTo>
                    <a:lnTo>
                      <a:pt x="81620" y="11550"/>
                    </a:lnTo>
                    <a:lnTo>
                      <a:pt x="81620" y="5390"/>
                    </a:lnTo>
                    <a:close/>
                  </a:path>
                  <a:path w="86995" h="22860">
                    <a:moveTo>
                      <a:pt x="86959" y="0"/>
                    </a:moveTo>
                    <a:lnTo>
                      <a:pt x="81620" y="0"/>
                    </a:lnTo>
                    <a:lnTo>
                      <a:pt x="81620" y="11550"/>
                    </a:lnTo>
                    <a:lnTo>
                      <a:pt x="86959" y="11550"/>
                    </a:lnTo>
                    <a:lnTo>
                      <a:pt x="86959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9" name="object 27">
                <a:extLst>
                  <a:ext uri="{FF2B5EF4-FFF2-40B4-BE49-F238E27FC236}">
                    <a16:creationId xmlns:a16="http://schemas.microsoft.com/office/drawing/2014/main" id="{98F62A6B-B350-443A-D9CE-A29D66F640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71362" y="3338548"/>
                <a:ext cx="69993" cy="9834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0795">
                    <a:moveTo>
                      <a:pt x="0" y="0"/>
                    </a:moveTo>
                    <a:lnTo>
                      <a:pt x="76281" y="0"/>
                    </a:lnTo>
                    <a:lnTo>
                      <a:pt x="76281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1" name="object 29">
                <a:extLst>
                  <a:ext uri="{FF2B5EF4-FFF2-40B4-BE49-F238E27FC236}">
                    <a16:creationId xmlns:a16="http://schemas.microsoft.com/office/drawing/2014/main" id="{8A074FA3-3844-7DA1-9143-F7BCA57CD6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71362" y="3208763"/>
                <a:ext cx="69993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2064">
                    <a:moveTo>
                      <a:pt x="0" y="0"/>
                    </a:moveTo>
                    <a:lnTo>
                      <a:pt x="76281" y="0"/>
                    </a:lnTo>
                    <a:lnTo>
                      <a:pt x="76281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3" name="object 31">
                <a:extLst>
                  <a:ext uri="{FF2B5EF4-FFF2-40B4-BE49-F238E27FC236}">
                    <a16:creationId xmlns:a16="http://schemas.microsoft.com/office/drawing/2014/main" id="{3993831E-DF76-C6AC-5E08-8415A9220E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71362" y="3403089"/>
                <a:ext cx="69993" cy="9834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0795">
                    <a:moveTo>
                      <a:pt x="0" y="0"/>
                    </a:moveTo>
                    <a:lnTo>
                      <a:pt x="76281" y="0"/>
                    </a:lnTo>
                    <a:lnTo>
                      <a:pt x="76281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4" name="object 32">
                <a:extLst>
                  <a:ext uri="{FF2B5EF4-FFF2-40B4-BE49-F238E27FC236}">
                    <a16:creationId xmlns:a16="http://schemas.microsoft.com/office/drawing/2014/main" id="{137EDCE7-6481-5662-A8F6-708D42FD69D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66499" y="3397477"/>
                <a:ext cx="79248" cy="21403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23495">
                    <a:moveTo>
                      <a:pt x="8162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86959" y="23100"/>
                    </a:lnTo>
                    <a:lnTo>
                      <a:pt x="86959" y="11550"/>
                    </a:lnTo>
                    <a:lnTo>
                      <a:pt x="5338" y="11550"/>
                    </a:lnTo>
                    <a:lnTo>
                      <a:pt x="5338" y="6160"/>
                    </a:lnTo>
                    <a:lnTo>
                      <a:pt x="81620" y="6160"/>
                    </a:lnTo>
                    <a:lnTo>
                      <a:pt x="81620" y="0"/>
                    </a:lnTo>
                    <a:close/>
                  </a:path>
                  <a:path w="86995" h="23495">
                    <a:moveTo>
                      <a:pt x="10780" y="6160"/>
                    </a:moveTo>
                    <a:lnTo>
                      <a:pt x="5338" y="6160"/>
                    </a:lnTo>
                    <a:lnTo>
                      <a:pt x="5338" y="11550"/>
                    </a:lnTo>
                    <a:lnTo>
                      <a:pt x="10780" y="11550"/>
                    </a:lnTo>
                    <a:lnTo>
                      <a:pt x="10780" y="6160"/>
                    </a:lnTo>
                    <a:close/>
                  </a:path>
                  <a:path w="86995" h="23495">
                    <a:moveTo>
                      <a:pt x="75460" y="6160"/>
                    </a:moveTo>
                    <a:lnTo>
                      <a:pt x="10780" y="6160"/>
                    </a:lnTo>
                    <a:lnTo>
                      <a:pt x="10780" y="11550"/>
                    </a:lnTo>
                    <a:lnTo>
                      <a:pt x="75460" y="11550"/>
                    </a:lnTo>
                    <a:lnTo>
                      <a:pt x="75460" y="6160"/>
                    </a:lnTo>
                    <a:close/>
                  </a:path>
                  <a:path w="86995" h="23495">
                    <a:moveTo>
                      <a:pt x="81620" y="6160"/>
                    </a:moveTo>
                    <a:lnTo>
                      <a:pt x="75460" y="6160"/>
                    </a:lnTo>
                    <a:lnTo>
                      <a:pt x="75460" y="11550"/>
                    </a:lnTo>
                    <a:lnTo>
                      <a:pt x="81620" y="11550"/>
                    </a:lnTo>
                    <a:lnTo>
                      <a:pt x="81620" y="6160"/>
                    </a:lnTo>
                    <a:close/>
                  </a:path>
                  <a:path w="86995" h="23495">
                    <a:moveTo>
                      <a:pt x="86959" y="0"/>
                    </a:moveTo>
                    <a:lnTo>
                      <a:pt x="81620" y="0"/>
                    </a:lnTo>
                    <a:lnTo>
                      <a:pt x="81620" y="11550"/>
                    </a:lnTo>
                    <a:lnTo>
                      <a:pt x="86959" y="11550"/>
                    </a:lnTo>
                    <a:lnTo>
                      <a:pt x="86959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5" name="object 33">
                <a:extLst>
                  <a:ext uri="{FF2B5EF4-FFF2-40B4-BE49-F238E27FC236}">
                    <a16:creationId xmlns:a16="http://schemas.microsoft.com/office/drawing/2014/main" id="{CBEEBACD-4537-B7EE-9EAD-01AC9EFB5D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71362" y="3467630"/>
                <a:ext cx="69993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2064">
                    <a:moveTo>
                      <a:pt x="0" y="0"/>
                    </a:moveTo>
                    <a:lnTo>
                      <a:pt x="76281" y="0"/>
                    </a:lnTo>
                    <a:lnTo>
                      <a:pt x="76281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6" name="object 34">
                <a:extLst>
                  <a:ext uri="{FF2B5EF4-FFF2-40B4-BE49-F238E27FC236}">
                    <a16:creationId xmlns:a16="http://schemas.microsoft.com/office/drawing/2014/main" id="{5C44D5C0-F0AC-889E-D781-C6DD3C78DB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66499" y="3462720"/>
                <a:ext cx="79248" cy="20824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22860">
                    <a:moveTo>
                      <a:pt x="8162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6959" y="22330"/>
                    </a:lnTo>
                    <a:lnTo>
                      <a:pt x="86959" y="10780"/>
                    </a:lnTo>
                    <a:lnTo>
                      <a:pt x="5338" y="10780"/>
                    </a:lnTo>
                    <a:lnTo>
                      <a:pt x="5338" y="5390"/>
                    </a:lnTo>
                    <a:lnTo>
                      <a:pt x="81620" y="5390"/>
                    </a:lnTo>
                    <a:lnTo>
                      <a:pt x="81620" y="0"/>
                    </a:lnTo>
                    <a:close/>
                  </a:path>
                  <a:path w="86995" h="22860">
                    <a:moveTo>
                      <a:pt x="10780" y="5390"/>
                    </a:moveTo>
                    <a:lnTo>
                      <a:pt x="5338" y="5390"/>
                    </a:lnTo>
                    <a:lnTo>
                      <a:pt x="5338" y="10780"/>
                    </a:lnTo>
                    <a:lnTo>
                      <a:pt x="10780" y="10780"/>
                    </a:lnTo>
                    <a:lnTo>
                      <a:pt x="10780" y="5390"/>
                    </a:lnTo>
                    <a:close/>
                  </a:path>
                  <a:path w="86995" h="22860">
                    <a:moveTo>
                      <a:pt x="75460" y="5390"/>
                    </a:moveTo>
                    <a:lnTo>
                      <a:pt x="10780" y="5390"/>
                    </a:lnTo>
                    <a:lnTo>
                      <a:pt x="10780" y="10780"/>
                    </a:lnTo>
                    <a:lnTo>
                      <a:pt x="75460" y="10780"/>
                    </a:lnTo>
                    <a:lnTo>
                      <a:pt x="75460" y="5390"/>
                    </a:lnTo>
                    <a:close/>
                  </a:path>
                  <a:path w="86995" h="22860">
                    <a:moveTo>
                      <a:pt x="81620" y="5390"/>
                    </a:moveTo>
                    <a:lnTo>
                      <a:pt x="75460" y="5390"/>
                    </a:lnTo>
                    <a:lnTo>
                      <a:pt x="75460" y="10780"/>
                    </a:lnTo>
                    <a:lnTo>
                      <a:pt x="81620" y="10780"/>
                    </a:lnTo>
                    <a:lnTo>
                      <a:pt x="81620" y="5390"/>
                    </a:lnTo>
                    <a:close/>
                  </a:path>
                  <a:path w="86995" h="22860">
                    <a:moveTo>
                      <a:pt x="86959" y="0"/>
                    </a:moveTo>
                    <a:lnTo>
                      <a:pt x="81620" y="0"/>
                    </a:lnTo>
                    <a:lnTo>
                      <a:pt x="81620" y="10780"/>
                    </a:lnTo>
                    <a:lnTo>
                      <a:pt x="86959" y="10780"/>
                    </a:lnTo>
                    <a:lnTo>
                      <a:pt x="86959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7" name="object 35">
                <a:extLst>
                  <a:ext uri="{FF2B5EF4-FFF2-40B4-BE49-F238E27FC236}">
                    <a16:creationId xmlns:a16="http://schemas.microsoft.com/office/drawing/2014/main" id="{B0DD968A-6916-1FCC-0F3D-0F209C6ECEE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71362" y="3532172"/>
                <a:ext cx="69993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2064">
                    <a:moveTo>
                      <a:pt x="0" y="0"/>
                    </a:moveTo>
                    <a:lnTo>
                      <a:pt x="76281" y="0"/>
                    </a:lnTo>
                    <a:lnTo>
                      <a:pt x="76281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8" name="object 36">
                <a:extLst>
                  <a:ext uri="{FF2B5EF4-FFF2-40B4-BE49-F238E27FC236}">
                    <a16:creationId xmlns:a16="http://schemas.microsoft.com/office/drawing/2014/main" id="{2ED2B5A9-1866-1E5E-6C74-1177F3E3B02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66499" y="3527262"/>
                <a:ext cx="79248" cy="20824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22860">
                    <a:moveTo>
                      <a:pt x="8162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6959" y="22330"/>
                    </a:lnTo>
                    <a:lnTo>
                      <a:pt x="86959" y="11550"/>
                    </a:lnTo>
                    <a:lnTo>
                      <a:pt x="5338" y="11550"/>
                    </a:lnTo>
                    <a:lnTo>
                      <a:pt x="5338" y="5390"/>
                    </a:lnTo>
                    <a:lnTo>
                      <a:pt x="81620" y="5390"/>
                    </a:lnTo>
                    <a:lnTo>
                      <a:pt x="81620" y="0"/>
                    </a:lnTo>
                    <a:close/>
                  </a:path>
                  <a:path w="86995" h="22860">
                    <a:moveTo>
                      <a:pt x="10780" y="5390"/>
                    </a:moveTo>
                    <a:lnTo>
                      <a:pt x="5338" y="5390"/>
                    </a:lnTo>
                    <a:lnTo>
                      <a:pt x="5338" y="11550"/>
                    </a:lnTo>
                    <a:lnTo>
                      <a:pt x="10780" y="11550"/>
                    </a:lnTo>
                    <a:lnTo>
                      <a:pt x="10780" y="5390"/>
                    </a:lnTo>
                    <a:close/>
                  </a:path>
                  <a:path w="86995" h="22860">
                    <a:moveTo>
                      <a:pt x="75460" y="5390"/>
                    </a:moveTo>
                    <a:lnTo>
                      <a:pt x="10780" y="5390"/>
                    </a:lnTo>
                    <a:lnTo>
                      <a:pt x="10780" y="11550"/>
                    </a:lnTo>
                    <a:lnTo>
                      <a:pt x="75460" y="11550"/>
                    </a:lnTo>
                    <a:lnTo>
                      <a:pt x="75460" y="5390"/>
                    </a:lnTo>
                    <a:close/>
                  </a:path>
                  <a:path w="86995" h="22860">
                    <a:moveTo>
                      <a:pt x="81620" y="5390"/>
                    </a:moveTo>
                    <a:lnTo>
                      <a:pt x="75460" y="5390"/>
                    </a:lnTo>
                    <a:lnTo>
                      <a:pt x="75460" y="11550"/>
                    </a:lnTo>
                    <a:lnTo>
                      <a:pt x="81620" y="11550"/>
                    </a:lnTo>
                    <a:lnTo>
                      <a:pt x="81620" y="5390"/>
                    </a:lnTo>
                    <a:close/>
                  </a:path>
                  <a:path w="86995" h="22860">
                    <a:moveTo>
                      <a:pt x="86959" y="0"/>
                    </a:moveTo>
                    <a:lnTo>
                      <a:pt x="81620" y="0"/>
                    </a:lnTo>
                    <a:lnTo>
                      <a:pt x="81620" y="11550"/>
                    </a:lnTo>
                    <a:lnTo>
                      <a:pt x="86959" y="11550"/>
                    </a:lnTo>
                    <a:lnTo>
                      <a:pt x="86959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9" name="object 37">
                <a:extLst>
                  <a:ext uri="{FF2B5EF4-FFF2-40B4-BE49-F238E27FC236}">
                    <a16:creationId xmlns:a16="http://schemas.microsoft.com/office/drawing/2014/main" id="{D2625714-463D-130A-145E-7C5E0BB6B10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71362" y="3597414"/>
                <a:ext cx="69993" cy="9834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0795">
                    <a:moveTo>
                      <a:pt x="0" y="0"/>
                    </a:moveTo>
                    <a:lnTo>
                      <a:pt x="76281" y="0"/>
                    </a:lnTo>
                    <a:lnTo>
                      <a:pt x="76281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0" name="object 38">
                <a:extLst>
                  <a:ext uri="{FF2B5EF4-FFF2-40B4-BE49-F238E27FC236}">
                    <a16:creationId xmlns:a16="http://schemas.microsoft.com/office/drawing/2014/main" id="{A0F11EE3-A56D-F6A7-CD56-6564A31492F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66499" y="3591803"/>
                <a:ext cx="79248" cy="21403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23495">
                    <a:moveTo>
                      <a:pt x="8162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86959" y="23100"/>
                    </a:lnTo>
                    <a:lnTo>
                      <a:pt x="86959" y="11550"/>
                    </a:lnTo>
                    <a:lnTo>
                      <a:pt x="5338" y="11550"/>
                    </a:lnTo>
                    <a:lnTo>
                      <a:pt x="5338" y="6160"/>
                    </a:lnTo>
                    <a:lnTo>
                      <a:pt x="81620" y="6160"/>
                    </a:lnTo>
                    <a:lnTo>
                      <a:pt x="81620" y="0"/>
                    </a:lnTo>
                    <a:close/>
                  </a:path>
                  <a:path w="86995" h="23495">
                    <a:moveTo>
                      <a:pt x="10780" y="6160"/>
                    </a:moveTo>
                    <a:lnTo>
                      <a:pt x="5338" y="6160"/>
                    </a:lnTo>
                    <a:lnTo>
                      <a:pt x="5338" y="11550"/>
                    </a:lnTo>
                    <a:lnTo>
                      <a:pt x="10780" y="11550"/>
                    </a:lnTo>
                    <a:lnTo>
                      <a:pt x="10780" y="6160"/>
                    </a:lnTo>
                    <a:close/>
                  </a:path>
                  <a:path w="86995" h="23495">
                    <a:moveTo>
                      <a:pt x="75460" y="6160"/>
                    </a:moveTo>
                    <a:lnTo>
                      <a:pt x="10780" y="6160"/>
                    </a:lnTo>
                    <a:lnTo>
                      <a:pt x="10780" y="11550"/>
                    </a:lnTo>
                    <a:lnTo>
                      <a:pt x="75460" y="11550"/>
                    </a:lnTo>
                    <a:lnTo>
                      <a:pt x="75460" y="6160"/>
                    </a:lnTo>
                    <a:close/>
                  </a:path>
                  <a:path w="86995" h="23495">
                    <a:moveTo>
                      <a:pt x="81620" y="6160"/>
                    </a:moveTo>
                    <a:lnTo>
                      <a:pt x="75460" y="6160"/>
                    </a:lnTo>
                    <a:lnTo>
                      <a:pt x="75460" y="11550"/>
                    </a:lnTo>
                    <a:lnTo>
                      <a:pt x="81620" y="11550"/>
                    </a:lnTo>
                    <a:lnTo>
                      <a:pt x="81620" y="6160"/>
                    </a:lnTo>
                    <a:close/>
                  </a:path>
                  <a:path w="86995" h="23495">
                    <a:moveTo>
                      <a:pt x="86959" y="0"/>
                    </a:moveTo>
                    <a:lnTo>
                      <a:pt x="81620" y="0"/>
                    </a:lnTo>
                    <a:lnTo>
                      <a:pt x="81620" y="11550"/>
                    </a:lnTo>
                    <a:lnTo>
                      <a:pt x="86959" y="11550"/>
                    </a:lnTo>
                    <a:lnTo>
                      <a:pt x="86959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1" name="object 39">
                <a:extLst>
                  <a:ext uri="{FF2B5EF4-FFF2-40B4-BE49-F238E27FC236}">
                    <a16:creationId xmlns:a16="http://schemas.microsoft.com/office/drawing/2014/main" id="{5771092E-1235-CA7B-843E-FFCDF364026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15967" y="3067784"/>
                <a:ext cx="64208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12064">
                    <a:moveTo>
                      <a:pt x="0" y="0"/>
                    </a:moveTo>
                    <a:lnTo>
                      <a:pt x="70049" y="0"/>
                    </a:lnTo>
                    <a:lnTo>
                      <a:pt x="70049" y="11498"/>
                    </a:lnTo>
                    <a:lnTo>
                      <a:pt x="0" y="114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2" name="object 40">
                <a:extLst>
                  <a:ext uri="{FF2B5EF4-FFF2-40B4-BE49-F238E27FC236}">
                    <a16:creationId xmlns:a16="http://schemas.microsoft.com/office/drawing/2014/main" id="{E6F1427E-F932-307F-B2A2-E202164F59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11057" y="3062827"/>
                <a:ext cx="74621" cy="20824"/>
              </a:xfrm>
              <a:custGeom>
                <a:avLst/>
                <a:gdLst/>
                <a:ahLst/>
                <a:cxnLst/>
                <a:rect l="l" t="t" r="r" b="b"/>
                <a:pathLst>
                  <a:path w="81914" h="22860">
                    <a:moveTo>
                      <a:pt x="75440" y="0"/>
                    </a:moveTo>
                    <a:lnTo>
                      <a:pt x="0" y="0"/>
                    </a:lnTo>
                    <a:lnTo>
                      <a:pt x="0" y="22381"/>
                    </a:lnTo>
                    <a:lnTo>
                      <a:pt x="81600" y="22381"/>
                    </a:lnTo>
                    <a:lnTo>
                      <a:pt x="81600" y="11601"/>
                    </a:lnTo>
                    <a:lnTo>
                      <a:pt x="5390" y="11601"/>
                    </a:lnTo>
                    <a:lnTo>
                      <a:pt x="5390" y="5441"/>
                    </a:lnTo>
                    <a:lnTo>
                      <a:pt x="75440" y="5441"/>
                    </a:lnTo>
                    <a:lnTo>
                      <a:pt x="75440" y="0"/>
                    </a:lnTo>
                    <a:close/>
                  </a:path>
                  <a:path w="81914" h="22860">
                    <a:moveTo>
                      <a:pt x="10780" y="5441"/>
                    </a:moveTo>
                    <a:lnTo>
                      <a:pt x="5390" y="5441"/>
                    </a:lnTo>
                    <a:lnTo>
                      <a:pt x="5390" y="11601"/>
                    </a:lnTo>
                    <a:lnTo>
                      <a:pt x="10780" y="11601"/>
                    </a:lnTo>
                    <a:lnTo>
                      <a:pt x="10780" y="5441"/>
                    </a:lnTo>
                    <a:close/>
                  </a:path>
                  <a:path w="81914" h="22860">
                    <a:moveTo>
                      <a:pt x="70101" y="5441"/>
                    </a:moveTo>
                    <a:lnTo>
                      <a:pt x="10780" y="5441"/>
                    </a:lnTo>
                    <a:lnTo>
                      <a:pt x="10780" y="11601"/>
                    </a:lnTo>
                    <a:lnTo>
                      <a:pt x="70101" y="11601"/>
                    </a:lnTo>
                    <a:lnTo>
                      <a:pt x="70101" y="5441"/>
                    </a:lnTo>
                    <a:close/>
                  </a:path>
                  <a:path w="81914" h="22860">
                    <a:moveTo>
                      <a:pt x="75440" y="5441"/>
                    </a:moveTo>
                    <a:lnTo>
                      <a:pt x="70101" y="5441"/>
                    </a:lnTo>
                    <a:lnTo>
                      <a:pt x="70101" y="11601"/>
                    </a:lnTo>
                    <a:lnTo>
                      <a:pt x="75440" y="11601"/>
                    </a:lnTo>
                    <a:lnTo>
                      <a:pt x="75440" y="5441"/>
                    </a:lnTo>
                    <a:close/>
                  </a:path>
                  <a:path w="81914" h="22860">
                    <a:moveTo>
                      <a:pt x="81600" y="0"/>
                    </a:moveTo>
                    <a:lnTo>
                      <a:pt x="75440" y="0"/>
                    </a:lnTo>
                    <a:lnTo>
                      <a:pt x="75440" y="11601"/>
                    </a:lnTo>
                    <a:lnTo>
                      <a:pt x="81600" y="11601"/>
                    </a:lnTo>
                    <a:lnTo>
                      <a:pt x="8160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3" name="object 41">
                <a:extLst>
                  <a:ext uri="{FF2B5EF4-FFF2-40B4-BE49-F238E27FC236}">
                    <a16:creationId xmlns:a16="http://schemas.microsoft.com/office/drawing/2014/main" id="{29F6ACB4-6DBF-2DB3-F78C-C7120E7D7A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19474" y="3073396"/>
                <a:ext cx="10991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59689">
                    <a:moveTo>
                      <a:pt x="0" y="0"/>
                    </a:moveTo>
                    <a:lnTo>
                      <a:pt x="11550" y="0"/>
                    </a:lnTo>
                    <a:lnTo>
                      <a:pt x="11550" y="59238"/>
                    </a:lnTo>
                    <a:lnTo>
                      <a:pt x="0" y="59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5" name="object 43">
                <a:extLst>
                  <a:ext uri="{FF2B5EF4-FFF2-40B4-BE49-F238E27FC236}">
                    <a16:creationId xmlns:a16="http://schemas.microsoft.com/office/drawing/2014/main" id="{3BC467AF-0EE6-626E-2615-426191A2C56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47513" y="3033040"/>
                <a:ext cx="994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622" y="0"/>
                    </a:lnTo>
                  </a:path>
                </a:pathLst>
              </a:custGeom>
              <a:ln w="11601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6" name="object 44">
                <a:extLst>
                  <a:ext uri="{FF2B5EF4-FFF2-40B4-BE49-F238E27FC236}">
                    <a16:creationId xmlns:a16="http://schemas.microsoft.com/office/drawing/2014/main" id="{B8BDB795-7FD1-223E-7DD2-D83C226A6C5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42650" y="3038388"/>
                <a:ext cx="108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379">
                    <a:moveTo>
                      <a:pt x="0" y="0"/>
                    </a:moveTo>
                    <a:lnTo>
                      <a:pt x="119299" y="0"/>
                    </a:lnTo>
                  </a:path>
                </a:pathLst>
              </a:custGeom>
              <a:ln w="1015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7" name="object 45">
                <a:extLst>
                  <a:ext uri="{FF2B5EF4-FFF2-40B4-BE49-F238E27FC236}">
                    <a16:creationId xmlns:a16="http://schemas.microsoft.com/office/drawing/2014/main" id="{4BCCB10D-BF39-9D8A-C243-FF9EA0B8F12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42650" y="3027976"/>
                <a:ext cx="5206" cy="578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6350">
                    <a:moveTo>
                      <a:pt x="0" y="6349"/>
                    </a:moveTo>
                    <a:lnTo>
                      <a:pt x="5338" y="6349"/>
                    </a:lnTo>
                    <a:lnTo>
                      <a:pt x="5338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8" name="object 46">
                <a:extLst>
                  <a:ext uri="{FF2B5EF4-FFF2-40B4-BE49-F238E27FC236}">
                    <a16:creationId xmlns:a16="http://schemas.microsoft.com/office/drawing/2014/main" id="{19388D9F-B6D9-317D-84CB-F6668FE5F91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42650" y="3025663"/>
                <a:ext cx="104122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4300">
                    <a:moveTo>
                      <a:pt x="0" y="0"/>
                    </a:moveTo>
                    <a:lnTo>
                      <a:pt x="113960" y="0"/>
                    </a:lnTo>
                  </a:path>
                </a:pathLst>
              </a:custGeom>
              <a:ln w="507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9" name="object 47">
                <a:extLst>
                  <a:ext uri="{FF2B5EF4-FFF2-40B4-BE49-F238E27FC236}">
                    <a16:creationId xmlns:a16="http://schemas.microsoft.com/office/drawing/2014/main" id="{AA22373F-ED93-5AF6-5475-6B8E880E2A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47513" y="3027755"/>
                <a:ext cx="5206" cy="578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6350">
                    <a:moveTo>
                      <a:pt x="5441" y="0"/>
                    </a:moveTo>
                    <a:lnTo>
                      <a:pt x="0" y="0"/>
                    </a:lnTo>
                    <a:lnTo>
                      <a:pt x="0" y="6160"/>
                    </a:lnTo>
                    <a:lnTo>
                      <a:pt x="5441" y="6160"/>
                    </a:lnTo>
                    <a:lnTo>
                      <a:pt x="5441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0" name="object 48">
                <a:extLst>
                  <a:ext uri="{FF2B5EF4-FFF2-40B4-BE49-F238E27FC236}">
                    <a16:creationId xmlns:a16="http://schemas.microsoft.com/office/drawing/2014/main" id="{955A521A-A812-D78B-AD9E-2FD7BAF54C1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52470" y="3030561"/>
                <a:ext cx="8850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7154">
                    <a:moveTo>
                      <a:pt x="0" y="0"/>
                    </a:moveTo>
                    <a:lnTo>
                      <a:pt x="97020" y="0"/>
                    </a:lnTo>
                  </a:path>
                </a:pathLst>
              </a:custGeom>
              <a:ln w="6160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1" name="object 49">
                <a:extLst>
                  <a:ext uri="{FF2B5EF4-FFF2-40B4-BE49-F238E27FC236}">
                    <a16:creationId xmlns:a16="http://schemas.microsoft.com/office/drawing/2014/main" id="{1FFA7B62-8521-2503-EC00-A30C6F9A7FC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40851" y="3027755"/>
                <a:ext cx="5785" cy="578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350">
                    <a:moveTo>
                      <a:pt x="6160" y="0"/>
                    </a:moveTo>
                    <a:lnTo>
                      <a:pt x="0" y="0"/>
                    </a:lnTo>
                    <a:lnTo>
                      <a:pt x="0" y="6160"/>
                    </a:lnTo>
                    <a:lnTo>
                      <a:pt x="6160" y="6160"/>
                    </a:lnTo>
                    <a:lnTo>
                      <a:pt x="616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2" name="object 50">
                <a:extLst>
                  <a:ext uri="{FF2B5EF4-FFF2-40B4-BE49-F238E27FC236}">
                    <a16:creationId xmlns:a16="http://schemas.microsoft.com/office/drawing/2014/main" id="{7ADC2F79-1744-C359-8D4E-9FCA371D522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46463" y="3022893"/>
                <a:ext cx="5206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12064">
                    <a:moveTo>
                      <a:pt x="5338" y="0"/>
                    </a:moveTo>
                    <a:lnTo>
                      <a:pt x="0" y="0"/>
                    </a:lnTo>
                    <a:lnTo>
                      <a:pt x="0" y="11498"/>
                    </a:lnTo>
                    <a:lnTo>
                      <a:pt x="5338" y="11498"/>
                    </a:lnTo>
                    <a:lnTo>
                      <a:pt x="5338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3" name="object 51">
                <a:extLst>
                  <a:ext uri="{FF2B5EF4-FFF2-40B4-BE49-F238E27FC236}">
                    <a16:creationId xmlns:a16="http://schemas.microsoft.com/office/drawing/2014/main" id="{63DD3FDD-E0E8-0D55-D281-53601D4EF0A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42650" y="3024950"/>
                <a:ext cx="9834" cy="34129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37464">
                    <a:moveTo>
                      <a:pt x="0" y="0"/>
                    </a:moveTo>
                    <a:lnTo>
                      <a:pt x="10780" y="0"/>
                    </a:lnTo>
                    <a:lnTo>
                      <a:pt x="10780" y="36960"/>
                    </a:lnTo>
                    <a:lnTo>
                      <a:pt x="0" y="369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4" name="object 52">
                <a:extLst>
                  <a:ext uri="{FF2B5EF4-FFF2-40B4-BE49-F238E27FC236}">
                    <a16:creationId xmlns:a16="http://schemas.microsoft.com/office/drawing/2014/main" id="{CD46348C-4DFF-67BE-E505-6A6B65A9418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37010" y="3019339"/>
                <a:ext cx="21403" cy="45119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49529">
                    <a:moveTo>
                      <a:pt x="23130" y="0"/>
                    </a:moveTo>
                    <a:lnTo>
                      <a:pt x="0" y="0"/>
                    </a:lnTo>
                    <a:lnTo>
                      <a:pt x="0" y="49280"/>
                    </a:lnTo>
                    <a:lnTo>
                      <a:pt x="23130" y="49280"/>
                    </a:lnTo>
                    <a:lnTo>
                      <a:pt x="23130" y="43120"/>
                    </a:lnTo>
                    <a:lnTo>
                      <a:pt x="6190" y="43120"/>
                    </a:lnTo>
                    <a:lnTo>
                      <a:pt x="6190" y="37781"/>
                    </a:lnTo>
                    <a:lnTo>
                      <a:pt x="11529" y="37781"/>
                    </a:lnTo>
                    <a:lnTo>
                      <a:pt x="11529" y="11601"/>
                    </a:lnTo>
                    <a:lnTo>
                      <a:pt x="6190" y="11601"/>
                    </a:lnTo>
                    <a:lnTo>
                      <a:pt x="6190" y="6160"/>
                    </a:lnTo>
                    <a:lnTo>
                      <a:pt x="23130" y="6160"/>
                    </a:lnTo>
                    <a:lnTo>
                      <a:pt x="23130" y="0"/>
                    </a:lnTo>
                    <a:close/>
                  </a:path>
                  <a:path w="23495" h="49529">
                    <a:moveTo>
                      <a:pt x="11529" y="37781"/>
                    </a:moveTo>
                    <a:lnTo>
                      <a:pt x="6190" y="37781"/>
                    </a:lnTo>
                    <a:lnTo>
                      <a:pt x="6190" y="43120"/>
                    </a:lnTo>
                    <a:lnTo>
                      <a:pt x="11529" y="43120"/>
                    </a:lnTo>
                    <a:lnTo>
                      <a:pt x="11529" y="37781"/>
                    </a:lnTo>
                    <a:close/>
                  </a:path>
                  <a:path w="23495" h="49529">
                    <a:moveTo>
                      <a:pt x="23130" y="6160"/>
                    </a:moveTo>
                    <a:lnTo>
                      <a:pt x="11529" y="6160"/>
                    </a:lnTo>
                    <a:lnTo>
                      <a:pt x="11529" y="43120"/>
                    </a:lnTo>
                    <a:lnTo>
                      <a:pt x="23130" y="43120"/>
                    </a:lnTo>
                    <a:lnTo>
                      <a:pt x="23130" y="6160"/>
                    </a:lnTo>
                    <a:close/>
                  </a:path>
                  <a:path w="23495" h="49529">
                    <a:moveTo>
                      <a:pt x="11529" y="6160"/>
                    </a:moveTo>
                    <a:lnTo>
                      <a:pt x="6190" y="6160"/>
                    </a:lnTo>
                    <a:lnTo>
                      <a:pt x="6190" y="11601"/>
                    </a:lnTo>
                    <a:lnTo>
                      <a:pt x="11529" y="11601"/>
                    </a:lnTo>
                    <a:lnTo>
                      <a:pt x="11529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5" name="object 53">
                <a:extLst>
                  <a:ext uri="{FF2B5EF4-FFF2-40B4-BE49-F238E27FC236}">
                    <a16:creationId xmlns:a16="http://schemas.microsoft.com/office/drawing/2014/main" id="{05321BBA-1B64-D446-A855-936ECF60E88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16397" y="3197503"/>
                <a:ext cx="56689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064">
                    <a:moveTo>
                      <a:pt x="0" y="0"/>
                    </a:moveTo>
                    <a:lnTo>
                      <a:pt x="61610" y="0"/>
                    </a:lnTo>
                    <a:lnTo>
                      <a:pt x="61610" y="11591"/>
                    </a:lnTo>
                    <a:lnTo>
                      <a:pt x="0" y="11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6" name="object 54">
                <a:extLst>
                  <a:ext uri="{FF2B5EF4-FFF2-40B4-BE49-F238E27FC236}">
                    <a16:creationId xmlns:a16="http://schemas.microsoft.com/office/drawing/2014/main" id="{1D39AFC3-6CAD-8E9F-8D85-923ACD5C9B2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10785" y="3192640"/>
                <a:ext cx="67679" cy="20824"/>
              </a:xfrm>
              <a:custGeom>
                <a:avLst/>
                <a:gdLst/>
                <a:ahLst/>
                <a:cxnLst/>
                <a:rect l="l" t="t" r="r" b="b"/>
                <a:pathLst>
                  <a:path w="74295" h="22860">
                    <a:moveTo>
                      <a:pt x="73930" y="0"/>
                    </a:moveTo>
                    <a:lnTo>
                      <a:pt x="0" y="0"/>
                    </a:lnTo>
                    <a:lnTo>
                      <a:pt x="0" y="22319"/>
                    </a:lnTo>
                    <a:lnTo>
                      <a:pt x="73930" y="22319"/>
                    </a:lnTo>
                    <a:lnTo>
                      <a:pt x="73930" y="16929"/>
                    </a:lnTo>
                    <a:lnTo>
                      <a:pt x="62380" y="16929"/>
                    </a:lnTo>
                    <a:lnTo>
                      <a:pt x="62380" y="11498"/>
                    </a:lnTo>
                    <a:lnTo>
                      <a:pt x="6160" y="11498"/>
                    </a:lnTo>
                    <a:lnTo>
                      <a:pt x="6160" y="5338"/>
                    </a:lnTo>
                    <a:lnTo>
                      <a:pt x="73930" y="5338"/>
                    </a:lnTo>
                    <a:lnTo>
                      <a:pt x="73930" y="0"/>
                    </a:lnTo>
                    <a:close/>
                  </a:path>
                  <a:path w="74295" h="22860">
                    <a:moveTo>
                      <a:pt x="67770" y="11498"/>
                    </a:moveTo>
                    <a:lnTo>
                      <a:pt x="62380" y="11498"/>
                    </a:lnTo>
                    <a:lnTo>
                      <a:pt x="62380" y="16929"/>
                    </a:lnTo>
                    <a:lnTo>
                      <a:pt x="67770" y="16929"/>
                    </a:lnTo>
                    <a:lnTo>
                      <a:pt x="67770" y="11498"/>
                    </a:lnTo>
                    <a:close/>
                  </a:path>
                  <a:path w="74295" h="22860">
                    <a:moveTo>
                      <a:pt x="73930" y="5338"/>
                    </a:moveTo>
                    <a:lnTo>
                      <a:pt x="11550" y="5338"/>
                    </a:lnTo>
                    <a:lnTo>
                      <a:pt x="11550" y="11498"/>
                    </a:lnTo>
                    <a:lnTo>
                      <a:pt x="67770" y="11498"/>
                    </a:lnTo>
                    <a:lnTo>
                      <a:pt x="67770" y="16929"/>
                    </a:lnTo>
                    <a:lnTo>
                      <a:pt x="73930" y="16929"/>
                    </a:lnTo>
                    <a:lnTo>
                      <a:pt x="73930" y="5338"/>
                    </a:lnTo>
                    <a:close/>
                  </a:path>
                  <a:path w="74295" h="22860">
                    <a:moveTo>
                      <a:pt x="11550" y="5338"/>
                    </a:moveTo>
                    <a:lnTo>
                      <a:pt x="6160" y="5338"/>
                    </a:lnTo>
                    <a:lnTo>
                      <a:pt x="6160" y="11498"/>
                    </a:lnTo>
                    <a:lnTo>
                      <a:pt x="11550" y="11498"/>
                    </a:lnTo>
                    <a:lnTo>
                      <a:pt x="11550" y="533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7" name="object 55">
                <a:extLst>
                  <a:ext uri="{FF2B5EF4-FFF2-40B4-BE49-F238E27FC236}">
                    <a16:creationId xmlns:a16="http://schemas.microsoft.com/office/drawing/2014/main" id="{0A247A9D-4D1C-96D4-37C3-DEC4487EF35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16397" y="3283124"/>
                <a:ext cx="56689" cy="9834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0795">
                    <a:moveTo>
                      <a:pt x="0" y="0"/>
                    </a:moveTo>
                    <a:lnTo>
                      <a:pt x="61610" y="0"/>
                    </a:lnTo>
                    <a:lnTo>
                      <a:pt x="61610" y="10790"/>
                    </a:lnTo>
                    <a:lnTo>
                      <a:pt x="0" y="107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8" name="object 56">
                <a:extLst>
                  <a:ext uri="{FF2B5EF4-FFF2-40B4-BE49-F238E27FC236}">
                    <a16:creationId xmlns:a16="http://schemas.microsoft.com/office/drawing/2014/main" id="{9C9EA37A-6135-626A-422C-77459DBB1D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10785" y="3277513"/>
                <a:ext cx="67679" cy="21403"/>
              </a:xfrm>
              <a:custGeom>
                <a:avLst/>
                <a:gdLst/>
                <a:ahLst/>
                <a:cxnLst/>
                <a:rect l="l" t="t" r="r" b="b"/>
                <a:pathLst>
                  <a:path w="74295" h="23495">
                    <a:moveTo>
                      <a:pt x="73930" y="0"/>
                    </a:moveTo>
                    <a:lnTo>
                      <a:pt x="0" y="0"/>
                    </a:lnTo>
                    <a:lnTo>
                      <a:pt x="0" y="23110"/>
                    </a:lnTo>
                    <a:lnTo>
                      <a:pt x="73930" y="23110"/>
                    </a:lnTo>
                    <a:lnTo>
                      <a:pt x="73930" y="16950"/>
                    </a:lnTo>
                    <a:lnTo>
                      <a:pt x="62380" y="16950"/>
                    </a:lnTo>
                    <a:lnTo>
                      <a:pt x="62380" y="11560"/>
                    </a:lnTo>
                    <a:lnTo>
                      <a:pt x="6160" y="11560"/>
                    </a:lnTo>
                    <a:lnTo>
                      <a:pt x="6160" y="6160"/>
                    </a:lnTo>
                    <a:lnTo>
                      <a:pt x="73930" y="6160"/>
                    </a:lnTo>
                    <a:lnTo>
                      <a:pt x="73930" y="0"/>
                    </a:lnTo>
                    <a:close/>
                  </a:path>
                  <a:path w="74295" h="23495">
                    <a:moveTo>
                      <a:pt x="67770" y="11560"/>
                    </a:moveTo>
                    <a:lnTo>
                      <a:pt x="62380" y="11560"/>
                    </a:lnTo>
                    <a:lnTo>
                      <a:pt x="62380" y="16950"/>
                    </a:lnTo>
                    <a:lnTo>
                      <a:pt x="67770" y="16950"/>
                    </a:lnTo>
                    <a:lnTo>
                      <a:pt x="67770" y="11560"/>
                    </a:lnTo>
                    <a:close/>
                  </a:path>
                  <a:path w="74295" h="23495">
                    <a:moveTo>
                      <a:pt x="73930" y="6160"/>
                    </a:moveTo>
                    <a:lnTo>
                      <a:pt x="11550" y="6160"/>
                    </a:lnTo>
                    <a:lnTo>
                      <a:pt x="11550" y="11560"/>
                    </a:lnTo>
                    <a:lnTo>
                      <a:pt x="67770" y="11560"/>
                    </a:lnTo>
                    <a:lnTo>
                      <a:pt x="67770" y="16950"/>
                    </a:lnTo>
                    <a:lnTo>
                      <a:pt x="73930" y="16950"/>
                    </a:lnTo>
                    <a:lnTo>
                      <a:pt x="73930" y="6160"/>
                    </a:lnTo>
                    <a:close/>
                  </a:path>
                  <a:path w="74295" h="23495">
                    <a:moveTo>
                      <a:pt x="11550" y="6160"/>
                    </a:moveTo>
                    <a:lnTo>
                      <a:pt x="6160" y="6160"/>
                    </a:lnTo>
                    <a:lnTo>
                      <a:pt x="6160" y="11560"/>
                    </a:lnTo>
                    <a:lnTo>
                      <a:pt x="11550" y="11560"/>
                    </a:lnTo>
                    <a:lnTo>
                      <a:pt x="11550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9" name="object 57">
                <a:extLst>
                  <a:ext uri="{FF2B5EF4-FFF2-40B4-BE49-F238E27FC236}">
                    <a16:creationId xmlns:a16="http://schemas.microsoft.com/office/drawing/2014/main" id="{E9B21E4B-FD93-20FA-B387-511A429AAD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16397" y="3368017"/>
                <a:ext cx="56689" cy="9834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0795">
                    <a:moveTo>
                      <a:pt x="0" y="0"/>
                    </a:moveTo>
                    <a:lnTo>
                      <a:pt x="61610" y="0"/>
                    </a:lnTo>
                    <a:lnTo>
                      <a:pt x="61610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0" name="object 58">
                <a:extLst>
                  <a:ext uri="{FF2B5EF4-FFF2-40B4-BE49-F238E27FC236}">
                    <a16:creationId xmlns:a16="http://schemas.microsoft.com/office/drawing/2014/main" id="{81B1B8F5-C5CB-D06C-1549-C55DA84617B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10785" y="3362406"/>
                <a:ext cx="67679" cy="21403"/>
              </a:xfrm>
              <a:custGeom>
                <a:avLst/>
                <a:gdLst/>
                <a:ahLst/>
                <a:cxnLst/>
                <a:rect l="l" t="t" r="r" b="b"/>
                <a:pathLst>
                  <a:path w="74295" h="23495">
                    <a:moveTo>
                      <a:pt x="7393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73930" y="23100"/>
                    </a:lnTo>
                    <a:lnTo>
                      <a:pt x="73930" y="16940"/>
                    </a:lnTo>
                    <a:lnTo>
                      <a:pt x="62380" y="16940"/>
                    </a:lnTo>
                    <a:lnTo>
                      <a:pt x="62380" y="11550"/>
                    </a:lnTo>
                    <a:lnTo>
                      <a:pt x="6160" y="11550"/>
                    </a:lnTo>
                    <a:lnTo>
                      <a:pt x="6160" y="6160"/>
                    </a:lnTo>
                    <a:lnTo>
                      <a:pt x="73930" y="6160"/>
                    </a:lnTo>
                    <a:lnTo>
                      <a:pt x="73930" y="0"/>
                    </a:lnTo>
                    <a:close/>
                  </a:path>
                  <a:path w="74295" h="23495">
                    <a:moveTo>
                      <a:pt x="67770" y="11550"/>
                    </a:moveTo>
                    <a:lnTo>
                      <a:pt x="62380" y="11550"/>
                    </a:lnTo>
                    <a:lnTo>
                      <a:pt x="62380" y="16940"/>
                    </a:lnTo>
                    <a:lnTo>
                      <a:pt x="67770" y="16940"/>
                    </a:lnTo>
                    <a:lnTo>
                      <a:pt x="67770" y="11550"/>
                    </a:lnTo>
                    <a:close/>
                  </a:path>
                  <a:path w="74295" h="23495">
                    <a:moveTo>
                      <a:pt x="73930" y="6160"/>
                    </a:moveTo>
                    <a:lnTo>
                      <a:pt x="11550" y="6160"/>
                    </a:lnTo>
                    <a:lnTo>
                      <a:pt x="11550" y="11550"/>
                    </a:lnTo>
                    <a:lnTo>
                      <a:pt x="67770" y="11550"/>
                    </a:lnTo>
                    <a:lnTo>
                      <a:pt x="67770" y="16940"/>
                    </a:lnTo>
                    <a:lnTo>
                      <a:pt x="73930" y="16940"/>
                    </a:lnTo>
                    <a:lnTo>
                      <a:pt x="73930" y="6160"/>
                    </a:lnTo>
                    <a:close/>
                  </a:path>
                  <a:path w="74295" h="23495">
                    <a:moveTo>
                      <a:pt x="11550" y="6160"/>
                    </a:moveTo>
                    <a:lnTo>
                      <a:pt x="6160" y="616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1" name="object 59">
                <a:extLst>
                  <a:ext uri="{FF2B5EF4-FFF2-40B4-BE49-F238E27FC236}">
                    <a16:creationId xmlns:a16="http://schemas.microsoft.com/office/drawing/2014/main" id="{9CD46B27-6873-AB1A-8D0A-B63CD0DC239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16397" y="3452900"/>
                <a:ext cx="56689" cy="9834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0795">
                    <a:moveTo>
                      <a:pt x="0" y="0"/>
                    </a:moveTo>
                    <a:lnTo>
                      <a:pt x="61610" y="0"/>
                    </a:lnTo>
                    <a:lnTo>
                      <a:pt x="61610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2" name="object 60">
                <a:extLst>
                  <a:ext uri="{FF2B5EF4-FFF2-40B4-BE49-F238E27FC236}">
                    <a16:creationId xmlns:a16="http://schemas.microsoft.com/office/drawing/2014/main" id="{E8757796-8216-88B6-C4A9-C4D83EBFA0A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10785" y="3447288"/>
                <a:ext cx="67679" cy="21403"/>
              </a:xfrm>
              <a:custGeom>
                <a:avLst/>
                <a:gdLst/>
                <a:ahLst/>
                <a:cxnLst/>
                <a:rect l="l" t="t" r="r" b="b"/>
                <a:pathLst>
                  <a:path w="74295" h="23495">
                    <a:moveTo>
                      <a:pt x="7393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73930" y="23100"/>
                    </a:lnTo>
                    <a:lnTo>
                      <a:pt x="73930" y="16940"/>
                    </a:lnTo>
                    <a:lnTo>
                      <a:pt x="62380" y="16940"/>
                    </a:lnTo>
                    <a:lnTo>
                      <a:pt x="62380" y="11550"/>
                    </a:lnTo>
                    <a:lnTo>
                      <a:pt x="6160" y="11550"/>
                    </a:lnTo>
                    <a:lnTo>
                      <a:pt x="6160" y="6160"/>
                    </a:lnTo>
                    <a:lnTo>
                      <a:pt x="73930" y="6160"/>
                    </a:lnTo>
                    <a:lnTo>
                      <a:pt x="73930" y="0"/>
                    </a:lnTo>
                    <a:close/>
                  </a:path>
                  <a:path w="74295" h="23495">
                    <a:moveTo>
                      <a:pt x="67770" y="11550"/>
                    </a:moveTo>
                    <a:lnTo>
                      <a:pt x="62380" y="11550"/>
                    </a:lnTo>
                    <a:lnTo>
                      <a:pt x="62380" y="16940"/>
                    </a:lnTo>
                    <a:lnTo>
                      <a:pt x="67770" y="16940"/>
                    </a:lnTo>
                    <a:lnTo>
                      <a:pt x="67770" y="11550"/>
                    </a:lnTo>
                    <a:close/>
                  </a:path>
                  <a:path w="74295" h="23495">
                    <a:moveTo>
                      <a:pt x="73930" y="6160"/>
                    </a:moveTo>
                    <a:lnTo>
                      <a:pt x="11550" y="6160"/>
                    </a:lnTo>
                    <a:lnTo>
                      <a:pt x="11550" y="11550"/>
                    </a:lnTo>
                    <a:lnTo>
                      <a:pt x="67770" y="11550"/>
                    </a:lnTo>
                    <a:lnTo>
                      <a:pt x="67770" y="16940"/>
                    </a:lnTo>
                    <a:lnTo>
                      <a:pt x="73930" y="16940"/>
                    </a:lnTo>
                    <a:lnTo>
                      <a:pt x="73930" y="6160"/>
                    </a:lnTo>
                    <a:close/>
                  </a:path>
                  <a:path w="74295" h="23495">
                    <a:moveTo>
                      <a:pt x="11550" y="6160"/>
                    </a:moveTo>
                    <a:lnTo>
                      <a:pt x="6160" y="616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3" name="object 61">
                <a:extLst>
                  <a:ext uri="{FF2B5EF4-FFF2-40B4-BE49-F238E27FC236}">
                    <a16:creationId xmlns:a16="http://schemas.microsoft.com/office/drawing/2014/main" id="{8F580C11-0690-B8FA-8BA0-795C9A1D072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10785" y="3532172"/>
                <a:ext cx="67679" cy="21403"/>
              </a:xfrm>
              <a:custGeom>
                <a:avLst/>
                <a:gdLst/>
                <a:ahLst/>
                <a:cxnLst/>
                <a:rect l="l" t="t" r="r" b="b"/>
                <a:pathLst>
                  <a:path w="74295" h="23495">
                    <a:moveTo>
                      <a:pt x="7393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73930" y="23100"/>
                    </a:lnTo>
                    <a:lnTo>
                      <a:pt x="73930" y="17710"/>
                    </a:lnTo>
                    <a:lnTo>
                      <a:pt x="62380" y="17710"/>
                    </a:lnTo>
                    <a:lnTo>
                      <a:pt x="62380" y="11550"/>
                    </a:lnTo>
                    <a:lnTo>
                      <a:pt x="6160" y="11550"/>
                    </a:lnTo>
                    <a:lnTo>
                      <a:pt x="6160" y="6160"/>
                    </a:lnTo>
                    <a:lnTo>
                      <a:pt x="73930" y="6160"/>
                    </a:lnTo>
                    <a:lnTo>
                      <a:pt x="73930" y="0"/>
                    </a:lnTo>
                    <a:close/>
                  </a:path>
                  <a:path w="74295" h="23495">
                    <a:moveTo>
                      <a:pt x="67770" y="11550"/>
                    </a:moveTo>
                    <a:lnTo>
                      <a:pt x="62380" y="11550"/>
                    </a:lnTo>
                    <a:lnTo>
                      <a:pt x="62380" y="17710"/>
                    </a:lnTo>
                    <a:lnTo>
                      <a:pt x="67770" y="17710"/>
                    </a:lnTo>
                    <a:lnTo>
                      <a:pt x="67770" y="11550"/>
                    </a:lnTo>
                    <a:close/>
                  </a:path>
                  <a:path w="74295" h="23495">
                    <a:moveTo>
                      <a:pt x="73930" y="6160"/>
                    </a:moveTo>
                    <a:lnTo>
                      <a:pt x="11550" y="6160"/>
                    </a:lnTo>
                    <a:lnTo>
                      <a:pt x="11550" y="11550"/>
                    </a:lnTo>
                    <a:lnTo>
                      <a:pt x="67770" y="11550"/>
                    </a:lnTo>
                    <a:lnTo>
                      <a:pt x="67770" y="17710"/>
                    </a:lnTo>
                    <a:lnTo>
                      <a:pt x="73930" y="17710"/>
                    </a:lnTo>
                    <a:lnTo>
                      <a:pt x="73930" y="6160"/>
                    </a:lnTo>
                    <a:close/>
                  </a:path>
                  <a:path w="74295" h="23495">
                    <a:moveTo>
                      <a:pt x="11550" y="6160"/>
                    </a:moveTo>
                    <a:lnTo>
                      <a:pt x="6160" y="616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6" name="object 64">
                <a:extLst>
                  <a:ext uri="{FF2B5EF4-FFF2-40B4-BE49-F238E27FC236}">
                    <a16:creationId xmlns:a16="http://schemas.microsoft.com/office/drawing/2014/main" id="{DB06334A-9120-F9B8-E26D-E2B6BEDBC8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46023" y="3314698"/>
                <a:ext cx="478961" cy="542591"/>
              </a:xfrm>
              <a:custGeom>
                <a:avLst/>
                <a:gdLst/>
                <a:ahLst/>
                <a:cxnLst/>
                <a:rect l="l" t="t" r="r" b="b"/>
                <a:pathLst>
                  <a:path w="525779" h="595629">
                    <a:moveTo>
                      <a:pt x="522927" y="0"/>
                    </a:moveTo>
                    <a:lnTo>
                      <a:pt x="2310" y="0"/>
                    </a:lnTo>
                    <a:lnTo>
                      <a:pt x="0" y="2310"/>
                    </a:lnTo>
                    <a:lnTo>
                      <a:pt x="0" y="592212"/>
                    </a:lnTo>
                    <a:lnTo>
                      <a:pt x="2310" y="595292"/>
                    </a:lnTo>
                    <a:lnTo>
                      <a:pt x="522927" y="595292"/>
                    </a:lnTo>
                    <a:lnTo>
                      <a:pt x="525237" y="592212"/>
                    </a:lnTo>
                    <a:lnTo>
                      <a:pt x="525237" y="583742"/>
                    </a:lnTo>
                    <a:lnTo>
                      <a:pt x="11552" y="583742"/>
                    </a:lnTo>
                    <a:lnTo>
                      <a:pt x="11552" y="10780"/>
                    </a:lnTo>
                    <a:lnTo>
                      <a:pt x="525237" y="10780"/>
                    </a:lnTo>
                    <a:lnTo>
                      <a:pt x="525237" y="2310"/>
                    </a:lnTo>
                    <a:lnTo>
                      <a:pt x="522927" y="0"/>
                    </a:lnTo>
                    <a:close/>
                  </a:path>
                  <a:path w="525779" h="595629">
                    <a:moveTo>
                      <a:pt x="525237" y="10780"/>
                    </a:moveTo>
                    <a:lnTo>
                      <a:pt x="513687" y="10780"/>
                    </a:lnTo>
                    <a:lnTo>
                      <a:pt x="513687" y="583742"/>
                    </a:lnTo>
                    <a:lnTo>
                      <a:pt x="525237" y="583742"/>
                    </a:lnTo>
                    <a:lnTo>
                      <a:pt x="525237" y="1078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7" name="object 65">
                <a:extLst>
                  <a:ext uri="{FF2B5EF4-FFF2-40B4-BE49-F238E27FC236}">
                    <a16:creationId xmlns:a16="http://schemas.microsoft.com/office/drawing/2014/main" id="{836FB797-D7AC-4518-3D70-8DA8562B3D6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41112" y="3309087"/>
                <a:ext cx="488794" cy="553003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607060">
                    <a:moveTo>
                      <a:pt x="531398" y="0"/>
                    </a:moveTo>
                    <a:lnTo>
                      <a:pt x="4621" y="0"/>
                    </a:lnTo>
                    <a:lnTo>
                      <a:pt x="0" y="5390"/>
                    </a:lnTo>
                    <a:lnTo>
                      <a:pt x="0" y="601452"/>
                    </a:lnTo>
                    <a:lnTo>
                      <a:pt x="4621" y="606842"/>
                    </a:lnTo>
                    <a:lnTo>
                      <a:pt x="525238" y="606842"/>
                    </a:lnTo>
                    <a:lnTo>
                      <a:pt x="525238" y="595292"/>
                    </a:lnTo>
                    <a:lnTo>
                      <a:pt x="11553" y="595292"/>
                    </a:lnTo>
                    <a:lnTo>
                      <a:pt x="11553" y="11550"/>
                    </a:lnTo>
                    <a:lnTo>
                      <a:pt x="536018" y="11550"/>
                    </a:lnTo>
                    <a:lnTo>
                      <a:pt x="536018" y="5390"/>
                    </a:lnTo>
                    <a:lnTo>
                      <a:pt x="531398" y="0"/>
                    </a:lnTo>
                    <a:close/>
                  </a:path>
                  <a:path w="536575" h="607060">
                    <a:moveTo>
                      <a:pt x="536018" y="11550"/>
                    </a:moveTo>
                    <a:lnTo>
                      <a:pt x="525238" y="11550"/>
                    </a:lnTo>
                    <a:lnTo>
                      <a:pt x="525238" y="606842"/>
                    </a:lnTo>
                    <a:lnTo>
                      <a:pt x="531398" y="606842"/>
                    </a:lnTo>
                    <a:lnTo>
                      <a:pt x="536018" y="601452"/>
                    </a:lnTo>
                    <a:lnTo>
                      <a:pt x="536018" y="11550"/>
                    </a:lnTo>
                    <a:close/>
                  </a:path>
                  <a:path w="536575" h="607060">
                    <a:moveTo>
                      <a:pt x="525238" y="11550"/>
                    </a:moveTo>
                    <a:lnTo>
                      <a:pt x="11553" y="11550"/>
                    </a:lnTo>
                    <a:lnTo>
                      <a:pt x="11553" y="595292"/>
                    </a:lnTo>
                    <a:lnTo>
                      <a:pt x="525238" y="595292"/>
                    </a:lnTo>
                    <a:lnTo>
                      <a:pt x="525238" y="584512"/>
                    </a:lnTo>
                    <a:lnTo>
                      <a:pt x="22334" y="584512"/>
                    </a:lnTo>
                    <a:lnTo>
                      <a:pt x="22334" y="23100"/>
                    </a:lnTo>
                    <a:lnTo>
                      <a:pt x="16943" y="23100"/>
                    </a:lnTo>
                    <a:lnTo>
                      <a:pt x="16943" y="16940"/>
                    </a:lnTo>
                    <a:lnTo>
                      <a:pt x="525238" y="16940"/>
                    </a:lnTo>
                    <a:lnTo>
                      <a:pt x="525238" y="11550"/>
                    </a:lnTo>
                    <a:close/>
                  </a:path>
                  <a:path w="536575" h="607060">
                    <a:moveTo>
                      <a:pt x="525238" y="16940"/>
                    </a:moveTo>
                    <a:lnTo>
                      <a:pt x="22334" y="16940"/>
                    </a:lnTo>
                    <a:lnTo>
                      <a:pt x="22334" y="23100"/>
                    </a:lnTo>
                    <a:lnTo>
                      <a:pt x="513688" y="23100"/>
                    </a:lnTo>
                    <a:lnTo>
                      <a:pt x="513688" y="584512"/>
                    </a:lnTo>
                    <a:lnTo>
                      <a:pt x="525238" y="584512"/>
                    </a:lnTo>
                    <a:lnTo>
                      <a:pt x="525238" y="16940"/>
                    </a:lnTo>
                    <a:close/>
                  </a:path>
                  <a:path w="536575" h="607060">
                    <a:moveTo>
                      <a:pt x="22334" y="16940"/>
                    </a:moveTo>
                    <a:lnTo>
                      <a:pt x="16943" y="16940"/>
                    </a:lnTo>
                    <a:lnTo>
                      <a:pt x="16943" y="23100"/>
                    </a:lnTo>
                    <a:lnTo>
                      <a:pt x="22334" y="23100"/>
                    </a:lnTo>
                    <a:lnTo>
                      <a:pt x="22334" y="1694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8" name="object 66">
                <a:extLst>
                  <a:ext uri="{FF2B5EF4-FFF2-40B4-BE49-F238E27FC236}">
                    <a16:creationId xmlns:a16="http://schemas.microsoft.com/office/drawing/2014/main" id="{20571AFA-5FD3-EC04-9725-FF5D4FDA18B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9435" y="3259977"/>
                <a:ext cx="0" cy="255677"/>
              </a:xfrm>
              <a:custGeom>
                <a:avLst/>
                <a:gdLst/>
                <a:ahLst/>
                <a:cxnLst/>
                <a:rect l="l" t="t" r="r" b="b"/>
                <a:pathLst>
                  <a:path h="280670">
                    <a:moveTo>
                      <a:pt x="0" y="0"/>
                    </a:moveTo>
                    <a:lnTo>
                      <a:pt x="0" y="280321"/>
                    </a:lnTo>
                  </a:path>
                </a:pathLst>
              </a:custGeom>
              <a:ln w="10780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9" name="object 67">
                <a:extLst>
                  <a:ext uri="{FF2B5EF4-FFF2-40B4-BE49-F238E27FC236}">
                    <a16:creationId xmlns:a16="http://schemas.microsoft.com/office/drawing/2014/main" id="{B8CF2BE4-D70E-FF09-2FB3-2DD3B2792A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98913" y="3260515"/>
                <a:ext cx="10991" cy="255099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280035">
                    <a:moveTo>
                      <a:pt x="0" y="279732"/>
                    </a:moveTo>
                    <a:lnTo>
                      <a:pt x="11550" y="279732"/>
                    </a:lnTo>
                    <a:lnTo>
                      <a:pt x="11550" y="0"/>
                    </a:lnTo>
                    <a:lnTo>
                      <a:pt x="0" y="0"/>
                    </a:lnTo>
                    <a:lnTo>
                      <a:pt x="0" y="279732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0" name="object 68">
                <a:extLst>
                  <a:ext uri="{FF2B5EF4-FFF2-40B4-BE49-F238E27FC236}">
                    <a16:creationId xmlns:a16="http://schemas.microsoft.com/office/drawing/2014/main" id="{5C5CD872-1888-678E-8C71-7B90332304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98913" y="3254730"/>
                <a:ext cx="15618" cy="5785"/>
              </a:xfrm>
              <a:custGeom>
                <a:avLst/>
                <a:gdLst/>
                <a:ahLst/>
                <a:cxnLst/>
                <a:rect l="l" t="t" r="r" b="b"/>
                <a:pathLst>
                  <a:path w="17145" h="6350">
                    <a:moveTo>
                      <a:pt x="0" y="6349"/>
                    </a:moveTo>
                    <a:lnTo>
                      <a:pt x="16940" y="6349"/>
                    </a:lnTo>
                    <a:lnTo>
                      <a:pt x="16940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1" name="object 69">
                <a:extLst>
                  <a:ext uri="{FF2B5EF4-FFF2-40B4-BE49-F238E27FC236}">
                    <a16:creationId xmlns:a16="http://schemas.microsoft.com/office/drawing/2014/main" id="{0BB6FA60-5081-B020-A607-FF246CF612F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9435" y="3265142"/>
                <a:ext cx="10991" cy="250471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274954">
                    <a:moveTo>
                      <a:pt x="0" y="274652"/>
                    </a:moveTo>
                    <a:lnTo>
                      <a:pt x="11550" y="274652"/>
                    </a:lnTo>
                    <a:lnTo>
                      <a:pt x="11550" y="0"/>
                    </a:lnTo>
                    <a:lnTo>
                      <a:pt x="0" y="0"/>
                    </a:lnTo>
                    <a:lnTo>
                      <a:pt x="0" y="274652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2" name="object 70">
                <a:extLst>
                  <a:ext uri="{FF2B5EF4-FFF2-40B4-BE49-F238E27FC236}">
                    <a16:creationId xmlns:a16="http://schemas.microsoft.com/office/drawing/2014/main" id="{FBE06C8C-99A5-8EA4-8886-A2EB255731C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9435" y="3260515"/>
                <a:ext cx="5206" cy="4628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079">
                    <a:moveTo>
                      <a:pt x="0" y="5079"/>
                    </a:moveTo>
                    <a:lnTo>
                      <a:pt x="5390" y="5079"/>
                    </a:lnTo>
                    <a:lnTo>
                      <a:pt x="539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3" name="object 71">
                <a:extLst>
                  <a:ext uri="{FF2B5EF4-FFF2-40B4-BE49-F238E27FC236}">
                    <a16:creationId xmlns:a16="http://schemas.microsoft.com/office/drawing/2014/main" id="{4C576BD0-C844-D2F1-B391-7C31C16C7CD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4345" y="3255067"/>
                <a:ext cx="5785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2064">
                    <a:moveTo>
                      <a:pt x="6160" y="0"/>
                    </a:moveTo>
                    <a:lnTo>
                      <a:pt x="0" y="0"/>
                    </a:lnTo>
                    <a:lnTo>
                      <a:pt x="0" y="11550"/>
                    </a:lnTo>
                    <a:lnTo>
                      <a:pt x="6160" y="11550"/>
                    </a:lnTo>
                    <a:lnTo>
                      <a:pt x="616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4" name="object 72">
                <a:extLst>
                  <a:ext uri="{FF2B5EF4-FFF2-40B4-BE49-F238E27FC236}">
                    <a16:creationId xmlns:a16="http://schemas.microsoft.com/office/drawing/2014/main" id="{A3980C25-CB62-190C-8F6B-D20CF115C75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70469" y="3219986"/>
                <a:ext cx="10991" cy="295590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324485">
                    <a:moveTo>
                      <a:pt x="0" y="324221"/>
                    </a:moveTo>
                    <a:lnTo>
                      <a:pt x="11550" y="324221"/>
                    </a:lnTo>
                    <a:lnTo>
                      <a:pt x="11550" y="0"/>
                    </a:lnTo>
                    <a:lnTo>
                      <a:pt x="0" y="0"/>
                    </a:lnTo>
                    <a:lnTo>
                      <a:pt x="0" y="324221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5" name="object 73">
                <a:extLst>
                  <a:ext uri="{FF2B5EF4-FFF2-40B4-BE49-F238E27FC236}">
                    <a16:creationId xmlns:a16="http://schemas.microsoft.com/office/drawing/2014/main" id="{23D80958-649B-943B-F160-DD2AE629CB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65559" y="3224650"/>
                <a:ext cx="10991" cy="290963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319404">
                    <a:moveTo>
                      <a:pt x="0" y="319101"/>
                    </a:moveTo>
                    <a:lnTo>
                      <a:pt x="11550" y="319101"/>
                    </a:lnTo>
                    <a:lnTo>
                      <a:pt x="11550" y="0"/>
                    </a:lnTo>
                    <a:lnTo>
                      <a:pt x="0" y="0"/>
                    </a:lnTo>
                    <a:lnTo>
                      <a:pt x="0" y="319101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6" name="object 74">
                <a:extLst>
                  <a:ext uri="{FF2B5EF4-FFF2-40B4-BE49-F238E27FC236}">
                    <a16:creationId xmlns:a16="http://schemas.microsoft.com/office/drawing/2014/main" id="{19CAEE90-C9BA-55B8-4742-50608E8DDE2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65559" y="3220023"/>
                <a:ext cx="5206" cy="4628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079">
                    <a:moveTo>
                      <a:pt x="0" y="5079"/>
                    </a:moveTo>
                    <a:lnTo>
                      <a:pt x="5390" y="5079"/>
                    </a:lnTo>
                    <a:lnTo>
                      <a:pt x="539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7" name="object 75">
                <a:extLst>
                  <a:ext uri="{FF2B5EF4-FFF2-40B4-BE49-F238E27FC236}">
                    <a16:creationId xmlns:a16="http://schemas.microsoft.com/office/drawing/2014/main" id="{63CA9ED4-F5A0-50AE-296D-855F6460FDC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65559" y="3214238"/>
                <a:ext cx="20824" cy="578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6350">
                    <a:moveTo>
                      <a:pt x="0" y="6349"/>
                    </a:moveTo>
                    <a:lnTo>
                      <a:pt x="22330" y="6349"/>
                    </a:lnTo>
                    <a:lnTo>
                      <a:pt x="22330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8" name="object 76">
                <a:extLst>
                  <a:ext uri="{FF2B5EF4-FFF2-40B4-BE49-F238E27FC236}">
                    <a16:creationId xmlns:a16="http://schemas.microsoft.com/office/drawing/2014/main" id="{92D04736-00C1-6B01-9EB5-EBB32FC2352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80991" y="3219986"/>
                <a:ext cx="0" cy="295590"/>
              </a:xfrm>
              <a:custGeom>
                <a:avLst/>
                <a:gdLst/>
                <a:ahLst/>
                <a:cxnLst/>
                <a:rect l="l" t="t" r="r" b="b"/>
                <a:pathLst>
                  <a:path h="324485">
                    <a:moveTo>
                      <a:pt x="0" y="0"/>
                    </a:moveTo>
                    <a:lnTo>
                      <a:pt x="0" y="324221"/>
                    </a:lnTo>
                  </a:path>
                </a:pathLst>
              </a:custGeom>
              <a:ln w="10780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9" name="object 77">
                <a:extLst>
                  <a:ext uri="{FF2B5EF4-FFF2-40B4-BE49-F238E27FC236}">
                    <a16:creationId xmlns:a16="http://schemas.microsoft.com/office/drawing/2014/main" id="{81A72F02-77A2-82BC-D84D-1E3F8EE82B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70469" y="3219986"/>
                <a:ext cx="5785" cy="5206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5714">
                    <a:moveTo>
                      <a:pt x="6160" y="0"/>
                    </a:moveTo>
                    <a:lnTo>
                      <a:pt x="0" y="0"/>
                    </a:lnTo>
                    <a:lnTo>
                      <a:pt x="0" y="5400"/>
                    </a:lnTo>
                    <a:lnTo>
                      <a:pt x="6160" y="5400"/>
                    </a:lnTo>
                    <a:lnTo>
                      <a:pt x="616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0" name="object 78">
                <a:extLst>
                  <a:ext uri="{FF2B5EF4-FFF2-40B4-BE49-F238E27FC236}">
                    <a16:creationId xmlns:a16="http://schemas.microsoft.com/office/drawing/2014/main" id="{C5C92067-84CC-FED1-1156-66DD1F91A0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9435" y="3464123"/>
                <a:ext cx="68836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75564" h="12064">
                    <a:moveTo>
                      <a:pt x="0" y="0"/>
                    </a:moveTo>
                    <a:lnTo>
                      <a:pt x="75470" y="0"/>
                    </a:lnTo>
                    <a:lnTo>
                      <a:pt x="7547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1" name="object 79">
                <a:extLst>
                  <a:ext uri="{FF2B5EF4-FFF2-40B4-BE49-F238E27FC236}">
                    <a16:creationId xmlns:a16="http://schemas.microsoft.com/office/drawing/2014/main" id="{D14DBDCD-7810-DE9A-BC37-C3378D2CE5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3823" y="3459213"/>
                <a:ext cx="80405" cy="20824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22860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7790" y="22330"/>
                    </a:lnTo>
                    <a:lnTo>
                      <a:pt x="87790" y="11550"/>
                    </a:lnTo>
                    <a:lnTo>
                      <a:pt x="6160" y="11550"/>
                    </a:lnTo>
                    <a:lnTo>
                      <a:pt x="616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8264" h="22860">
                    <a:moveTo>
                      <a:pt x="11550" y="5390"/>
                    </a:moveTo>
                    <a:lnTo>
                      <a:pt x="6160" y="539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5390"/>
                    </a:lnTo>
                    <a:close/>
                  </a:path>
                  <a:path w="88264" h="22860">
                    <a:moveTo>
                      <a:pt x="76240" y="5390"/>
                    </a:moveTo>
                    <a:lnTo>
                      <a:pt x="11550" y="5390"/>
                    </a:lnTo>
                    <a:lnTo>
                      <a:pt x="11550" y="11550"/>
                    </a:lnTo>
                    <a:lnTo>
                      <a:pt x="76240" y="11550"/>
                    </a:lnTo>
                    <a:lnTo>
                      <a:pt x="76240" y="5390"/>
                    </a:lnTo>
                    <a:close/>
                  </a:path>
                  <a:path w="88264" h="22860">
                    <a:moveTo>
                      <a:pt x="81630" y="5390"/>
                    </a:moveTo>
                    <a:lnTo>
                      <a:pt x="76240" y="5390"/>
                    </a:lnTo>
                    <a:lnTo>
                      <a:pt x="76240" y="11550"/>
                    </a:lnTo>
                    <a:lnTo>
                      <a:pt x="81630" y="11550"/>
                    </a:lnTo>
                    <a:lnTo>
                      <a:pt x="81630" y="5390"/>
                    </a:lnTo>
                    <a:close/>
                  </a:path>
                  <a:path w="88264" h="22860">
                    <a:moveTo>
                      <a:pt x="87790" y="0"/>
                    </a:moveTo>
                    <a:lnTo>
                      <a:pt x="81630" y="0"/>
                    </a:lnTo>
                    <a:lnTo>
                      <a:pt x="81630" y="11550"/>
                    </a:lnTo>
                    <a:lnTo>
                      <a:pt x="87790" y="11550"/>
                    </a:lnTo>
                    <a:lnTo>
                      <a:pt x="877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2" name="object 80">
                <a:extLst>
                  <a:ext uri="{FF2B5EF4-FFF2-40B4-BE49-F238E27FC236}">
                    <a16:creationId xmlns:a16="http://schemas.microsoft.com/office/drawing/2014/main" id="{FBCFEFFD-2E7A-AE0D-2520-57443625C7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3823" y="3523754"/>
                <a:ext cx="80405" cy="21403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23495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87790" y="23100"/>
                    </a:lnTo>
                    <a:lnTo>
                      <a:pt x="87790" y="11550"/>
                    </a:lnTo>
                    <a:lnTo>
                      <a:pt x="6160" y="11550"/>
                    </a:lnTo>
                    <a:lnTo>
                      <a:pt x="6160" y="6160"/>
                    </a:lnTo>
                    <a:lnTo>
                      <a:pt x="81630" y="6160"/>
                    </a:lnTo>
                    <a:lnTo>
                      <a:pt x="81630" y="0"/>
                    </a:lnTo>
                    <a:close/>
                  </a:path>
                  <a:path w="88264" h="23495">
                    <a:moveTo>
                      <a:pt x="11550" y="6160"/>
                    </a:moveTo>
                    <a:lnTo>
                      <a:pt x="6160" y="616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6160"/>
                    </a:lnTo>
                    <a:close/>
                  </a:path>
                  <a:path w="88264" h="23495">
                    <a:moveTo>
                      <a:pt x="76240" y="6160"/>
                    </a:moveTo>
                    <a:lnTo>
                      <a:pt x="11550" y="6160"/>
                    </a:lnTo>
                    <a:lnTo>
                      <a:pt x="11550" y="11550"/>
                    </a:lnTo>
                    <a:lnTo>
                      <a:pt x="76240" y="11550"/>
                    </a:lnTo>
                    <a:lnTo>
                      <a:pt x="76240" y="6160"/>
                    </a:lnTo>
                    <a:close/>
                  </a:path>
                  <a:path w="88264" h="23495">
                    <a:moveTo>
                      <a:pt x="81630" y="6160"/>
                    </a:moveTo>
                    <a:lnTo>
                      <a:pt x="76240" y="6160"/>
                    </a:lnTo>
                    <a:lnTo>
                      <a:pt x="76240" y="11550"/>
                    </a:lnTo>
                    <a:lnTo>
                      <a:pt x="81630" y="11550"/>
                    </a:lnTo>
                    <a:lnTo>
                      <a:pt x="81630" y="6160"/>
                    </a:lnTo>
                    <a:close/>
                  </a:path>
                  <a:path w="88264" h="23495">
                    <a:moveTo>
                      <a:pt x="87790" y="0"/>
                    </a:moveTo>
                    <a:lnTo>
                      <a:pt x="81630" y="0"/>
                    </a:lnTo>
                    <a:lnTo>
                      <a:pt x="81630" y="11550"/>
                    </a:lnTo>
                    <a:lnTo>
                      <a:pt x="87790" y="11550"/>
                    </a:lnTo>
                    <a:lnTo>
                      <a:pt x="877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3" name="object 81">
                <a:extLst>
                  <a:ext uri="{FF2B5EF4-FFF2-40B4-BE49-F238E27FC236}">
                    <a16:creationId xmlns:a16="http://schemas.microsoft.com/office/drawing/2014/main" id="{23785748-E8E4-0772-024B-33A13F7804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9435" y="3399582"/>
                <a:ext cx="68836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75564" h="12064">
                    <a:moveTo>
                      <a:pt x="0" y="0"/>
                    </a:moveTo>
                    <a:lnTo>
                      <a:pt x="75470" y="0"/>
                    </a:lnTo>
                    <a:lnTo>
                      <a:pt x="7547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4" name="object 82">
                <a:extLst>
                  <a:ext uri="{FF2B5EF4-FFF2-40B4-BE49-F238E27FC236}">
                    <a16:creationId xmlns:a16="http://schemas.microsoft.com/office/drawing/2014/main" id="{3B13C6C1-24EE-C146-CCA3-ADA8D696697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3823" y="3394672"/>
                <a:ext cx="80405" cy="20824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22860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7790" y="22330"/>
                    </a:lnTo>
                    <a:lnTo>
                      <a:pt x="87790" y="10780"/>
                    </a:lnTo>
                    <a:lnTo>
                      <a:pt x="6160" y="10780"/>
                    </a:lnTo>
                    <a:lnTo>
                      <a:pt x="616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8264" h="22860">
                    <a:moveTo>
                      <a:pt x="11550" y="5390"/>
                    </a:moveTo>
                    <a:lnTo>
                      <a:pt x="6160" y="5390"/>
                    </a:lnTo>
                    <a:lnTo>
                      <a:pt x="6160" y="10780"/>
                    </a:lnTo>
                    <a:lnTo>
                      <a:pt x="11550" y="10780"/>
                    </a:lnTo>
                    <a:lnTo>
                      <a:pt x="11550" y="5390"/>
                    </a:lnTo>
                    <a:close/>
                  </a:path>
                  <a:path w="88264" h="22860">
                    <a:moveTo>
                      <a:pt x="76240" y="5390"/>
                    </a:moveTo>
                    <a:lnTo>
                      <a:pt x="11550" y="5390"/>
                    </a:lnTo>
                    <a:lnTo>
                      <a:pt x="11550" y="10780"/>
                    </a:lnTo>
                    <a:lnTo>
                      <a:pt x="76240" y="10780"/>
                    </a:lnTo>
                    <a:lnTo>
                      <a:pt x="76240" y="5390"/>
                    </a:lnTo>
                    <a:close/>
                  </a:path>
                  <a:path w="88264" h="22860">
                    <a:moveTo>
                      <a:pt x="81630" y="5390"/>
                    </a:moveTo>
                    <a:lnTo>
                      <a:pt x="76240" y="5390"/>
                    </a:lnTo>
                    <a:lnTo>
                      <a:pt x="76240" y="10780"/>
                    </a:lnTo>
                    <a:lnTo>
                      <a:pt x="81630" y="10780"/>
                    </a:lnTo>
                    <a:lnTo>
                      <a:pt x="81630" y="5390"/>
                    </a:lnTo>
                    <a:close/>
                  </a:path>
                  <a:path w="88264" h="22860">
                    <a:moveTo>
                      <a:pt x="87790" y="0"/>
                    </a:moveTo>
                    <a:lnTo>
                      <a:pt x="81630" y="0"/>
                    </a:lnTo>
                    <a:lnTo>
                      <a:pt x="81630" y="10780"/>
                    </a:lnTo>
                    <a:lnTo>
                      <a:pt x="87790" y="10780"/>
                    </a:lnTo>
                    <a:lnTo>
                      <a:pt x="877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5" name="object 83">
                <a:extLst>
                  <a:ext uri="{FF2B5EF4-FFF2-40B4-BE49-F238E27FC236}">
                    <a16:creationId xmlns:a16="http://schemas.microsoft.com/office/drawing/2014/main" id="{A90198A5-B62A-E62E-47C8-D747B3E0C7D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3823" y="3588295"/>
                <a:ext cx="80405" cy="21403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23495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87790" y="23100"/>
                    </a:lnTo>
                    <a:lnTo>
                      <a:pt x="87790" y="11550"/>
                    </a:lnTo>
                    <a:lnTo>
                      <a:pt x="6160" y="11550"/>
                    </a:lnTo>
                    <a:lnTo>
                      <a:pt x="6160" y="6160"/>
                    </a:lnTo>
                    <a:lnTo>
                      <a:pt x="81630" y="6160"/>
                    </a:lnTo>
                    <a:lnTo>
                      <a:pt x="81630" y="0"/>
                    </a:lnTo>
                    <a:close/>
                  </a:path>
                  <a:path w="88264" h="23495">
                    <a:moveTo>
                      <a:pt x="11550" y="6160"/>
                    </a:moveTo>
                    <a:lnTo>
                      <a:pt x="6160" y="616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6160"/>
                    </a:lnTo>
                    <a:close/>
                  </a:path>
                  <a:path w="88264" h="23495">
                    <a:moveTo>
                      <a:pt x="76240" y="6160"/>
                    </a:moveTo>
                    <a:lnTo>
                      <a:pt x="11550" y="6160"/>
                    </a:lnTo>
                    <a:lnTo>
                      <a:pt x="11550" y="11550"/>
                    </a:lnTo>
                    <a:lnTo>
                      <a:pt x="76240" y="11550"/>
                    </a:lnTo>
                    <a:lnTo>
                      <a:pt x="76240" y="6160"/>
                    </a:lnTo>
                    <a:close/>
                  </a:path>
                  <a:path w="88264" h="23495">
                    <a:moveTo>
                      <a:pt x="81630" y="6160"/>
                    </a:moveTo>
                    <a:lnTo>
                      <a:pt x="76240" y="6160"/>
                    </a:lnTo>
                    <a:lnTo>
                      <a:pt x="76240" y="11550"/>
                    </a:lnTo>
                    <a:lnTo>
                      <a:pt x="81630" y="11550"/>
                    </a:lnTo>
                    <a:lnTo>
                      <a:pt x="81630" y="6160"/>
                    </a:lnTo>
                    <a:close/>
                  </a:path>
                  <a:path w="88264" h="23495">
                    <a:moveTo>
                      <a:pt x="87790" y="0"/>
                    </a:moveTo>
                    <a:lnTo>
                      <a:pt x="81630" y="0"/>
                    </a:lnTo>
                    <a:lnTo>
                      <a:pt x="81630" y="11550"/>
                    </a:lnTo>
                    <a:lnTo>
                      <a:pt x="87790" y="11550"/>
                    </a:lnTo>
                    <a:lnTo>
                      <a:pt x="877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6" name="object 84">
                <a:extLst>
                  <a:ext uri="{FF2B5EF4-FFF2-40B4-BE49-F238E27FC236}">
                    <a16:creationId xmlns:a16="http://schemas.microsoft.com/office/drawing/2014/main" id="{EDE699AB-10B3-5CF2-9F6A-83F3AAB322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3823" y="3653538"/>
                <a:ext cx="80405" cy="20824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22860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7790" y="22330"/>
                    </a:lnTo>
                    <a:lnTo>
                      <a:pt x="87790" y="10780"/>
                    </a:lnTo>
                    <a:lnTo>
                      <a:pt x="6160" y="10780"/>
                    </a:lnTo>
                    <a:lnTo>
                      <a:pt x="616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8264" h="22860">
                    <a:moveTo>
                      <a:pt x="11550" y="5390"/>
                    </a:moveTo>
                    <a:lnTo>
                      <a:pt x="6160" y="5390"/>
                    </a:lnTo>
                    <a:lnTo>
                      <a:pt x="6160" y="10780"/>
                    </a:lnTo>
                    <a:lnTo>
                      <a:pt x="11550" y="10780"/>
                    </a:lnTo>
                    <a:lnTo>
                      <a:pt x="11550" y="5390"/>
                    </a:lnTo>
                    <a:close/>
                  </a:path>
                  <a:path w="88264" h="22860">
                    <a:moveTo>
                      <a:pt x="76240" y="5390"/>
                    </a:moveTo>
                    <a:lnTo>
                      <a:pt x="11550" y="5390"/>
                    </a:lnTo>
                    <a:lnTo>
                      <a:pt x="11550" y="10780"/>
                    </a:lnTo>
                    <a:lnTo>
                      <a:pt x="76240" y="10780"/>
                    </a:lnTo>
                    <a:lnTo>
                      <a:pt x="76240" y="5390"/>
                    </a:lnTo>
                    <a:close/>
                  </a:path>
                  <a:path w="88264" h="22860">
                    <a:moveTo>
                      <a:pt x="81630" y="5390"/>
                    </a:moveTo>
                    <a:lnTo>
                      <a:pt x="76240" y="5390"/>
                    </a:lnTo>
                    <a:lnTo>
                      <a:pt x="76240" y="10780"/>
                    </a:lnTo>
                    <a:lnTo>
                      <a:pt x="81630" y="10780"/>
                    </a:lnTo>
                    <a:lnTo>
                      <a:pt x="81630" y="5390"/>
                    </a:lnTo>
                    <a:close/>
                  </a:path>
                  <a:path w="88264" h="22860">
                    <a:moveTo>
                      <a:pt x="87790" y="0"/>
                    </a:moveTo>
                    <a:lnTo>
                      <a:pt x="81630" y="0"/>
                    </a:lnTo>
                    <a:lnTo>
                      <a:pt x="81630" y="10780"/>
                    </a:lnTo>
                    <a:lnTo>
                      <a:pt x="87790" y="10780"/>
                    </a:lnTo>
                    <a:lnTo>
                      <a:pt x="877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7" name="object 85">
                <a:extLst>
                  <a:ext uri="{FF2B5EF4-FFF2-40B4-BE49-F238E27FC236}">
                    <a16:creationId xmlns:a16="http://schemas.microsoft.com/office/drawing/2014/main" id="{E94FF210-7F7A-3F66-82A4-8F30CC3B86E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3823" y="3718080"/>
                <a:ext cx="80405" cy="20824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22860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7790" y="22330"/>
                    </a:lnTo>
                    <a:lnTo>
                      <a:pt x="87790" y="11550"/>
                    </a:lnTo>
                    <a:lnTo>
                      <a:pt x="6160" y="11550"/>
                    </a:lnTo>
                    <a:lnTo>
                      <a:pt x="616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8264" h="22860">
                    <a:moveTo>
                      <a:pt x="11550" y="5390"/>
                    </a:moveTo>
                    <a:lnTo>
                      <a:pt x="6160" y="539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5390"/>
                    </a:lnTo>
                    <a:close/>
                  </a:path>
                  <a:path w="88264" h="22860">
                    <a:moveTo>
                      <a:pt x="76240" y="5390"/>
                    </a:moveTo>
                    <a:lnTo>
                      <a:pt x="11550" y="5390"/>
                    </a:lnTo>
                    <a:lnTo>
                      <a:pt x="11550" y="11550"/>
                    </a:lnTo>
                    <a:lnTo>
                      <a:pt x="76240" y="11550"/>
                    </a:lnTo>
                    <a:lnTo>
                      <a:pt x="76240" y="5390"/>
                    </a:lnTo>
                    <a:close/>
                  </a:path>
                  <a:path w="88264" h="22860">
                    <a:moveTo>
                      <a:pt x="81630" y="5390"/>
                    </a:moveTo>
                    <a:lnTo>
                      <a:pt x="76240" y="5390"/>
                    </a:lnTo>
                    <a:lnTo>
                      <a:pt x="76240" y="11550"/>
                    </a:lnTo>
                    <a:lnTo>
                      <a:pt x="81630" y="11550"/>
                    </a:lnTo>
                    <a:lnTo>
                      <a:pt x="81630" y="5390"/>
                    </a:lnTo>
                    <a:close/>
                  </a:path>
                  <a:path w="88264" h="22860">
                    <a:moveTo>
                      <a:pt x="87790" y="0"/>
                    </a:moveTo>
                    <a:lnTo>
                      <a:pt x="81630" y="0"/>
                    </a:lnTo>
                    <a:lnTo>
                      <a:pt x="81630" y="11550"/>
                    </a:lnTo>
                    <a:lnTo>
                      <a:pt x="87790" y="11550"/>
                    </a:lnTo>
                    <a:lnTo>
                      <a:pt x="877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8" name="object 86">
                <a:extLst>
                  <a:ext uri="{FF2B5EF4-FFF2-40B4-BE49-F238E27FC236}">
                    <a16:creationId xmlns:a16="http://schemas.microsoft.com/office/drawing/2014/main" id="{8FEA3664-4F92-8778-208B-E6ECB2BAC69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3823" y="3782621"/>
                <a:ext cx="80405" cy="21403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23495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87790" y="23100"/>
                    </a:lnTo>
                    <a:lnTo>
                      <a:pt x="87790" y="11550"/>
                    </a:lnTo>
                    <a:lnTo>
                      <a:pt x="6160" y="11550"/>
                    </a:lnTo>
                    <a:lnTo>
                      <a:pt x="616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8264" h="23495">
                    <a:moveTo>
                      <a:pt x="11550" y="5390"/>
                    </a:moveTo>
                    <a:lnTo>
                      <a:pt x="6160" y="539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5390"/>
                    </a:lnTo>
                    <a:close/>
                  </a:path>
                  <a:path w="88264" h="23495">
                    <a:moveTo>
                      <a:pt x="76240" y="5390"/>
                    </a:moveTo>
                    <a:lnTo>
                      <a:pt x="11550" y="5390"/>
                    </a:lnTo>
                    <a:lnTo>
                      <a:pt x="11550" y="11550"/>
                    </a:lnTo>
                    <a:lnTo>
                      <a:pt x="76240" y="11550"/>
                    </a:lnTo>
                    <a:lnTo>
                      <a:pt x="76240" y="5390"/>
                    </a:lnTo>
                    <a:close/>
                  </a:path>
                  <a:path w="88264" h="23495">
                    <a:moveTo>
                      <a:pt x="81630" y="5390"/>
                    </a:moveTo>
                    <a:lnTo>
                      <a:pt x="76240" y="5390"/>
                    </a:lnTo>
                    <a:lnTo>
                      <a:pt x="76240" y="11550"/>
                    </a:lnTo>
                    <a:lnTo>
                      <a:pt x="81630" y="11550"/>
                    </a:lnTo>
                    <a:lnTo>
                      <a:pt x="81630" y="5390"/>
                    </a:lnTo>
                    <a:close/>
                  </a:path>
                  <a:path w="88264" h="23495">
                    <a:moveTo>
                      <a:pt x="87790" y="0"/>
                    </a:moveTo>
                    <a:lnTo>
                      <a:pt x="81630" y="0"/>
                    </a:lnTo>
                    <a:lnTo>
                      <a:pt x="81630" y="11550"/>
                    </a:lnTo>
                    <a:lnTo>
                      <a:pt x="87790" y="11550"/>
                    </a:lnTo>
                    <a:lnTo>
                      <a:pt x="877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9" name="object 87">
                <a:extLst>
                  <a:ext uri="{FF2B5EF4-FFF2-40B4-BE49-F238E27FC236}">
                    <a16:creationId xmlns:a16="http://schemas.microsoft.com/office/drawing/2014/main" id="{CEBFC3C5-F542-C2B7-22DE-45DC6AB3CAD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54012" y="3258574"/>
                <a:ext cx="64208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12064">
                    <a:moveTo>
                      <a:pt x="0" y="0"/>
                    </a:moveTo>
                    <a:lnTo>
                      <a:pt x="70080" y="0"/>
                    </a:lnTo>
                    <a:lnTo>
                      <a:pt x="7008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0" name="object 88">
                <a:extLst>
                  <a:ext uri="{FF2B5EF4-FFF2-40B4-BE49-F238E27FC236}">
                    <a16:creationId xmlns:a16="http://schemas.microsoft.com/office/drawing/2014/main" id="{A0254434-DB13-D72A-5650-6FA61C8EBEE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48400" y="3253664"/>
                <a:ext cx="74621" cy="20824"/>
              </a:xfrm>
              <a:custGeom>
                <a:avLst/>
                <a:gdLst/>
                <a:ahLst/>
                <a:cxnLst/>
                <a:rect l="l" t="t" r="r" b="b"/>
                <a:pathLst>
                  <a:path w="81914" h="22860">
                    <a:moveTo>
                      <a:pt x="7624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1630" y="22330"/>
                    </a:lnTo>
                    <a:lnTo>
                      <a:pt x="81630" y="11550"/>
                    </a:lnTo>
                    <a:lnTo>
                      <a:pt x="6160" y="11550"/>
                    </a:lnTo>
                    <a:lnTo>
                      <a:pt x="6160" y="5390"/>
                    </a:lnTo>
                    <a:lnTo>
                      <a:pt x="76240" y="5390"/>
                    </a:lnTo>
                    <a:lnTo>
                      <a:pt x="76240" y="0"/>
                    </a:lnTo>
                    <a:close/>
                  </a:path>
                  <a:path w="81914" h="22860">
                    <a:moveTo>
                      <a:pt x="11550" y="5390"/>
                    </a:moveTo>
                    <a:lnTo>
                      <a:pt x="6160" y="539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5390"/>
                    </a:lnTo>
                    <a:close/>
                  </a:path>
                  <a:path w="81914" h="22860">
                    <a:moveTo>
                      <a:pt x="70850" y="5390"/>
                    </a:moveTo>
                    <a:lnTo>
                      <a:pt x="11550" y="5390"/>
                    </a:lnTo>
                    <a:lnTo>
                      <a:pt x="11550" y="11550"/>
                    </a:lnTo>
                    <a:lnTo>
                      <a:pt x="70850" y="11550"/>
                    </a:lnTo>
                    <a:lnTo>
                      <a:pt x="70850" y="5390"/>
                    </a:lnTo>
                    <a:close/>
                  </a:path>
                  <a:path w="81914" h="22860">
                    <a:moveTo>
                      <a:pt x="76240" y="5390"/>
                    </a:moveTo>
                    <a:lnTo>
                      <a:pt x="70850" y="5390"/>
                    </a:lnTo>
                    <a:lnTo>
                      <a:pt x="70850" y="11550"/>
                    </a:lnTo>
                    <a:lnTo>
                      <a:pt x="76240" y="11550"/>
                    </a:lnTo>
                    <a:lnTo>
                      <a:pt x="76240" y="5390"/>
                    </a:lnTo>
                    <a:close/>
                  </a:path>
                  <a:path w="81914" h="22860">
                    <a:moveTo>
                      <a:pt x="81630" y="0"/>
                    </a:moveTo>
                    <a:lnTo>
                      <a:pt x="76240" y="0"/>
                    </a:lnTo>
                    <a:lnTo>
                      <a:pt x="76240" y="11550"/>
                    </a:lnTo>
                    <a:lnTo>
                      <a:pt x="81630" y="11550"/>
                    </a:lnTo>
                    <a:lnTo>
                      <a:pt x="8163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1" name="object 89">
                <a:extLst>
                  <a:ext uri="{FF2B5EF4-FFF2-40B4-BE49-F238E27FC236}">
                    <a16:creationId xmlns:a16="http://schemas.microsoft.com/office/drawing/2014/main" id="{15FAF7DE-5099-37B0-A7AE-0228B014F1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57519" y="3264186"/>
                <a:ext cx="9834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59689">
                    <a:moveTo>
                      <a:pt x="0" y="0"/>
                    </a:moveTo>
                    <a:lnTo>
                      <a:pt x="10780" y="0"/>
                    </a:lnTo>
                    <a:lnTo>
                      <a:pt x="10780" y="59300"/>
                    </a:lnTo>
                    <a:lnTo>
                      <a:pt x="0" y="593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2" name="object 90">
                <a:extLst>
                  <a:ext uri="{FF2B5EF4-FFF2-40B4-BE49-F238E27FC236}">
                    <a16:creationId xmlns:a16="http://schemas.microsoft.com/office/drawing/2014/main" id="{30852D84-433E-23F3-A83A-0B7F3746282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51908" y="3258574"/>
                <a:ext cx="21403" cy="64787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71120">
                    <a:moveTo>
                      <a:pt x="23100" y="0"/>
                    </a:moveTo>
                    <a:lnTo>
                      <a:pt x="0" y="0"/>
                    </a:lnTo>
                    <a:lnTo>
                      <a:pt x="0" y="70850"/>
                    </a:lnTo>
                    <a:lnTo>
                      <a:pt x="23100" y="70850"/>
                    </a:lnTo>
                    <a:lnTo>
                      <a:pt x="23100" y="65460"/>
                    </a:lnTo>
                    <a:lnTo>
                      <a:pt x="6160" y="65460"/>
                    </a:lnTo>
                    <a:lnTo>
                      <a:pt x="6160" y="60070"/>
                    </a:lnTo>
                    <a:lnTo>
                      <a:pt x="11550" y="60070"/>
                    </a:lnTo>
                    <a:lnTo>
                      <a:pt x="11550" y="11550"/>
                    </a:lnTo>
                    <a:lnTo>
                      <a:pt x="6160" y="11550"/>
                    </a:lnTo>
                    <a:lnTo>
                      <a:pt x="6160" y="6160"/>
                    </a:lnTo>
                    <a:lnTo>
                      <a:pt x="23100" y="6160"/>
                    </a:lnTo>
                    <a:lnTo>
                      <a:pt x="23100" y="0"/>
                    </a:lnTo>
                    <a:close/>
                  </a:path>
                  <a:path w="23495" h="71120">
                    <a:moveTo>
                      <a:pt x="11550" y="60070"/>
                    </a:moveTo>
                    <a:lnTo>
                      <a:pt x="6160" y="60070"/>
                    </a:lnTo>
                    <a:lnTo>
                      <a:pt x="6160" y="65460"/>
                    </a:lnTo>
                    <a:lnTo>
                      <a:pt x="11550" y="65460"/>
                    </a:lnTo>
                    <a:lnTo>
                      <a:pt x="11550" y="60070"/>
                    </a:lnTo>
                    <a:close/>
                  </a:path>
                  <a:path w="23495" h="71120">
                    <a:moveTo>
                      <a:pt x="23100" y="6160"/>
                    </a:moveTo>
                    <a:lnTo>
                      <a:pt x="11550" y="6160"/>
                    </a:lnTo>
                    <a:lnTo>
                      <a:pt x="11550" y="65460"/>
                    </a:lnTo>
                    <a:lnTo>
                      <a:pt x="23100" y="65460"/>
                    </a:lnTo>
                    <a:lnTo>
                      <a:pt x="23100" y="6160"/>
                    </a:lnTo>
                    <a:close/>
                  </a:path>
                  <a:path w="23495" h="71120">
                    <a:moveTo>
                      <a:pt x="11550" y="6160"/>
                    </a:moveTo>
                    <a:lnTo>
                      <a:pt x="6160" y="616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3" name="object 91">
                <a:extLst>
                  <a:ext uri="{FF2B5EF4-FFF2-40B4-BE49-F238E27FC236}">
                    <a16:creationId xmlns:a16="http://schemas.microsoft.com/office/drawing/2014/main" id="{FE9A6E8C-7716-02BA-FD7A-491B6481935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85577" y="3223853"/>
                <a:ext cx="9833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7950">
                    <a:moveTo>
                      <a:pt x="0" y="0"/>
                    </a:moveTo>
                    <a:lnTo>
                      <a:pt x="107821" y="0"/>
                    </a:lnTo>
                  </a:path>
                </a:pathLst>
              </a:custGeom>
              <a:ln w="11550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4" name="object 92">
                <a:extLst>
                  <a:ext uri="{FF2B5EF4-FFF2-40B4-BE49-F238E27FC236}">
                    <a16:creationId xmlns:a16="http://schemas.microsoft.com/office/drawing/2014/main" id="{4669F786-DF74-EB9F-6BE4-201CA772745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79965" y="3229278"/>
                <a:ext cx="109906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650">
                    <a:moveTo>
                      <a:pt x="0" y="0"/>
                    </a:moveTo>
                    <a:lnTo>
                      <a:pt x="120141" y="0"/>
                    </a:lnTo>
                  </a:path>
                </a:pathLst>
              </a:custGeom>
              <a:ln w="1015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5" name="object 93">
                <a:extLst>
                  <a:ext uri="{FF2B5EF4-FFF2-40B4-BE49-F238E27FC236}">
                    <a16:creationId xmlns:a16="http://schemas.microsoft.com/office/drawing/2014/main" id="{75F976B9-C79B-D949-A502-02CCBADE8B1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79965" y="3218866"/>
                <a:ext cx="5785" cy="578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350">
                    <a:moveTo>
                      <a:pt x="0" y="6349"/>
                    </a:moveTo>
                    <a:lnTo>
                      <a:pt x="6160" y="6349"/>
                    </a:lnTo>
                    <a:lnTo>
                      <a:pt x="6160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6" name="object 94">
                <a:extLst>
                  <a:ext uri="{FF2B5EF4-FFF2-40B4-BE49-F238E27FC236}">
                    <a16:creationId xmlns:a16="http://schemas.microsoft.com/office/drawing/2014/main" id="{3F93F0EA-8690-5AA4-81A8-E7B2977374E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79965" y="3216552"/>
                <a:ext cx="104122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4300">
                    <a:moveTo>
                      <a:pt x="0" y="0"/>
                    </a:moveTo>
                    <a:lnTo>
                      <a:pt x="113981" y="0"/>
                    </a:lnTo>
                  </a:path>
                </a:pathLst>
              </a:custGeom>
              <a:ln w="507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7" name="object 95">
                <a:extLst>
                  <a:ext uri="{FF2B5EF4-FFF2-40B4-BE49-F238E27FC236}">
                    <a16:creationId xmlns:a16="http://schemas.microsoft.com/office/drawing/2014/main" id="{51F4DC5E-07D5-04F6-5783-6CE7F3FF489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85577" y="3218593"/>
                <a:ext cx="5206" cy="578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6350">
                    <a:moveTo>
                      <a:pt x="5400" y="0"/>
                    </a:moveTo>
                    <a:lnTo>
                      <a:pt x="0" y="0"/>
                    </a:lnTo>
                    <a:lnTo>
                      <a:pt x="0" y="6160"/>
                    </a:lnTo>
                    <a:lnTo>
                      <a:pt x="5400" y="6160"/>
                    </a:ln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8" name="object 96">
                <a:extLst>
                  <a:ext uri="{FF2B5EF4-FFF2-40B4-BE49-F238E27FC236}">
                    <a16:creationId xmlns:a16="http://schemas.microsoft.com/office/drawing/2014/main" id="{A557B907-1C2D-F0CC-F3A5-D67317CDD72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90496" y="3221398"/>
                <a:ext cx="88504" cy="0"/>
              </a:xfrm>
              <a:custGeom>
                <a:avLst/>
                <a:gdLst/>
                <a:ahLst/>
                <a:cxnLst/>
                <a:rect l="l" t="t" r="r" b="b"/>
                <a:pathLst>
                  <a:path w="97154">
                    <a:moveTo>
                      <a:pt x="0" y="0"/>
                    </a:moveTo>
                    <a:lnTo>
                      <a:pt x="97030" y="0"/>
                    </a:lnTo>
                  </a:path>
                </a:pathLst>
              </a:custGeom>
              <a:ln w="6160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9" name="object 97">
                <a:extLst>
                  <a:ext uri="{FF2B5EF4-FFF2-40B4-BE49-F238E27FC236}">
                    <a16:creationId xmlns:a16="http://schemas.microsoft.com/office/drawing/2014/main" id="{98B2A933-0710-3C4D-1260-2E5572991C4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78887" y="3218593"/>
                <a:ext cx="5206" cy="578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6350">
                    <a:moveTo>
                      <a:pt x="5390" y="0"/>
                    </a:moveTo>
                    <a:lnTo>
                      <a:pt x="0" y="0"/>
                    </a:lnTo>
                    <a:lnTo>
                      <a:pt x="0" y="6160"/>
                    </a:lnTo>
                    <a:lnTo>
                      <a:pt x="5390" y="6160"/>
                    </a:lnTo>
                    <a:lnTo>
                      <a:pt x="53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0" name="object 98">
                <a:extLst>
                  <a:ext uri="{FF2B5EF4-FFF2-40B4-BE49-F238E27FC236}">
                    <a16:creationId xmlns:a16="http://schemas.microsoft.com/office/drawing/2014/main" id="{DBF23D1A-36E9-896D-DAE0-02B7E800F66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83797" y="3213673"/>
                <a:ext cx="5785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2064">
                    <a:moveTo>
                      <a:pt x="6160" y="0"/>
                    </a:moveTo>
                    <a:lnTo>
                      <a:pt x="0" y="0"/>
                    </a:lnTo>
                    <a:lnTo>
                      <a:pt x="0" y="11560"/>
                    </a:lnTo>
                    <a:lnTo>
                      <a:pt x="6160" y="11560"/>
                    </a:lnTo>
                    <a:lnTo>
                      <a:pt x="616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1" name="object 99">
                <a:extLst>
                  <a:ext uri="{FF2B5EF4-FFF2-40B4-BE49-F238E27FC236}">
                    <a16:creationId xmlns:a16="http://schemas.microsoft.com/office/drawing/2014/main" id="{1E7D27C0-F63A-E01B-4CBA-2C8D37A638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79965" y="3215778"/>
                <a:ext cx="10991" cy="34129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37464">
                    <a:moveTo>
                      <a:pt x="0" y="0"/>
                    </a:moveTo>
                    <a:lnTo>
                      <a:pt x="11560" y="0"/>
                    </a:lnTo>
                    <a:lnTo>
                      <a:pt x="11560" y="36970"/>
                    </a:lnTo>
                    <a:lnTo>
                      <a:pt x="0" y="36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2" name="object 100">
                <a:extLst>
                  <a:ext uri="{FF2B5EF4-FFF2-40B4-BE49-F238E27FC236}">
                    <a16:creationId xmlns:a16="http://schemas.microsoft.com/office/drawing/2014/main" id="{96A35EDD-FE5F-FCC0-27FA-2A29AC53418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75055" y="3210166"/>
                <a:ext cx="20824" cy="45119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49529">
                    <a:moveTo>
                      <a:pt x="22340" y="0"/>
                    </a:moveTo>
                    <a:lnTo>
                      <a:pt x="0" y="0"/>
                    </a:lnTo>
                    <a:lnTo>
                      <a:pt x="0" y="49290"/>
                    </a:lnTo>
                    <a:lnTo>
                      <a:pt x="22340" y="49290"/>
                    </a:lnTo>
                    <a:lnTo>
                      <a:pt x="22340" y="43130"/>
                    </a:lnTo>
                    <a:lnTo>
                      <a:pt x="5390" y="43130"/>
                    </a:lnTo>
                    <a:lnTo>
                      <a:pt x="5390" y="37740"/>
                    </a:lnTo>
                    <a:lnTo>
                      <a:pt x="11550" y="37740"/>
                    </a:lnTo>
                    <a:lnTo>
                      <a:pt x="11550" y="11560"/>
                    </a:lnTo>
                    <a:lnTo>
                      <a:pt x="5390" y="11560"/>
                    </a:lnTo>
                    <a:lnTo>
                      <a:pt x="5390" y="6160"/>
                    </a:lnTo>
                    <a:lnTo>
                      <a:pt x="22340" y="6160"/>
                    </a:lnTo>
                    <a:lnTo>
                      <a:pt x="22340" y="0"/>
                    </a:lnTo>
                    <a:close/>
                  </a:path>
                  <a:path w="22860" h="49529">
                    <a:moveTo>
                      <a:pt x="11550" y="37740"/>
                    </a:moveTo>
                    <a:lnTo>
                      <a:pt x="5390" y="37740"/>
                    </a:lnTo>
                    <a:lnTo>
                      <a:pt x="5390" y="43130"/>
                    </a:lnTo>
                    <a:lnTo>
                      <a:pt x="11550" y="43130"/>
                    </a:lnTo>
                    <a:lnTo>
                      <a:pt x="11550" y="37740"/>
                    </a:lnTo>
                    <a:close/>
                  </a:path>
                  <a:path w="22860" h="49529">
                    <a:moveTo>
                      <a:pt x="22340" y="6160"/>
                    </a:moveTo>
                    <a:lnTo>
                      <a:pt x="11550" y="6160"/>
                    </a:lnTo>
                    <a:lnTo>
                      <a:pt x="11550" y="43130"/>
                    </a:lnTo>
                    <a:lnTo>
                      <a:pt x="22340" y="43130"/>
                    </a:lnTo>
                    <a:lnTo>
                      <a:pt x="22340" y="6160"/>
                    </a:lnTo>
                    <a:close/>
                  </a:path>
                  <a:path w="22860" h="49529">
                    <a:moveTo>
                      <a:pt x="11550" y="6160"/>
                    </a:moveTo>
                    <a:lnTo>
                      <a:pt x="5390" y="6160"/>
                    </a:lnTo>
                    <a:lnTo>
                      <a:pt x="5390" y="11560"/>
                    </a:lnTo>
                    <a:lnTo>
                      <a:pt x="11550" y="11560"/>
                    </a:lnTo>
                    <a:lnTo>
                      <a:pt x="11550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3" name="object 101">
                <a:extLst>
                  <a:ext uri="{FF2B5EF4-FFF2-40B4-BE49-F238E27FC236}">
                    <a16:creationId xmlns:a16="http://schemas.microsoft.com/office/drawing/2014/main" id="{B4EF972E-03A4-2F46-2287-3447D493692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4443" y="3388359"/>
                <a:ext cx="56689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064">
                    <a:moveTo>
                      <a:pt x="0" y="0"/>
                    </a:moveTo>
                    <a:lnTo>
                      <a:pt x="61609" y="0"/>
                    </a:lnTo>
                    <a:lnTo>
                      <a:pt x="61609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4" name="object 102">
                <a:extLst>
                  <a:ext uri="{FF2B5EF4-FFF2-40B4-BE49-F238E27FC236}">
                    <a16:creationId xmlns:a16="http://schemas.microsoft.com/office/drawing/2014/main" id="{FDDB89F2-60A4-31AD-9091-524DA79055A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48830" y="3383449"/>
                <a:ext cx="67101" cy="20824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22860">
                    <a:moveTo>
                      <a:pt x="7316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73160" y="22330"/>
                    </a:lnTo>
                    <a:lnTo>
                      <a:pt x="73160" y="11550"/>
                    </a:lnTo>
                    <a:lnTo>
                      <a:pt x="6161" y="11550"/>
                    </a:lnTo>
                    <a:lnTo>
                      <a:pt x="6161" y="5390"/>
                    </a:lnTo>
                    <a:lnTo>
                      <a:pt x="73160" y="5390"/>
                    </a:lnTo>
                    <a:lnTo>
                      <a:pt x="73160" y="0"/>
                    </a:lnTo>
                    <a:close/>
                  </a:path>
                  <a:path w="73660" h="22860">
                    <a:moveTo>
                      <a:pt x="11552" y="5390"/>
                    </a:moveTo>
                    <a:lnTo>
                      <a:pt x="6161" y="5390"/>
                    </a:lnTo>
                    <a:lnTo>
                      <a:pt x="6161" y="11550"/>
                    </a:lnTo>
                    <a:lnTo>
                      <a:pt x="11552" y="11550"/>
                    </a:lnTo>
                    <a:lnTo>
                      <a:pt x="11552" y="5390"/>
                    </a:lnTo>
                    <a:close/>
                  </a:path>
                  <a:path w="73660" h="22860">
                    <a:moveTo>
                      <a:pt x="73160" y="5390"/>
                    </a:moveTo>
                    <a:lnTo>
                      <a:pt x="11552" y="5390"/>
                    </a:lnTo>
                    <a:lnTo>
                      <a:pt x="11552" y="11550"/>
                    </a:lnTo>
                    <a:lnTo>
                      <a:pt x="73160" y="11550"/>
                    </a:lnTo>
                    <a:lnTo>
                      <a:pt x="73160" y="539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5" name="object 103">
                <a:extLst>
                  <a:ext uri="{FF2B5EF4-FFF2-40B4-BE49-F238E27FC236}">
                    <a16:creationId xmlns:a16="http://schemas.microsoft.com/office/drawing/2014/main" id="{64B8B0F7-3D50-1F6A-9AA8-2708FE2958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4443" y="3473943"/>
                <a:ext cx="56689" cy="9834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0795">
                    <a:moveTo>
                      <a:pt x="0" y="0"/>
                    </a:moveTo>
                    <a:lnTo>
                      <a:pt x="61609" y="0"/>
                    </a:lnTo>
                    <a:lnTo>
                      <a:pt x="61609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6" name="object 104">
                <a:extLst>
                  <a:ext uri="{FF2B5EF4-FFF2-40B4-BE49-F238E27FC236}">
                    <a16:creationId xmlns:a16="http://schemas.microsoft.com/office/drawing/2014/main" id="{F9C3B952-43E3-761A-736E-0E1F8972ABD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48830" y="3468331"/>
                <a:ext cx="67101" cy="21403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23495">
                    <a:moveTo>
                      <a:pt x="73160" y="0"/>
                    </a:moveTo>
                    <a:lnTo>
                      <a:pt x="0" y="0"/>
                    </a:lnTo>
                    <a:lnTo>
                      <a:pt x="0" y="23110"/>
                    </a:lnTo>
                    <a:lnTo>
                      <a:pt x="73160" y="23110"/>
                    </a:lnTo>
                    <a:lnTo>
                      <a:pt x="73160" y="16940"/>
                    </a:lnTo>
                    <a:lnTo>
                      <a:pt x="62380" y="16940"/>
                    </a:lnTo>
                    <a:lnTo>
                      <a:pt x="62380" y="11550"/>
                    </a:lnTo>
                    <a:lnTo>
                      <a:pt x="6161" y="11550"/>
                    </a:lnTo>
                    <a:lnTo>
                      <a:pt x="6161" y="6160"/>
                    </a:lnTo>
                    <a:lnTo>
                      <a:pt x="73160" y="6160"/>
                    </a:lnTo>
                    <a:lnTo>
                      <a:pt x="73160" y="0"/>
                    </a:lnTo>
                    <a:close/>
                  </a:path>
                  <a:path w="73660" h="23495">
                    <a:moveTo>
                      <a:pt x="67770" y="11550"/>
                    </a:moveTo>
                    <a:lnTo>
                      <a:pt x="62380" y="11550"/>
                    </a:lnTo>
                    <a:lnTo>
                      <a:pt x="62380" y="16940"/>
                    </a:lnTo>
                    <a:lnTo>
                      <a:pt x="67770" y="16940"/>
                    </a:lnTo>
                    <a:lnTo>
                      <a:pt x="67770" y="11550"/>
                    </a:lnTo>
                    <a:close/>
                  </a:path>
                  <a:path w="73660" h="23495">
                    <a:moveTo>
                      <a:pt x="73160" y="6160"/>
                    </a:moveTo>
                    <a:lnTo>
                      <a:pt x="11552" y="6160"/>
                    </a:lnTo>
                    <a:lnTo>
                      <a:pt x="11552" y="11550"/>
                    </a:lnTo>
                    <a:lnTo>
                      <a:pt x="67770" y="11550"/>
                    </a:lnTo>
                    <a:lnTo>
                      <a:pt x="67770" y="16940"/>
                    </a:lnTo>
                    <a:lnTo>
                      <a:pt x="73160" y="16940"/>
                    </a:lnTo>
                    <a:lnTo>
                      <a:pt x="73160" y="6160"/>
                    </a:lnTo>
                    <a:close/>
                  </a:path>
                  <a:path w="73660" h="23495">
                    <a:moveTo>
                      <a:pt x="11552" y="6160"/>
                    </a:moveTo>
                    <a:lnTo>
                      <a:pt x="6161" y="6160"/>
                    </a:lnTo>
                    <a:lnTo>
                      <a:pt x="6161" y="11550"/>
                    </a:lnTo>
                    <a:lnTo>
                      <a:pt x="11552" y="11550"/>
                    </a:lnTo>
                    <a:lnTo>
                      <a:pt x="11552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7" name="object 105">
                <a:extLst>
                  <a:ext uri="{FF2B5EF4-FFF2-40B4-BE49-F238E27FC236}">
                    <a16:creationId xmlns:a16="http://schemas.microsoft.com/office/drawing/2014/main" id="{76B03B1A-D2B1-D6DF-D7FC-C90977B68B1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4443" y="3558835"/>
                <a:ext cx="56689" cy="9834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0795">
                    <a:moveTo>
                      <a:pt x="0" y="0"/>
                    </a:moveTo>
                    <a:lnTo>
                      <a:pt x="61609" y="0"/>
                    </a:lnTo>
                    <a:lnTo>
                      <a:pt x="61609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8" name="object 106">
                <a:extLst>
                  <a:ext uri="{FF2B5EF4-FFF2-40B4-BE49-F238E27FC236}">
                    <a16:creationId xmlns:a16="http://schemas.microsoft.com/office/drawing/2014/main" id="{4AA9EA5D-1549-9662-3E3B-ABC39C68C13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48830" y="3553215"/>
                <a:ext cx="67101" cy="21403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23495">
                    <a:moveTo>
                      <a:pt x="73160" y="0"/>
                    </a:moveTo>
                    <a:lnTo>
                      <a:pt x="0" y="0"/>
                    </a:lnTo>
                    <a:lnTo>
                      <a:pt x="0" y="23110"/>
                    </a:lnTo>
                    <a:lnTo>
                      <a:pt x="73160" y="23110"/>
                    </a:lnTo>
                    <a:lnTo>
                      <a:pt x="73160" y="16950"/>
                    </a:lnTo>
                    <a:lnTo>
                      <a:pt x="62380" y="16950"/>
                    </a:lnTo>
                    <a:lnTo>
                      <a:pt x="62380" y="11560"/>
                    </a:lnTo>
                    <a:lnTo>
                      <a:pt x="6161" y="11560"/>
                    </a:lnTo>
                    <a:lnTo>
                      <a:pt x="6161" y="6170"/>
                    </a:lnTo>
                    <a:lnTo>
                      <a:pt x="73160" y="6170"/>
                    </a:lnTo>
                    <a:lnTo>
                      <a:pt x="73160" y="0"/>
                    </a:lnTo>
                    <a:close/>
                  </a:path>
                  <a:path w="73660" h="23495">
                    <a:moveTo>
                      <a:pt x="67770" y="11560"/>
                    </a:moveTo>
                    <a:lnTo>
                      <a:pt x="62380" y="11560"/>
                    </a:lnTo>
                    <a:lnTo>
                      <a:pt x="62380" y="16950"/>
                    </a:lnTo>
                    <a:lnTo>
                      <a:pt x="67770" y="16950"/>
                    </a:lnTo>
                    <a:lnTo>
                      <a:pt x="67770" y="11560"/>
                    </a:lnTo>
                    <a:close/>
                  </a:path>
                  <a:path w="73660" h="23495">
                    <a:moveTo>
                      <a:pt x="73160" y="6170"/>
                    </a:moveTo>
                    <a:lnTo>
                      <a:pt x="11552" y="6170"/>
                    </a:lnTo>
                    <a:lnTo>
                      <a:pt x="11552" y="11560"/>
                    </a:lnTo>
                    <a:lnTo>
                      <a:pt x="67770" y="11560"/>
                    </a:lnTo>
                    <a:lnTo>
                      <a:pt x="67770" y="16950"/>
                    </a:lnTo>
                    <a:lnTo>
                      <a:pt x="73160" y="16950"/>
                    </a:lnTo>
                    <a:lnTo>
                      <a:pt x="73160" y="6170"/>
                    </a:lnTo>
                    <a:close/>
                  </a:path>
                  <a:path w="73660" h="23495">
                    <a:moveTo>
                      <a:pt x="11552" y="6170"/>
                    </a:moveTo>
                    <a:lnTo>
                      <a:pt x="6161" y="6170"/>
                    </a:lnTo>
                    <a:lnTo>
                      <a:pt x="6161" y="11560"/>
                    </a:lnTo>
                    <a:lnTo>
                      <a:pt x="11552" y="11560"/>
                    </a:lnTo>
                    <a:lnTo>
                      <a:pt x="11552" y="617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9" name="object 107">
                <a:extLst>
                  <a:ext uri="{FF2B5EF4-FFF2-40B4-BE49-F238E27FC236}">
                    <a16:creationId xmlns:a16="http://schemas.microsoft.com/office/drawing/2014/main" id="{F6B28035-B53F-BC18-0D5D-59BE51435B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4443" y="3643718"/>
                <a:ext cx="56689" cy="9834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0795">
                    <a:moveTo>
                      <a:pt x="0" y="0"/>
                    </a:moveTo>
                    <a:lnTo>
                      <a:pt x="61609" y="0"/>
                    </a:lnTo>
                    <a:lnTo>
                      <a:pt x="61609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0" name="object 108">
                <a:extLst>
                  <a:ext uri="{FF2B5EF4-FFF2-40B4-BE49-F238E27FC236}">
                    <a16:creationId xmlns:a16="http://schemas.microsoft.com/office/drawing/2014/main" id="{D9408734-6656-CCA9-7C92-7F282832500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48830" y="3638106"/>
                <a:ext cx="67101" cy="21403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23495">
                    <a:moveTo>
                      <a:pt x="7316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73160" y="23100"/>
                    </a:lnTo>
                    <a:lnTo>
                      <a:pt x="73160" y="16940"/>
                    </a:lnTo>
                    <a:lnTo>
                      <a:pt x="62380" y="16940"/>
                    </a:lnTo>
                    <a:lnTo>
                      <a:pt x="62380" y="11550"/>
                    </a:lnTo>
                    <a:lnTo>
                      <a:pt x="6161" y="11550"/>
                    </a:lnTo>
                    <a:lnTo>
                      <a:pt x="6161" y="6160"/>
                    </a:lnTo>
                    <a:lnTo>
                      <a:pt x="73160" y="6160"/>
                    </a:lnTo>
                    <a:lnTo>
                      <a:pt x="73160" y="0"/>
                    </a:lnTo>
                    <a:close/>
                  </a:path>
                  <a:path w="73660" h="23495">
                    <a:moveTo>
                      <a:pt x="67770" y="11550"/>
                    </a:moveTo>
                    <a:lnTo>
                      <a:pt x="62380" y="11550"/>
                    </a:lnTo>
                    <a:lnTo>
                      <a:pt x="62380" y="16940"/>
                    </a:lnTo>
                    <a:lnTo>
                      <a:pt x="67770" y="16940"/>
                    </a:lnTo>
                    <a:lnTo>
                      <a:pt x="67770" y="11550"/>
                    </a:lnTo>
                    <a:close/>
                  </a:path>
                  <a:path w="73660" h="23495">
                    <a:moveTo>
                      <a:pt x="73160" y="6160"/>
                    </a:moveTo>
                    <a:lnTo>
                      <a:pt x="11552" y="6160"/>
                    </a:lnTo>
                    <a:lnTo>
                      <a:pt x="11552" y="11550"/>
                    </a:lnTo>
                    <a:lnTo>
                      <a:pt x="67770" y="11550"/>
                    </a:lnTo>
                    <a:lnTo>
                      <a:pt x="67770" y="16940"/>
                    </a:lnTo>
                    <a:lnTo>
                      <a:pt x="73160" y="16940"/>
                    </a:lnTo>
                    <a:lnTo>
                      <a:pt x="73160" y="6160"/>
                    </a:lnTo>
                    <a:close/>
                  </a:path>
                  <a:path w="73660" h="23495">
                    <a:moveTo>
                      <a:pt x="11552" y="6160"/>
                    </a:moveTo>
                    <a:lnTo>
                      <a:pt x="6161" y="6160"/>
                    </a:lnTo>
                    <a:lnTo>
                      <a:pt x="6161" y="11550"/>
                    </a:lnTo>
                    <a:lnTo>
                      <a:pt x="11552" y="11550"/>
                    </a:lnTo>
                    <a:lnTo>
                      <a:pt x="11552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1" name="object 109">
                <a:extLst>
                  <a:ext uri="{FF2B5EF4-FFF2-40B4-BE49-F238E27FC236}">
                    <a16:creationId xmlns:a16="http://schemas.microsoft.com/office/drawing/2014/main" id="{4EF4640C-42EC-0498-F51B-B3C40336224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54443" y="3728601"/>
                <a:ext cx="56689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064">
                    <a:moveTo>
                      <a:pt x="0" y="0"/>
                    </a:moveTo>
                    <a:lnTo>
                      <a:pt x="61609" y="0"/>
                    </a:lnTo>
                    <a:lnTo>
                      <a:pt x="61609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2" name="object 110">
                <a:extLst>
                  <a:ext uri="{FF2B5EF4-FFF2-40B4-BE49-F238E27FC236}">
                    <a16:creationId xmlns:a16="http://schemas.microsoft.com/office/drawing/2014/main" id="{AC6DFCE3-9AE9-3CEF-7DC0-4CDD6A7164A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48830" y="3722990"/>
                <a:ext cx="67101" cy="21403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23495">
                    <a:moveTo>
                      <a:pt x="7316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73160" y="23100"/>
                    </a:lnTo>
                    <a:lnTo>
                      <a:pt x="73160" y="17710"/>
                    </a:lnTo>
                    <a:lnTo>
                      <a:pt x="62380" y="17710"/>
                    </a:lnTo>
                    <a:lnTo>
                      <a:pt x="62380" y="11550"/>
                    </a:lnTo>
                    <a:lnTo>
                      <a:pt x="6161" y="11550"/>
                    </a:lnTo>
                    <a:lnTo>
                      <a:pt x="6161" y="6160"/>
                    </a:lnTo>
                    <a:lnTo>
                      <a:pt x="73160" y="6160"/>
                    </a:lnTo>
                    <a:lnTo>
                      <a:pt x="73160" y="0"/>
                    </a:lnTo>
                    <a:close/>
                  </a:path>
                  <a:path w="73660" h="23495">
                    <a:moveTo>
                      <a:pt x="67770" y="11550"/>
                    </a:moveTo>
                    <a:lnTo>
                      <a:pt x="62380" y="11550"/>
                    </a:lnTo>
                    <a:lnTo>
                      <a:pt x="62380" y="17710"/>
                    </a:lnTo>
                    <a:lnTo>
                      <a:pt x="67770" y="17710"/>
                    </a:lnTo>
                    <a:lnTo>
                      <a:pt x="67770" y="11550"/>
                    </a:lnTo>
                    <a:close/>
                  </a:path>
                  <a:path w="73660" h="23495">
                    <a:moveTo>
                      <a:pt x="73160" y="6160"/>
                    </a:moveTo>
                    <a:lnTo>
                      <a:pt x="11552" y="6160"/>
                    </a:lnTo>
                    <a:lnTo>
                      <a:pt x="11552" y="11550"/>
                    </a:lnTo>
                    <a:lnTo>
                      <a:pt x="67770" y="11550"/>
                    </a:lnTo>
                    <a:lnTo>
                      <a:pt x="67770" y="17710"/>
                    </a:lnTo>
                    <a:lnTo>
                      <a:pt x="73160" y="17710"/>
                    </a:lnTo>
                    <a:lnTo>
                      <a:pt x="73160" y="6160"/>
                    </a:lnTo>
                    <a:close/>
                  </a:path>
                  <a:path w="73660" h="23495">
                    <a:moveTo>
                      <a:pt x="11552" y="6160"/>
                    </a:moveTo>
                    <a:lnTo>
                      <a:pt x="6161" y="6160"/>
                    </a:lnTo>
                    <a:lnTo>
                      <a:pt x="6161" y="11550"/>
                    </a:lnTo>
                    <a:lnTo>
                      <a:pt x="11552" y="11550"/>
                    </a:lnTo>
                    <a:lnTo>
                      <a:pt x="11552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3" name="object 111">
                <a:extLst>
                  <a:ext uri="{FF2B5EF4-FFF2-40B4-BE49-F238E27FC236}">
                    <a16:creationId xmlns:a16="http://schemas.microsoft.com/office/drawing/2014/main" id="{E1F3ACAC-8DA5-1754-4FF6-9DA8E20CFA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92065" y="1651922"/>
                <a:ext cx="459872" cy="517139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567689">
                    <a:moveTo>
                      <a:pt x="0" y="0"/>
                    </a:moveTo>
                    <a:lnTo>
                      <a:pt x="504446" y="0"/>
                    </a:lnTo>
                    <a:lnTo>
                      <a:pt x="504446" y="567572"/>
                    </a:lnTo>
                    <a:lnTo>
                      <a:pt x="0" y="5675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5" name="object 113">
                <a:extLst>
                  <a:ext uri="{FF2B5EF4-FFF2-40B4-BE49-F238E27FC236}">
                    <a16:creationId xmlns:a16="http://schemas.microsoft.com/office/drawing/2014/main" id="{7845617A-5947-9BFE-F44E-96A006087E5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1026" y="3499906"/>
                <a:ext cx="477804" cy="542591"/>
              </a:xfrm>
              <a:custGeom>
                <a:avLst/>
                <a:gdLst/>
                <a:ahLst/>
                <a:cxnLst/>
                <a:rect l="l" t="t" r="r" b="b"/>
                <a:pathLst>
                  <a:path w="524510" h="595629">
                    <a:moveTo>
                      <a:pt x="522156" y="0"/>
                    </a:moveTo>
                    <a:lnTo>
                      <a:pt x="2310" y="0"/>
                    </a:lnTo>
                    <a:lnTo>
                      <a:pt x="0" y="3080"/>
                    </a:lnTo>
                    <a:lnTo>
                      <a:pt x="0" y="592982"/>
                    </a:lnTo>
                    <a:lnTo>
                      <a:pt x="2310" y="595292"/>
                    </a:lnTo>
                    <a:lnTo>
                      <a:pt x="522156" y="595292"/>
                    </a:lnTo>
                    <a:lnTo>
                      <a:pt x="524466" y="592982"/>
                    </a:lnTo>
                    <a:lnTo>
                      <a:pt x="524466" y="584512"/>
                    </a:lnTo>
                    <a:lnTo>
                      <a:pt x="10780" y="584512"/>
                    </a:lnTo>
                    <a:lnTo>
                      <a:pt x="10780" y="11550"/>
                    </a:lnTo>
                    <a:lnTo>
                      <a:pt x="524466" y="11550"/>
                    </a:lnTo>
                    <a:lnTo>
                      <a:pt x="524466" y="3080"/>
                    </a:lnTo>
                    <a:lnTo>
                      <a:pt x="522156" y="0"/>
                    </a:lnTo>
                    <a:close/>
                  </a:path>
                  <a:path w="524510" h="595629">
                    <a:moveTo>
                      <a:pt x="524466" y="11550"/>
                    </a:moveTo>
                    <a:lnTo>
                      <a:pt x="513686" y="11550"/>
                    </a:lnTo>
                    <a:lnTo>
                      <a:pt x="513686" y="584512"/>
                    </a:lnTo>
                    <a:lnTo>
                      <a:pt x="524466" y="584512"/>
                    </a:lnTo>
                    <a:lnTo>
                      <a:pt x="524466" y="1155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6" name="object 114">
                <a:extLst>
                  <a:ext uri="{FF2B5EF4-FFF2-40B4-BE49-F238E27FC236}">
                    <a16:creationId xmlns:a16="http://schemas.microsoft.com/office/drawing/2014/main" id="{FC772B42-BEF8-183C-9641-F7C09822BBE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55414" y="3494996"/>
                <a:ext cx="489373" cy="553003"/>
              </a:xfrm>
              <a:custGeom>
                <a:avLst/>
                <a:gdLst/>
                <a:ahLst/>
                <a:cxnLst/>
                <a:rect l="l" t="t" r="r" b="b"/>
                <a:pathLst>
                  <a:path w="537210" h="607060">
                    <a:moveTo>
                      <a:pt x="531396" y="0"/>
                    </a:moveTo>
                    <a:lnTo>
                      <a:pt x="5390" y="0"/>
                    </a:lnTo>
                    <a:lnTo>
                      <a:pt x="0" y="5390"/>
                    </a:lnTo>
                    <a:lnTo>
                      <a:pt x="0" y="601452"/>
                    </a:lnTo>
                    <a:lnTo>
                      <a:pt x="5390" y="606839"/>
                    </a:lnTo>
                    <a:lnTo>
                      <a:pt x="525236" y="606839"/>
                    </a:lnTo>
                    <a:lnTo>
                      <a:pt x="525236" y="595292"/>
                    </a:lnTo>
                    <a:lnTo>
                      <a:pt x="11550" y="595292"/>
                    </a:lnTo>
                    <a:lnTo>
                      <a:pt x="11550" y="11550"/>
                    </a:lnTo>
                    <a:lnTo>
                      <a:pt x="536786" y="11550"/>
                    </a:lnTo>
                    <a:lnTo>
                      <a:pt x="536786" y="5390"/>
                    </a:lnTo>
                    <a:lnTo>
                      <a:pt x="531396" y="0"/>
                    </a:lnTo>
                    <a:close/>
                  </a:path>
                  <a:path w="537210" h="607060">
                    <a:moveTo>
                      <a:pt x="536786" y="11550"/>
                    </a:moveTo>
                    <a:lnTo>
                      <a:pt x="525236" y="11550"/>
                    </a:lnTo>
                    <a:lnTo>
                      <a:pt x="525236" y="606839"/>
                    </a:lnTo>
                    <a:lnTo>
                      <a:pt x="531396" y="606839"/>
                    </a:lnTo>
                    <a:lnTo>
                      <a:pt x="536786" y="601452"/>
                    </a:lnTo>
                    <a:lnTo>
                      <a:pt x="536786" y="11550"/>
                    </a:lnTo>
                    <a:close/>
                  </a:path>
                  <a:path w="537210" h="607060">
                    <a:moveTo>
                      <a:pt x="525236" y="11550"/>
                    </a:moveTo>
                    <a:lnTo>
                      <a:pt x="11550" y="11550"/>
                    </a:lnTo>
                    <a:lnTo>
                      <a:pt x="11550" y="595292"/>
                    </a:lnTo>
                    <a:lnTo>
                      <a:pt x="525236" y="595292"/>
                    </a:lnTo>
                    <a:lnTo>
                      <a:pt x="525236" y="583732"/>
                    </a:lnTo>
                    <a:lnTo>
                      <a:pt x="23100" y="583732"/>
                    </a:lnTo>
                    <a:lnTo>
                      <a:pt x="23100" y="22330"/>
                    </a:lnTo>
                    <a:lnTo>
                      <a:pt x="16940" y="22330"/>
                    </a:lnTo>
                    <a:lnTo>
                      <a:pt x="16940" y="16940"/>
                    </a:lnTo>
                    <a:lnTo>
                      <a:pt x="525236" y="16940"/>
                    </a:lnTo>
                    <a:lnTo>
                      <a:pt x="525236" y="11550"/>
                    </a:lnTo>
                    <a:close/>
                  </a:path>
                  <a:path w="537210" h="607060">
                    <a:moveTo>
                      <a:pt x="525236" y="16940"/>
                    </a:moveTo>
                    <a:lnTo>
                      <a:pt x="23100" y="16940"/>
                    </a:lnTo>
                    <a:lnTo>
                      <a:pt x="23100" y="22330"/>
                    </a:lnTo>
                    <a:lnTo>
                      <a:pt x="513686" y="22330"/>
                    </a:lnTo>
                    <a:lnTo>
                      <a:pt x="513686" y="583732"/>
                    </a:lnTo>
                    <a:lnTo>
                      <a:pt x="525236" y="583732"/>
                    </a:lnTo>
                    <a:lnTo>
                      <a:pt x="525236" y="16940"/>
                    </a:lnTo>
                    <a:close/>
                  </a:path>
                  <a:path w="537210" h="607060">
                    <a:moveTo>
                      <a:pt x="23100" y="16940"/>
                    </a:moveTo>
                    <a:lnTo>
                      <a:pt x="16940" y="16940"/>
                    </a:lnTo>
                    <a:lnTo>
                      <a:pt x="16940" y="22330"/>
                    </a:lnTo>
                    <a:lnTo>
                      <a:pt x="23100" y="22330"/>
                    </a:lnTo>
                    <a:lnTo>
                      <a:pt x="23100" y="1694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7" name="object 115">
                <a:extLst>
                  <a:ext uri="{FF2B5EF4-FFF2-40B4-BE49-F238E27FC236}">
                    <a16:creationId xmlns:a16="http://schemas.microsoft.com/office/drawing/2014/main" id="{FF7B6A29-D1A6-4E9A-05A0-6EEA022BD1F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18825" y="3445885"/>
                <a:ext cx="10991" cy="595230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53414">
                    <a:moveTo>
                      <a:pt x="0" y="653053"/>
                    </a:moveTo>
                    <a:lnTo>
                      <a:pt x="11550" y="653053"/>
                    </a:lnTo>
                    <a:lnTo>
                      <a:pt x="11550" y="0"/>
                    </a:lnTo>
                    <a:lnTo>
                      <a:pt x="0" y="0"/>
                    </a:lnTo>
                    <a:lnTo>
                      <a:pt x="0" y="653053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8" name="object 116">
                <a:extLst>
                  <a:ext uri="{FF2B5EF4-FFF2-40B4-BE49-F238E27FC236}">
                    <a16:creationId xmlns:a16="http://schemas.microsoft.com/office/drawing/2014/main" id="{DBDCF889-D8F2-BF78-5801-561B981AFB4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13915" y="4040269"/>
                <a:ext cx="20824" cy="578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6350">
                    <a:moveTo>
                      <a:pt x="0" y="6349"/>
                    </a:moveTo>
                    <a:lnTo>
                      <a:pt x="22330" y="6349"/>
                    </a:lnTo>
                    <a:lnTo>
                      <a:pt x="22330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9" name="object 117">
                <a:extLst>
                  <a:ext uri="{FF2B5EF4-FFF2-40B4-BE49-F238E27FC236}">
                    <a16:creationId xmlns:a16="http://schemas.microsoft.com/office/drawing/2014/main" id="{0F964A19-FA06-25F4-0AEC-487E3390DDE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13915" y="4035641"/>
                <a:ext cx="5206" cy="4628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079">
                    <a:moveTo>
                      <a:pt x="0" y="5079"/>
                    </a:moveTo>
                    <a:lnTo>
                      <a:pt x="5390" y="5079"/>
                    </a:lnTo>
                    <a:lnTo>
                      <a:pt x="539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0" name="object 118">
                <a:extLst>
                  <a:ext uri="{FF2B5EF4-FFF2-40B4-BE49-F238E27FC236}">
                    <a16:creationId xmlns:a16="http://schemas.microsoft.com/office/drawing/2014/main" id="{1D4CDE10-8748-3EF4-7D4A-4CEB95710EC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18825" y="3445619"/>
                <a:ext cx="0" cy="590024"/>
              </a:xfrm>
              <a:custGeom>
                <a:avLst/>
                <a:gdLst/>
                <a:ahLst/>
                <a:cxnLst/>
                <a:rect l="l" t="t" r="r" b="b"/>
                <a:pathLst>
                  <a:path h="647700">
                    <a:moveTo>
                      <a:pt x="0" y="0"/>
                    </a:moveTo>
                    <a:lnTo>
                      <a:pt x="0" y="647698"/>
                    </a:lnTo>
                  </a:path>
                </a:pathLst>
              </a:custGeom>
              <a:ln w="10780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1" name="object 119">
                <a:extLst>
                  <a:ext uri="{FF2B5EF4-FFF2-40B4-BE49-F238E27FC236}">
                    <a16:creationId xmlns:a16="http://schemas.microsoft.com/office/drawing/2014/main" id="{ABE9EBA6-D8FC-32FC-9E9E-8B401F81B2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13915" y="3440992"/>
                <a:ext cx="15618" cy="4628"/>
              </a:xfrm>
              <a:custGeom>
                <a:avLst/>
                <a:gdLst/>
                <a:ahLst/>
                <a:cxnLst/>
                <a:rect l="l" t="t" r="r" b="b"/>
                <a:pathLst>
                  <a:path w="17145" h="5079">
                    <a:moveTo>
                      <a:pt x="0" y="5079"/>
                    </a:moveTo>
                    <a:lnTo>
                      <a:pt x="16940" y="5079"/>
                    </a:lnTo>
                    <a:lnTo>
                      <a:pt x="1694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2" name="object 120">
                <a:extLst>
                  <a:ext uri="{FF2B5EF4-FFF2-40B4-BE49-F238E27FC236}">
                    <a16:creationId xmlns:a16="http://schemas.microsoft.com/office/drawing/2014/main" id="{B74A1028-00C5-17AC-6179-4C81775D1C2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18825" y="4035877"/>
                <a:ext cx="5206" cy="5206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714">
                    <a:moveTo>
                      <a:pt x="5390" y="0"/>
                    </a:moveTo>
                    <a:lnTo>
                      <a:pt x="0" y="0"/>
                    </a:lnTo>
                    <a:lnTo>
                      <a:pt x="0" y="5390"/>
                    </a:lnTo>
                    <a:lnTo>
                      <a:pt x="5390" y="5390"/>
                    </a:lnTo>
                    <a:lnTo>
                      <a:pt x="53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3" name="object 121">
                <a:extLst>
                  <a:ext uri="{FF2B5EF4-FFF2-40B4-BE49-F238E27FC236}">
                    <a16:creationId xmlns:a16="http://schemas.microsoft.com/office/drawing/2014/main" id="{A25F0FF9-6D68-15E9-4C05-F27DE09256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23735" y="3450247"/>
                <a:ext cx="10991" cy="590024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47700">
                    <a:moveTo>
                      <a:pt x="0" y="647698"/>
                    </a:moveTo>
                    <a:lnTo>
                      <a:pt x="11550" y="647698"/>
                    </a:lnTo>
                    <a:lnTo>
                      <a:pt x="11550" y="0"/>
                    </a:lnTo>
                    <a:lnTo>
                      <a:pt x="0" y="0"/>
                    </a:lnTo>
                    <a:lnTo>
                      <a:pt x="0" y="64769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4" name="object 122">
                <a:extLst>
                  <a:ext uri="{FF2B5EF4-FFF2-40B4-BE49-F238E27FC236}">
                    <a16:creationId xmlns:a16="http://schemas.microsoft.com/office/drawing/2014/main" id="{31A49AA6-EA25-DFE3-C9D0-2E082709BA2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23735" y="3445619"/>
                <a:ext cx="5785" cy="4628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5079">
                    <a:moveTo>
                      <a:pt x="0" y="5079"/>
                    </a:moveTo>
                    <a:lnTo>
                      <a:pt x="6160" y="5079"/>
                    </a:lnTo>
                    <a:lnTo>
                      <a:pt x="616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5" name="object 123">
                <a:extLst>
                  <a:ext uri="{FF2B5EF4-FFF2-40B4-BE49-F238E27FC236}">
                    <a16:creationId xmlns:a16="http://schemas.microsoft.com/office/drawing/2014/main" id="{368E46EB-27EA-5F7A-E196-92C36284425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29347" y="3440975"/>
                <a:ext cx="5206" cy="9834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10795">
                    <a:moveTo>
                      <a:pt x="5390" y="0"/>
                    </a:moveTo>
                    <a:lnTo>
                      <a:pt x="0" y="0"/>
                    </a:lnTo>
                    <a:lnTo>
                      <a:pt x="0" y="10780"/>
                    </a:lnTo>
                    <a:lnTo>
                      <a:pt x="5390" y="10780"/>
                    </a:lnTo>
                    <a:lnTo>
                      <a:pt x="53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6" name="object 124">
                <a:extLst>
                  <a:ext uri="{FF2B5EF4-FFF2-40B4-BE49-F238E27FC236}">
                    <a16:creationId xmlns:a16="http://schemas.microsoft.com/office/drawing/2014/main" id="{63C83399-1EA1-0510-B983-DABFCFE432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90381" y="3405193"/>
                <a:ext cx="0" cy="635722"/>
              </a:xfrm>
              <a:custGeom>
                <a:avLst/>
                <a:gdLst/>
                <a:ahLst/>
                <a:cxnLst/>
                <a:rect l="l" t="t" r="r" b="b"/>
                <a:pathLst>
                  <a:path h="697864">
                    <a:moveTo>
                      <a:pt x="0" y="0"/>
                    </a:moveTo>
                    <a:lnTo>
                      <a:pt x="0" y="697723"/>
                    </a:lnTo>
                  </a:path>
                </a:pathLst>
              </a:custGeom>
              <a:ln w="10780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7" name="object 125">
                <a:extLst>
                  <a:ext uri="{FF2B5EF4-FFF2-40B4-BE49-F238E27FC236}">
                    <a16:creationId xmlns:a16="http://schemas.microsoft.com/office/drawing/2014/main" id="{6AB70075-D371-F022-D852-76796A85056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79860" y="4040269"/>
                <a:ext cx="21403" cy="578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6350">
                    <a:moveTo>
                      <a:pt x="0" y="6349"/>
                    </a:moveTo>
                    <a:lnTo>
                      <a:pt x="23100" y="6349"/>
                    </a:lnTo>
                    <a:lnTo>
                      <a:pt x="23100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8" name="object 126">
                <a:extLst>
                  <a:ext uri="{FF2B5EF4-FFF2-40B4-BE49-F238E27FC236}">
                    <a16:creationId xmlns:a16="http://schemas.microsoft.com/office/drawing/2014/main" id="{9600A043-7519-EBDC-1BB9-BCDFD76BFF3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79860" y="4035641"/>
                <a:ext cx="5785" cy="4628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5079">
                    <a:moveTo>
                      <a:pt x="0" y="5079"/>
                    </a:moveTo>
                    <a:lnTo>
                      <a:pt x="6160" y="5079"/>
                    </a:lnTo>
                    <a:lnTo>
                      <a:pt x="616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9" name="object 127">
                <a:extLst>
                  <a:ext uri="{FF2B5EF4-FFF2-40B4-BE49-F238E27FC236}">
                    <a16:creationId xmlns:a16="http://schemas.microsoft.com/office/drawing/2014/main" id="{695C8D7B-8CBD-70B2-71C9-70EB571D264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79860" y="3410912"/>
                <a:ext cx="10991" cy="624731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85800">
                    <a:moveTo>
                      <a:pt x="0" y="685797"/>
                    </a:moveTo>
                    <a:lnTo>
                      <a:pt x="11550" y="685797"/>
                    </a:lnTo>
                    <a:lnTo>
                      <a:pt x="11550" y="0"/>
                    </a:lnTo>
                    <a:lnTo>
                      <a:pt x="0" y="0"/>
                    </a:lnTo>
                    <a:lnTo>
                      <a:pt x="0" y="685797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0" name="object 128">
                <a:extLst>
                  <a:ext uri="{FF2B5EF4-FFF2-40B4-BE49-F238E27FC236}">
                    <a16:creationId xmlns:a16="http://schemas.microsoft.com/office/drawing/2014/main" id="{321128F5-C5BA-A9FD-3AAC-50E1BF6D771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79860" y="3405127"/>
                <a:ext cx="5785" cy="578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350">
                    <a:moveTo>
                      <a:pt x="0" y="6349"/>
                    </a:moveTo>
                    <a:lnTo>
                      <a:pt x="6160" y="6349"/>
                    </a:lnTo>
                    <a:lnTo>
                      <a:pt x="6160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1" name="object 129">
                <a:extLst>
                  <a:ext uri="{FF2B5EF4-FFF2-40B4-BE49-F238E27FC236}">
                    <a16:creationId xmlns:a16="http://schemas.microsoft.com/office/drawing/2014/main" id="{A1BF935C-C7CB-6348-1A1D-802970D0656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79860" y="3400500"/>
                <a:ext cx="21403" cy="4628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5079">
                    <a:moveTo>
                      <a:pt x="0" y="5079"/>
                    </a:moveTo>
                    <a:lnTo>
                      <a:pt x="23100" y="5079"/>
                    </a:lnTo>
                    <a:lnTo>
                      <a:pt x="2310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2" name="object 130">
                <a:extLst>
                  <a:ext uri="{FF2B5EF4-FFF2-40B4-BE49-F238E27FC236}">
                    <a16:creationId xmlns:a16="http://schemas.microsoft.com/office/drawing/2014/main" id="{85CAB13E-CFF4-05AE-4EBF-24E8BE2E3E3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85471" y="4035877"/>
                <a:ext cx="5206" cy="5206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714">
                    <a:moveTo>
                      <a:pt x="5390" y="0"/>
                    </a:moveTo>
                    <a:lnTo>
                      <a:pt x="0" y="0"/>
                    </a:lnTo>
                    <a:lnTo>
                      <a:pt x="0" y="5390"/>
                    </a:lnTo>
                    <a:lnTo>
                      <a:pt x="5390" y="5390"/>
                    </a:lnTo>
                    <a:lnTo>
                      <a:pt x="53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3" name="object 131">
                <a:extLst>
                  <a:ext uri="{FF2B5EF4-FFF2-40B4-BE49-F238E27FC236}">
                    <a16:creationId xmlns:a16="http://schemas.microsoft.com/office/drawing/2014/main" id="{9FC3703C-C5F4-460F-A10B-07614D32B56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90381" y="3405193"/>
                <a:ext cx="10991" cy="635722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97864">
                    <a:moveTo>
                      <a:pt x="0" y="697723"/>
                    </a:moveTo>
                    <a:lnTo>
                      <a:pt x="11550" y="697723"/>
                    </a:lnTo>
                    <a:lnTo>
                      <a:pt x="11550" y="0"/>
                    </a:lnTo>
                    <a:lnTo>
                      <a:pt x="0" y="0"/>
                    </a:lnTo>
                    <a:lnTo>
                      <a:pt x="0" y="69772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4" name="object 132">
                <a:extLst>
                  <a:ext uri="{FF2B5EF4-FFF2-40B4-BE49-F238E27FC236}">
                    <a16:creationId xmlns:a16="http://schemas.microsoft.com/office/drawing/2014/main" id="{33ECF81C-BEA5-5EB5-A8DC-E3CE278419F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85471" y="3405193"/>
                <a:ext cx="5206" cy="578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6350">
                    <a:moveTo>
                      <a:pt x="5390" y="0"/>
                    </a:moveTo>
                    <a:lnTo>
                      <a:pt x="0" y="0"/>
                    </a:lnTo>
                    <a:lnTo>
                      <a:pt x="0" y="6160"/>
                    </a:lnTo>
                    <a:lnTo>
                      <a:pt x="5390" y="6160"/>
                    </a:lnTo>
                    <a:lnTo>
                      <a:pt x="53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5" name="object 133">
                <a:extLst>
                  <a:ext uri="{FF2B5EF4-FFF2-40B4-BE49-F238E27FC236}">
                    <a16:creationId xmlns:a16="http://schemas.microsoft.com/office/drawing/2014/main" id="{B18B963B-2637-5D88-5515-8BB96B7D456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23735" y="3650031"/>
                <a:ext cx="69993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2064">
                    <a:moveTo>
                      <a:pt x="0" y="0"/>
                    </a:moveTo>
                    <a:lnTo>
                      <a:pt x="76240" y="0"/>
                    </a:lnTo>
                    <a:lnTo>
                      <a:pt x="7624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6" name="object 134">
                <a:extLst>
                  <a:ext uri="{FF2B5EF4-FFF2-40B4-BE49-F238E27FC236}">
                    <a16:creationId xmlns:a16="http://schemas.microsoft.com/office/drawing/2014/main" id="{F5A97926-861D-CCEA-0DD4-BE33DBDDB42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18825" y="3645122"/>
                <a:ext cx="79827" cy="20824"/>
              </a:xfrm>
              <a:custGeom>
                <a:avLst/>
                <a:gdLst/>
                <a:ahLst/>
                <a:cxnLst/>
                <a:rect l="l" t="t" r="r" b="b"/>
                <a:pathLst>
                  <a:path w="87629" h="22860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7020" y="22330"/>
                    </a:lnTo>
                    <a:lnTo>
                      <a:pt x="87020" y="10780"/>
                    </a:lnTo>
                    <a:lnTo>
                      <a:pt x="5390" y="10780"/>
                    </a:lnTo>
                    <a:lnTo>
                      <a:pt x="539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7629" h="22860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0780"/>
                    </a:lnTo>
                    <a:lnTo>
                      <a:pt x="10780" y="10780"/>
                    </a:lnTo>
                    <a:lnTo>
                      <a:pt x="10780" y="5390"/>
                    </a:lnTo>
                    <a:close/>
                  </a:path>
                  <a:path w="87629" h="22860">
                    <a:moveTo>
                      <a:pt x="75470" y="5390"/>
                    </a:moveTo>
                    <a:lnTo>
                      <a:pt x="10780" y="5390"/>
                    </a:lnTo>
                    <a:lnTo>
                      <a:pt x="10780" y="10780"/>
                    </a:lnTo>
                    <a:lnTo>
                      <a:pt x="75470" y="10780"/>
                    </a:lnTo>
                    <a:lnTo>
                      <a:pt x="75470" y="5390"/>
                    </a:lnTo>
                    <a:close/>
                  </a:path>
                  <a:path w="87629" h="22860">
                    <a:moveTo>
                      <a:pt x="81630" y="5390"/>
                    </a:moveTo>
                    <a:lnTo>
                      <a:pt x="75470" y="5390"/>
                    </a:lnTo>
                    <a:lnTo>
                      <a:pt x="75470" y="10780"/>
                    </a:lnTo>
                    <a:lnTo>
                      <a:pt x="81630" y="10780"/>
                    </a:lnTo>
                    <a:lnTo>
                      <a:pt x="81630" y="5390"/>
                    </a:lnTo>
                    <a:close/>
                  </a:path>
                  <a:path w="87629" h="22860">
                    <a:moveTo>
                      <a:pt x="87020" y="0"/>
                    </a:moveTo>
                    <a:lnTo>
                      <a:pt x="81630" y="0"/>
                    </a:lnTo>
                    <a:lnTo>
                      <a:pt x="81630" y="10780"/>
                    </a:lnTo>
                    <a:lnTo>
                      <a:pt x="87020" y="10780"/>
                    </a:lnTo>
                    <a:lnTo>
                      <a:pt x="8702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7" name="object 135">
                <a:extLst>
                  <a:ext uri="{FF2B5EF4-FFF2-40B4-BE49-F238E27FC236}">
                    <a16:creationId xmlns:a16="http://schemas.microsoft.com/office/drawing/2014/main" id="{9DC52480-AEB3-32CD-A4EC-B07B1F41BE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23735" y="3714573"/>
                <a:ext cx="69993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2064">
                    <a:moveTo>
                      <a:pt x="0" y="0"/>
                    </a:moveTo>
                    <a:lnTo>
                      <a:pt x="76240" y="0"/>
                    </a:lnTo>
                    <a:lnTo>
                      <a:pt x="7624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8" name="object 136">
                <a:extLst>
                  <a:ext uri="{FF2B5EF4-FFF2-40B4-BE49-F238E27FC236}">
                    <a16:creationId xmlns:a16="http://schemas.microsoft.com/office/drawing/2014/main" id="{4A8E9442-72DA-6268-0B0A-69D01C7CC8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18825" y="3709663"/>
                <a:ext cx="79827" cy="20824"/>
              </a:xfrm>
              <a:custGeom>
                <a:avLst/>
                <a:gdLst/>
                <a:ahLst/>
                <a:cxnLst/>
                <a:rect l="l" t="t" r="r" b="b"/>
                <a:pathLst>
                  <a:path w="87629" h="22860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7020" y="22330"/>
                    </a:lnTo>
                    <a:lnTo>
                      <a:pt x="87020" y="11550"/>
                    </a:lnTo>
                    <a:lnTo>
                      <a:pt x="5390" y="11550"/>
                    </a:lnTo>
                    <a:lnTo>
                      <a:pt x="539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7629" h="22860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1550"/>
                    </a:lnTo>
                    <a:lnTo>
                      <a:pt x="10780" y="11550"/>
                    </a:lnTo>
                    <a:lnTo>
                      <a:pt x="10780" y="5390"/>
                    </a:lnTo>
                    <a:close/>
                  </a:path>
                  <a:path w="87629" h="22860">
                    <a:moveTo>
                      <a:pt x="75470" y="5390"/>
                    </a:moveTo>
                    <a:lnTo>
                      <a:pt x="10780" y="5390"/>
                    </a:lnTo>
                    <a:lnTo>
                      <a:pt x="10780" y="11550"/>
                    </a:lnTo>
                    <a:lnTo>
                      <a:pt x="75470" y="11550"/>
                    </a:lnTo>
                    <a:lnTo>
                      <a:pt x="75470" y="5390"/>
                    </a:lnTo>
                    <a:close/>
                  </a:path>
                  <a:path w="87629" h="22860">
                    <a:moveTo>
                      <a:pt x="81630" y="5390"/>
                    </a:moveTo>
                    <a:lnTo>
                      <a:pt x="75470" y="5390"/>
                    </a:lnTo>
                    <a:lnTo>
                      <a:pt x="75470" y="11550"/>
                    </a:lnTo>
                    <a:lnTo>
                      <a:pt x="81630" y="11550"/>
                    </a:lnTo>
                    <a:lnTo>
                      <a:pt x="81630" y="5390"/>
                    </a:lnTo>
                    <a:close/>
                  </a:path>
                  <a:path w="87629" h="22860">
                    <a:moveTo>
                      <a:pt x="87020" y="0"/>
                    </a:moveTo>
                    <a:lnTo>
                      <a:pt x="81630" y="0"/>
                    </a:lnTo>
                    <a:lnTo>
                      <a:pt x="81630" y="11550"/>
                    </a:lnTo>
                    <a:lnTo>
                      <a:pt x="87020" y="11550"/>
                    </a:lnTo>
                    <a:lnTo>
                      <a:pt x="8702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9" name="object 137">
                <a:extLst>
                  <a:ext uri="{FF2B5EF4-FFF2-40B4-BE49-F238E27FC236}">
                    <a16:creationId xmlns:a16="http://schemas.microsoft.com/office/drawing/2014/main" id="{A2761149-2084-73EA-E2BD-16D669643E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23735" y="3585490"/>
                <a:ext cx="69993" cy="9834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0795">
                    <a:moveTo>
                      <a:pt x="0" y="0"/>
                    </a:moveTo>
                    <a:lnTo>
                      <a:pt x="76240" y="0"/>
                    </a:lnTo>
                    <a:lnTo>
                      <a:pt x="76240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0" name="object 138">
                <a:extLst>
                  <a:ext uri="{FF2B5EF4-FFF2-40B4-BE49-F238E27FC236}">
                    <a16:creationId xmlns:a16="http://schemas.microsoft.com/office/drawing/2014/main" id="{0C4CE662-8B42-FA93-15DF-98492573DA2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18825" y="3579878"/>
                <a:ext cx="79827" cy="21403"/>
              </a:xfrm>
              <a:custGeom>
                <a:avLst/>
                <a:gdLst/>
                <a:ahLst/>
                <a:cxnLst/>
                <a:rect l="l" t="t" r="r" b="b"/>
                <a:pathLst>
                  <a:path w="87629" h="23495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87020" y="23100"/>
                    </a:lnTo>
                    <a:lnTo>
                      <a:pt x="87020" y="11550"/>
                    </a:lnTo>
                    <a:lnTo>
                      <a:pt x="5390" y="11550"/>
                    </a:lnTo>
                    <a:lnTo>
                      <a:pt x="5390" y="6160"/>
                    </a:lnTo>
                    <a:lnTo>
                      <a:pt x="81630" y="6160"/>
                    </a:lnTo>
                    <a:lnTo>
                      <a:pt x="81630" y="0"/>
                    </a:lnTo>
                    <a:close/>
                  </a:path>
                  <a:path w="87629" h="23495">
                    <a:moveTo>
                      <a:pt x="10780" y="6160"/>
                    </a:moveTo>
                    <a:lnTo>
                      <a:pt x="5390" y="6160"/>
                    </a:lnTo>
                    <a:lnTo>
                      <a:pt x="5390" y="11550"/>
                    </a:lnTo>
                    <a:lnTo>
                      <a:pt x="10780" y="11550"/>
                    </a:lnTo>
                    <a:lnTo>
                      <a:pt x="10780" y="6160"/>
                    </a:lnTo>
                    <a:close/>
                  </a:path>
                  <a:path w="87629" h="23495">
                    <a:moveTo>
                      <a:pt x="75470" y="6160"/>
                    </a:moveTo>
                    <a:lnTo>
                      <a:pt x="10780" y="6160"/>
                    </a:lnTo>
                    <a:lnTo>
                      <a:pt x="10780" y="11550"/>
                    </a:lnTo>
                    <a:lnTo>
                      <a:pt x="75470" y="11550"/>
                    </a:lnTo>
                    <a:lnTo>
                      <a:pt x="75470" y="6160"/>
                    </a:lnTo>
                    <a:close/>
                  </a:path>
                  <a:path w="87629" h="23495">
                    <a:moveTo>
                      <a:pt x="81630" y="6160"/>
                    </a:moveTo>
                    <a:lnTo>
                      <a:pt x="75470" y="6160"/>
                    </a:lnTo>
                    <a:lnTo>
                      <a:pt x="75470" y="11550"/>
                    </a:lnTo>
                    <a:lnTo>
                      <a:pt x="81630" y="11550"/>
                    </a:lnTo>
                    <a:lnTo>
                      <a:pt x="81630" y="6160"/>
                    </a:lnTo>
                    <a:close/>
                  </a:path>
                  <a:path w="87629" h="23495">
                    <a:moveTo>
                      <a:pt x="87020" y="0"/>
                    </a:moveTo>
                    <a:lnTo>
                      <a:pt x="81630" y="0"/>
                    </a:lnTo>
                    <a:lnTo>
                      <a:pt x="81630" y="11550"/>
                    </a:lnTo>
                    <a:lnTo>
                      <a:pt x="87020" y="11550"/>
                    </a:lnTo>
                    <a:lnTo>
                      <a:pt x="8702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1" name="object 139">
                <a:extLst>
                  <a:ext uri="{FF2B5EF4-FFF2-40B4-BE49-F238E27FC236}">
                    <a16:creationId xmlns:a16="http://schemas.microsoft.com/office/drawing/2014/main" id="{FC904A33-2178-25EA-6A0E-7D3001A8E30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23735" y="3779114"/>
                <a:ext cx="69993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2064">
                    <a:moveTo>
                      <a:pt x="0" y="0"/>
                    </a:moveTo>
                    <a:lnTo>
                      <a:pt x="76240" y="0"/>
                    </a:lnTo>
                    <a:lnTo>
                      <a:pt x="7624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2" name="object 140">
                <a:extLst>
                  <a:ext uri="{FF2B5EF4-FFF2-40B4-BE49-F238E27FC236}">
                    <a16:creationId xmlns:a16="http://schemas.microsoft.com/office/drawing/2014/main" id="{D27748E0-7F2D-7B98-AC7F-431F0F592E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18825" y="3774204"/>
                <a:ext cx="79827" cy="20824"/>
              </a:xfrm>
              <a:custGeom>
                <a:avLst/>
                <a:gdLst/>
                <a:ahLst/>
                <a:cxnLst/>
                <a:rect l="l" t="t" r="r" b="b"/>
                <a:pathLst>
                  <a:path w="87629" h="22860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7020" y="22330"/>
                    </a:lnTo>
                    <a:lnTo>
                      <a:pt x="87020" y="11550"/>
                    </a:lnTo>
                    <a:lnTo>
                      <a:pt x="5390" y="11550"/>
                    </a:lnTo>
                    <a:lnTo>
                      <a:pt x="539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7629" h="22860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1550"/>
                    </a:lnTo>
                    <a:lnTo>
                      <a:pt x="10780" y="11550"/>
                    </a:lnTo>
                    <a:lnTo>
                      <a:pt x="10780" y="5390"/>
                    </a:lnTo>
                    <a:close/>
                  </a:path>
                  <a:path w="87629" h="22860">
                    <a:moveTo>
                      <a:pt x="75470" y="5390"/>
                    </a:moveTo>
                    <a:lnTo>
                      <a:pt x="10780" y="5390"/>
                    </a:lnTo>
                    <a:lnTo>
                      <a:pt x="10780" y="11550"/>
                    </a:lnTo>
                    <a:lnTo>
                      <a:pt x="75470" y="11550"/>
                    </a:lnTo>
                    <a:lnTo>
                      <a:pt x="75470" y="5390"/>
                    </a:lnTo>
                    <a:close/>
                  </a:path>
                  <a:path w="87629" h="22860">
                    <a:moveTo>
                      <a:pt x="81630" y="5390"/>
                    </a:moveTo>
                    <a:lnTo>
                      <a:pt x="75470" y="5390"/>
                    </a:lnTo>
                    <a:lnTo>
                      <a:pt x="75470" y="11550"/>
                    </a:lnTo>
                    <a:lnTo>
                      <a:pt x="81630" y="11550"/>
                    </a:lnTo>
                    <a:lnTo>
                      <a:pt x="81630" y="5390"/>
                    </a:lnTo>
                    <a:close/>
                  </a:path>
                  <a:path w="87629" h="22860">
                    <a:moveTo>
                      <a:pt x="87020" y="0"/>
                    </a:moveTo>
                    <a:lnTo>
                      <a:pt x="81630" y="0"/>
                    </a:lnTo>
                    <a:lnTo>
                      <a:pt x="81630" y="11550"/>
                    </a:lnTo>
                    <a:lnTo>
                      <a:pt x="87020" y="11550"/>
                    </a:lnTo>
                    <a:lnTo>
                      <a:pt x="8702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3" name="object 141">
                <a:extLst>
                  <a:ext uri="{FF2B5EF4-FFF2-40B4-BE49-F238E27FC236}">
                    <a16:creationId xmlns:a16="http://schemas.microsoft.com/office/drawing/2014/main" id="{B23F7DAA-09EA-81D6-43C7-7DDC8798E7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23735" y="3844357"/>
                <a:ext cx="69993" cy="9834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0795">
                    <a:moveTo>
                      <a:pt x="0" y="0"/>
                    </a:moveTo>
                    <a:lnTo>
                      <a:pt x="76240" y="0"/>
                    </a:lnTo>
                    <a:lnTo>
                      <a:pt x="76240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4" name="object 142">
                <a:extLst>
                  <a:ext uri="{FF2B5EF4-FFF2-40B4-BE49-F238E27FC236}">
                    <a16:creationId xmlns:a16="http://schemas.microsoft.com/office/drawing/2014/main" id="{00AFC4B2-5E40-70CA-B834-17A374DDFB4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18825" y="3838745"/>
                <a:ext cx="79827" cy="21403"/>
              </a:xfrm>
              <a:custGeom>
                <a:avLst/>
                <a:gdLst/>
                <a:ahLst/>
                <a:cxnLst/>
                <a:rect l="l" t="t" r="r" b="b"/>
                <a:pathLst>
                  <a:path w="87629" h="23495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87020" y="23100"/>
                    </a:lnTo>
                    <a:lnTo>
                      <a:pt x="87020" y="11550"/>
                    </a:lnTo>
                    <a:lnTo>
                      <a:pt x="5390" y="11550"/>
                    </a:lnTo>
                    <a:lnTo>
                      <a:pt x="5390" y="6160"/>
                    </a:lnTo>
                    <a:lnTo>
                      <a:pt x="81630" y="6160"/>
                    </a:lnTo>
                    <a:lnTo>
                      <a:pt x="81630" y="0"/>
                    </a:lnTo>
                    <a:close/>
                  </a:path>
                  <a:path w="87629" h="23495">
                    <a:moveTo>
                      <a:pt x="10780" y="6160"/>
                    </a:moveTo>
                    <a:lnTo>
                      <a:pt x="5390" y="6160"/>
                    </a:lnTo>
                    <a:lnTo>
                      <a:pt x="5390" y="11550"/>
                    </a:lnTo>
                    <a:lnTo>
                      <a:pt x="10780" y="11550"/>
                    </a:lnTo>
                    <a:lnTo>
                      <a:pt x="10780" y="6160"/>
                    </a:lnTo>
                    <a:close/>
                  </a:path>
                  <a:path w="87629" h="23495">
                    <a:moveTo>
                      <a:pt x="75470" y="6160"/>
                    </a:moveTo>
                    <a:lnTo>
                      <a:pt x="10780" y="6160"/>
                    </a:lnTo>
                    <a:lnTo>
                      <a:pt x="10780" y="11550"/>
                    </a:lnTo>
                    <a:lnTo>
                      <a:pt x="75470" y="11550"/>
                    </a:lnTo>
                    <a:lnTo>
                      <a:pt x="75470" y="6160"/>
                    </a:lnTo>
                    <a:close/>
                  </a:path>
                  <a:path w="87629" h="23495">
                    <a:moveTo>
                      <a:pt x="81630" y="6160"/>
                    </a:moveTo>
                    <a:lnTo>
                      <a:pt x="75470" y="6160"/>
                    </a:lnTo>
                    <a:lnTo>
                      <a:pt x="75470" y="11550"/>
                    </a:lnTo>
                    <a:lnTo>
                      <a:pt x="81630" y="11550"/>
                    </a:lnTo>
                    <a:lnTo>
                      <a:pt x="81630" y="6160"/>
                    </a:lnTo>
                    <a:close/>
                  </a:path>
                  <a:path w="87629" h="23495">
                    <a:moveTo>
                      <a:pt x="87020" y="0"/>
                    </a:moveTo>
                    <a:lnTo>
                      <a:pt x="81630" y="0"/>
                    </a:lnTo>
                    <a:lnTo>
                      <a:pt x="81630" y="11550"/>
                    </a:lnTo>
                    <a:lnTo>
                      <a:pt x="87020" y="11550"/>
                    </a:lnTo>
                    <a:lnTo>
                      <a:pt x="8702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5" name="object 143">
                <a:extLst>
                  <a:ext uri="{FF2B5EF4-FFF2-40B4-BE49-F238E27FC236}">
                    <a16:creationId xmlns:a16="http://schemas.microsoft.com/office/drawing/2014/main" id="{C49DA797-A890-A3F3-4301-08F65D840A8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23735" y="3908898"/>
                <a:ext cx="69993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2064">
                    <a:moveTo>
                      <a:pt x="0" y="0"/>
                    </a:moveTo>
                    <a:lnTo>
                      <a:pt x="76240" y="0"/>
                    </a:lnTo>
                    <a:lnTo>
                      <a:pt x="7624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6" name="object 144">
                <a:extLst>
                  <a:ext uri="{FF2B5EF4-FFF2-40B4-BE49-F238E27FC236}">
                    <a16:creationId xmlns:a16="http://schemas.microsoft.com/office/drawing/2014/main" id="{113C8B8D-4A79-B01D-BC49-13CBE377968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18825" y="3903988"/>
                <a:ext cx="79827" cy="20824"/>
              </a:xfrm>
              <a:custGeom>
                <a:avLst/>
                <a:gdLst/>
                <a:ahLst/>
                <a:cxnLst/>
                <a:rect l="l" t="t" r="r" b="b"/>
                <a:pathLst>
                  <a:path w="87629" h="22860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7020" y="22330"/>
                    </a:lnTo>
                    <a:lnTo>
                      <a:pt x="87020" y="10780"/>
                    </a:lnTo>
                    <a:lnTo>
                      <a:pt x="5390" y="10780"/>
                    </a:lnTo>
                    <a:lnTo>
                      <a:pt x="539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7629" h="22860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0780"/>
                    </a:lnTo>
                    <a:lnTo>
                      <a:pt x="10780" y="10780"/>
                    </a:lnTo>
                    <a:lnTo>
                      <a:pt x="10780" y="5390"/>
                    </a:lnTo>
                    <a:close/>
                  </a:path>
                  <a:path w="87629" h="22860">
                    <a:moveTo>
                      <a:pt x="75470" y="5390"/>
                    </a:moveTo>
                    <a:lnTo>
                      <a:pt x="10780" y="5390"/>
                    </a:lnTo>
                    <a:lnTo>
                      <a:pt x="10780" y="10780"/>
                    </a:lnTo>
                    <a:lnTo>
                      <a:pt x="75470" y="10780"/>
                    </a:lnTo>
                    <a:lnTo>
                      <a:pt x="75470" y="5390"/>
                    </a:lnTo>
                    <a:close/>
                  </a:path>
                  <a:path w="87629" h="22860">
                    <a:moveTo>
                      <a:pt x="81630" y="5390"/>
                    </a:moveTo>
                    <a:lnTo>
                      <a:pt x="75470" y="5390"/>
                    </a:lnTo>
                    <a:lnTo>
                      <a:pt x="75470" y="10780"/>
                    </a:lnTo>
                    <a:lnTo>
                      <a:pt x="81630" y="10780"/>
                    </a:lnTo>
                    <a:lnTo>
                      <a:pt x="81630" y="5390"/>
                    </a:lnTo>
                    <a:close/>
                  </a:path>
                  <a:path w="87629" h="22860">
                    <a:moveTo>
                      <a:pt x="87020" y="0"/>
                    </a:moveTo>
                    <a:lnTo>
                      <a:pt x="81630" y="0"/>
                    </a:lnTo>
                    <a:lnTo>
                      <a:pt x="81630" y="10780"/>
                    </a:lnTo>
                    <a:lnTo>
                      <a:pt x="87020" y="10780"/>
                    </a:lnTo>
                    <a:lnTo>
                      <a:pt x="8702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7" name="object 145">
                <a:extLst>
                  <a:ext uri="{FF2B5EF4-FFF2-40B4-BE49-F238E27FC236}">
                    <a16:creationId xmlns:a16="http://schemas.microsoft.com/office/drawing/2014/main" id="{E072E429-CE11-207F-E944-3A5BF73B953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23735" y="3973439"/>
                <a:ext cx="69993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2064">
                    <a:moveTo>
                      <a:pt x="0" y="0"/>
                    </a:moveTo>
                    <a:lnTo>
                      <a:pt x="76240" y="0"/>
                    </a:lnTo>
                    <a:lnTo>
                      <a:pt x="7624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8" name="object 146">
                <a:extLst>
                  <a:ext uri="{FF2B5EF4-FFF2-40B4-BE49-F238E27FC236}">
                    <a16:creationId xmlns:a16="http://schemas.microsoft.com/office/drawing/2014/main" id="{3042D0A8-A947-7C1C-5201-1567FEF3F88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18826" y="3911266"/>
                <a:ext cx="66293" cy="78088"/>
              </a:xfrm>
              <a:custGeom>
                <a:avLst/>
                <a:gdLst/>
                <a:ahLst/>
                <a:cxnLst/>
                <a:rect l="l" t="t" r="r" b="b"/>
                <a:pathLst>
                  <a:path w="87629" h="22860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7020" y="22330"/>
                    </a:lnTo>
                    <a:lnTo>
                      <a:pt x="87020" y="10780"/>
                    </a:lnTo>
                    <a:lnTo>
                      <a:pt x="5390" y="10780"/>
                    </a:lnTo>
                    <a:lnTo>
                      <a:pt x="539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7629" h="22860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0780"/>
                    </a:lnTo>
                    <a:lnTo>
                      <a:pt x="10780" y="10780"/>
                    </a:lnTo>
                    <a:lnTo>
                      <a:pt x="10780" y="5390"/>
                    </a:lnTo>
                    <a:close/>
                  </a:path>
                  <a:path w="87629" h="22860">
                    <a:moveTo>
                      <a:pt x="75470" y="5390"/>
                    </a:moveTo>
                    <a:lnTo>
                      <a:pt x="10780" y="5390"/>
                    </a:lnTo>
                    <a:lnTo>
                      <a:pt x="10780" y="10780"/>
                    </a:lnTo>
                    <a:lnTo>
                      <a:pt x="75470" y="10780"/>
                    </a:lnTo>
                    <a:lnTo>
                      <a:pt x="75470" y="5390"/>
                    </a:lnTo>
                    <a:close/>
                  </a:path>
                  <a:path w="87629" h="22860">
                    <a:moveTo>
                      <a:pt x="81630" y="5390"/>
                    </a:moveTo>
                    <a:lnTo>
                      <a:pt x="75470" y="5390"/>
                    </a:lnTo>
                    <a:lnTo>
                      <a:pt x="75470" y="10780"/>
                    </a:lnTo>
                    <a:lnTo>
                      <a:pt x="81630" y="10780"/>
                    </a:lnTo>
                    <a:lnTo>
                      <a:pt x="81630" y="5390"/>
                    </a:lnTo>
                    <a:close/>
                  </a:path>
                  <a:path w="87629" h="22860">
                    <a:moveTo>
                      <a:pt x="87020" y="0"/>
                    </a:moveTo>
                    <a:lnTo>
                      <a:pt x="81630" y="0"/>
                    </a:lnTo>
                    <a:lnTo>
                      <a:pt x="81630" y="10780"/>
                    </a:lnTo>
                    <a:lnTo>
                      <a:pt x="87020" y="10780"/>
                    </a:lnTo>
                    <a:lnTo>
                      <a:pt x="8702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9" name="object 147">
                <a:extLst>
                  <a:ext uri="{FF2B5EF4-FFF2-40B4-BE49-F238E27FC236}">
                    <a16:creationId xmlns:a16="http://schemas.microsoft.com/office/drawing/2014/main" id="{A90C6CFC-310B-6672-A5EE-0823E9D3B3A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68312" y="3444482"/>
                <a:ext cx="64208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12064">
                    <a:moveTo>
                      <a:pt x="0" y="0"/>
                    </a:moveTo>
                    <a:lnTo>
                      <a:pt x="70080" y="0"/>
                    </a:lnTo>
                    <a:lnTo>
                      <a:pt x="7008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0" name="object 148">
                <a:extLst>
                  <a:ext uri="{FF2B5EF4-FFF2-40B4-BE49-F238E27FC236}">
                    <a16:creationId xmlns:a16="http://schemas.microsoft.com/office/drawing/2014/main" id="{C687A179-A5F7-25A9-F576-75FE85BC6F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63402" y="3439572"/>
                <a:ext cx="74621" cy="20824"/>
              </a:xfrm>
              <a:custGeom>
                <a:avLst/>
                <a:gdLst/>
                <a:ahLst/>
                <a:cxnLst/>
                <a:rect l="l" t="t" r="r" b="b"/>
                <a:pathLst>
                  <a:path w="81914" h="22860">
                    <a:moveTo>
                      <a:pt x="7547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1630" y="22330"/>
                    </a:lnTo>
                    <a:lnTo>
                      <a:pt x="81630" y="10780"/>
                    </a:lnTo>
                    <a:lnTo>
                      <a:pt x="5390" y="10780"/>
                    </a:lnTo>
                    <a:lnTo>
                      <a:pt x="5390" y="5390"/>
                    </a:lnTo>
                    <a:lnTo>
                      <a:pt x="75470" y="5390"/>
                    </a:lnTo>
                    <a:lnTo>
                      <a:pt x="75470" y="0"/>
                    </a:lnTo>
                    <a:close/>
                  </a:path>
                  <a:path w="81914" h="22860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0780"/>
                    </a:lnTo>
                    <a:lnTo>
                      <a:pt x="10780" y="10780"/>
                    </a:lnTo>
                    <a:lnTo>
                      <a:pt x="10780" y="5390"/>
                    </a:lnTo>
                    <a:close/>
                  </a:path>
                  <a:path w="81914" h="22860">
                    <a:moveTo>
                      <a:pt x="70080" y="5390"/>
                    </a:moveTo>
                    <a:lnTo>
                      <a:pt x="10780" y="5390"/>
                    </a:lnTo>
                    <a:lnTo>
                      <a:pt x="10780" y="10780"/>
                    </a:lnTo>
                    <a:lnTo>
                      <a:pt x="70080" y="10780"/>
                    </a:lnTo>
                    <a:lnTo>
                      <a:pt x="70080" y="5390"/>
                    </a:lnTo>
                    <a:close/>
                  </a:path>
                  <a:path w="81914" h="22860">
                    <a:moveTo>
                      <a:pt x="75470" y="5390"/>
                    </a:moveTo>
                    <a:lnTo>
                      <a:pt x="70080" y="5390"/>
                    </a:lnTo>
                    <a:lnTo>
                      <a:pt x="70080" y="10780"/>
                    </a:lnTo>
                    <a:lnTo>
                      <a:pt x="75470" y="10780"/>
                    </a:lnTo>
                    <a:lnTo>
                      <a:pt x="75470" y="5390"/>
                    </a:lnTo>
                    <a:close/>
                  </a:path>
                  <a:path w="81914" h="22860">
                    <a:moveTo>
                      <a:pt x="81630" y="0"/>
                    </a:moveTo>
                    <a:lnTo>
                      <a:pt x="75470" y="0"/>
                    </a:lnTo>
                    <a:lnTo>
                      <a:pt x="75470" y="10780"/>
                    </a:lnTo>
                    <a:lnTo>
                      <a:pt x="81630" y="10780"/>
                    </a:lnTo>
                    <a:lnTo>
                      <a:pt x="8163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1" name="object 149">
                <a:extLst>
                  <a:ext uri="{FF2B5EF4-FFF2-40B4-BE49-F238E27FC236}">
                    <a16:creationId xmlns:a16="http://schemas.microsoft.com/office/drawing/2014/main" id="{2DB6089C-484D-87DA-0821-F8BAAA5BDA6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71820" y="3449392"/>
                <a:ext cx="10991" cy="54953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0325">
                    <a:moveTo>
                      <a:pt x="0" y="0"/>
                    </a:moveTo>
                    <a:lnTo>
                      <a:pt x="11550" y="0"/>
                    </a:lnTo>
                    <a:lnTo>
                      <a:pt x="11550" y="60070"/>
                    </a:lnTo>
                    <a:lnTo>
                      <a:pt x="0" y="600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2" name="object 150">
                <a:extLst>
                  <a:ext uri="{FF2B5EF4-FFF2-40B4-BE49-F238E27FC236}">
                    <a16:creationId xmlns:a16="http://schemas.microsoft.com/office/drawing/2014/main" id="{6379E86B-D9F5-E4F7-C180-981A0F0B3A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66910" y="3444482"/>
                <a:ext cx="20824" cy="64787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71120">
                    <a:moveTo>
                      <a:pt x="22330" y="0"/>
                    </a:moveTo>
                    <a:lnTo>
                      <a:pt x="0" y="0"/>
                    </a:lnTo>
                    <a:lnTo>
                      <a:pt x="0" y="70850"/>
                    </a:lnTo>
                    <a:lnTo>
                      <a:pt x="22330" y="70850"/>
                    </a:lnTo>
                    <a:lnTo>
                      <a:pt x="22330" y="65460"/>
                    </a:lnTo>
                    <a:lnTo>
                      <a:pt x="5390" y="65460"/>
                    </a:lnTo>
                    <a:lnTo>
                      <a:pt x="5390" y="59300"/>
                    </a:lnTo>
                    <a:lnTo>
                      <a:pt x="11550" y="59300"/>
                    </a:lnTo>
                    <a:lnTo>
                      <a:pt x="11550" y="11550"/>
                    </a:lnTo>
                    <a:lnTo>
                      <a:pt x="5390" y="11550"/>
                    </a:lnTo>
                    <a:lnTo>
                      <a:pt x="5390" y="5390"/>
                    </a:lnTo>
                    <a:lnTo>
                      <a:pt x="22330" y="5390"/>
                    </a:lnTo>
                    <a:lnTo>
                      <a:pt x="22330" y="0"/>
                    </a:lnTo>
                    <a:close/>
                  </a:path>
                  <a:path w="22860" h="71120">
                    <a:moveTo>
                      <a:pt x="11550" y="59300"/>
                    </a:moveTo>
                    <a:lnTo>
                      <a:pt x="5390" y="59300"/>
                    </a:lnTo>
                    <a:lnTo>
                      <a:pt x="5390" y="65460"/>
                    </a:lnTo>
                    <a:lnTo>
                      <a:pt x="11550" y="65460"/>
                    </a:lnTo>
                    <a:lnTo>
                      <a:pt x="11550" y="59300"/>
                    </a:lnTo>
                    <a:close/>
                  </a:path>
                  <a:path w="22860" h="71120">
                    <a:moveTo>
                      <a:pt x="22330" y="5390"/>
                    </a:moveTo>
                    <a:lnTo>
                      <a:pt x="11550" y="5390"/>
                    </a:lnTo>
                    <a:lnTo>
                      <a:pt x="11550" y="65460"/>
                    </a:lnTo>
                    <a:lnTo>
                      <a:pt x="22330" y="65460"/>
                    </a:lnTo>
                    <a:lnTo>
                      <a:pt x="22330" y="5390"/>
                    </a:lnTo>
                    <a:close/>
                  </a:path>
                  <a:path w="22860" h="71120">
                    <a:moveTo>
                      <a:pt x="11550" y="5390"/>
                    </a:moveTo>
                    <a:lnTo>
                      <a:pt x="5390" y="5390"/>
                    </a:lnTo>
                    <a:lnTo>
                      <a:pt x="5390" y="11550"/>
                    </a:lnTo>
                    <a:lnTo>
                      <a:pt x="11550" y="11550"/>
                    </a:lnTo>
                    <a:lnTo>
                      <a:pt x="11550" y="539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3" name="object 151">
                <a:extLst>
                  <a:ext uri="{FF2B5EF4-FFF2-40B4-BE49-F238E27FC236}">
                    <a16:creationId xmlns:a16="http://schemas.microsoft.com/office/drawing/2014/main" id="{84824384-F655-F624-F446-F5BE9E19278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99877" y="3409752"/>
                <a:ext cx="989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8585">
                    <a:moveTo>
                      <a:pt x="0" y="0"/>
                    </a:moveTo>
                    <a:lnTo>
                      <a:pt x="108591" y="0"/>
                    </a:lnTo>
                  </a:path>
                </a:pathLst>
              </a:custGeom>
              <a:ln w="11550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4" name="object 152">
                <a:extLst>
                  <a:ext uri="{FF2B5EF4-FFF2-40B4-BE49-F238E27FC236}">
                    <a16:creationId xmlns:a16="http://schemas.microsoft.com/office/drawing/2014/main" id="{FC7BDE87-FACA-0950-8402-9BF7E20239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94967" y="3414961"/>
                <a:ext cx="1087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379">
                    <a:moveTo>
                      <a:pt x="0" y="0"/>
                    </a:moveTo>
                    <a:lnTo>
                      <a:pt x="119371" y="0"/>
                    </a:lnTo>
                  </a:path>
                </a:pathLst>
              </a:custGeom>
              <a:ln w="1142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5" name="object 153">
                <a:extLst>
                  <a:ext uri="{FF2B5EF4-FFF2-40B4-BE49-F238E27FC236}">
                    <a16:creationId xmlns:a16="http://schemas.microsoft.com/office/drawing/2014/main" id="{70CBCFF4-5DEE-36C4-508A-8E1577133A6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94967" y="3406863"/>
                <a:ext cx="989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8585">
                    <a:moveTo>
                      <a:pt x="0" y="0"/>
                    </a:moveTo>
                    <a:lnTo>
                      <a:pt x="108591" y="0"/>
                    </a:lnTo>
                  </a:path>
                </a:pathLst>
              </a:custGeom>
              <a:ln w="634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6" name="object 154">
                <a:extLst>
                  <a:ext uri="{FF2B5EF4-FFF2-40B4-BE49-F238E27FC236}">
                    <a16:creationId xmlns:a16="http://schemas.microsoft.com/office/drawing/2014/main" id="{5900BEE3-68DB-0A61-A807-966B20AB157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94967" y="3401657"/>
                <a:ext cx="104122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4300">
                    <a:moveTo>
                      <a:pt x="0" y="0"/>
                    </a:moveTo>
                    <a:lnTo>
                      <a:pt x="113981" y="0"/>
                    </a:lnTo>
                  </a:path>
                </a:pathLst>
              </a:custGeom>
              <a:ln w="507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7" name="object 155">
                <a:extLst>
                  <a:ext uri="{FF2B5EF4-FFF2-40B4-BE49-F238E27FC236}">
                    <a16:creationId xmlns:a16="http://schemas.microsoft.com/office/drawing/2014/main" id="{18064AC4-B284-1E79-D2D0-C828A43FBEC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93888" y="3404492"/>
                <a:ext cx="5206" cy="5206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714">
                    <a:moveTo>
                      <a:pt x="5390" y="0"/>
                    </a:moveTo>
                    <a:lnTo>
                      <a:pt x="0" y="0"/>
                    </a:lnTo>
                    <a:lnTo>
                      <a:pt x="0" y="5390"/>
                    </a:lnTo>
                    <a:lnTo>
                      <a:pt x="5390" y="5390"/>
                    </a:lnTo>
                    <a:lnTo>
                      <a:pt x="53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9" name="object 157">
                <a:extLst>
                  <a:ext uri="{FF2B5EF4-FFF2-40B4-BE49-F238E27FC236}">
                    <a16:creationId xmlns:a16="http://schemas.microsoft.com/office/drawing/2014/main" id="{DDD7F763-44A5-776A-2A97-1919EA8491B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94967" y="3400984"/>
                <a:ext cx="9834" cy="34707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38100">
                    <a:moveTo>
                      <a:pt x="0" y="0"/>
                    </a:moveTo>
                    <a:lnTo>
                      <a:pt x="10790" y="0"/>
                    </a:lnTo>
                    <a:lnTo>
                      <a:pt x="10790" y="37740"/>
                    </a:lnTo>
                    <a:lnTo>
                      <a:pt x="0" y="377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0" name="object 158">
                <a:extLst>
                  <a:ext uri="{FF2B5EF4-FFF2-40B4-BE49-F238E27FC236}">
                    <a16:creationId xmlns:a16="http://schemas.microsoft.com/office/drawing/2014/main" id="{E016A914-F3D5-1AEB-195C-95B8D11BE37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89356" y="3396074"/>
                <a:ext cx="21403" cy="44541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48895">
                    <a:moveTo>
                      <a:pt x="23110" y="0"/>
                    </a:moveTo>
                    <a:lnTo>
                      <a:pt x="0" y="0"/>
                    </a:lnTo>
                    <a:lnTo>
                      <a:pt x="0" y="48520"/>
                    </a:lnTo>
                    <a:lnTo>
                      <a:pt x="23110" y="48520"/>
                    </a:lnTo>
                    <a:lnTo>
                      <a:pt x="23110" y="43130"/>
                    </a:lnTo>
                    <a:lnTo>
                      <a:pt x="6160" y="43130"/>
                    </a:lnTo>
                    <a:lnTo>
                      <a:pt x="6160" y="37740"/>
                    </a:lnTo>
                    <a:lnTo>
                      <a:pt x="11550" y="37740"/>
                    </a:lnTo>
                    <a:lnTo>
                      <a:pt x="11550" y="11550"/>
                    </a:lnTo>
                    <a:lnTo>
                      <a:pt x="6160" y="11550"/>
                    </a:lnTo>
                    <a:lnTo>
                      <a:pt x="6160" y="5390"/>
                    </a:lnTo>
                    <a:lnTo>
                      <a:pt x="23110" y="5390"/>
                    </a:lnTo>
                    <a:lnTo>
                      <a:pt x="23110" y="0"/>
                    </a:lnTo>
                    <a:close/>
                  </a:path>
                  <a:path w="23495" h="48895">
                    <a:moveTo>
                      <a:pt x="11550" y="37740"/>
                    </a:moveTo>
                    <a:lnTo>
                      <a:pt x="6160" y="37740"/>
                    </a:lnTo>
                    <a:lnTo>
                      <a:pt x="6160" y="43130"/>
                    </a:lnTo>
                    <a:lnTo>
                      <a:pt x="11550" y="43130"/>
                    </a:lnTo>
                    <a:lnTo>
                      <a:pt x="11550" y="37740"/>
                    </a:lnTo>
                    <a:close/>
                  </a:path>
                  <a:path w="23495" h="48895">
                    <a:moveTo>
                      <a:pt x="23110" y="5390"/>
                    </a:moveTo>
                    <a:lnTo>
                      <a:pt x="11550" y="5390"/>
                    </a:lnTo>
                    <a:lnTo>
                      <a:pt x="11550" y="43130"/>
                    </a:lnTo>
                    <a:lnTo>
                      <a:pt x="23110" y="43130"/>
                    </a:lnTo>
                    <a:lnTo>
                      <a:pt x="23110" y="5390"/>
                    </a:lnTo>
                    <a:close/>
                  </a:path>
                  <a:path w="23495" h="48895">
                    <a:moveTo>
                      <a:pt x="11550" y="5390"/>
                    </a:moveTo>
                    <a:lnTo>
                      <a:pt x="6160" y="539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539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1" name="object 159">
                <a:extLst>
                  <a:ext uri="{FF2B5EF4-FFF2-40B4-BE49-F238E27FC236}">
                    <a16:creationId xmlns:a16="http://schemas.microsoft.com/office/drawing/2014/main" id="{C8EEB13A-6D43-26B9-90A3-755951EDD15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8742" y="3574267"/>
                <a:ext cx="56689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064">
                    <a:moveTo>
                      <a:pt x="0" y="0"/>
                    </a:moveTo>
                    <a:lnTo>
                      <a:pt x="61610" y="0"/>
                    </a:lnTo>
                    <a:lnTo>
                      <a:pt x="6161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2" name="object 160">
                <a:extLst>
                  <a:ext uri="{FF2B5EF4-FFF2-40B4-BE49-F238E27FC236}">
                    <a16:creationId xmlns:a16="http://schemas.microsoft.com/office/drawing/2014/main" id="{51C0DE7D-A1CD-B572-5CF4-B09A82EFF4B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3831" y="3569357"/>
                <a:ext cx="67101" cy="20824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22860">
                    <a:moveTo>
                      <a:pt x="7316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73160" y="22330"/>
                    </a:lnTo>
                    <a:lnTo>
                      <a:pt x="73160" y="16940"/>
                    </a:lnTo>
                    <a:lnTo>
                      <a:pt x="61610" y="16940"/>
                    </a:lnTo>
                    <a:lnTo>
                      <a:pt x="61610" y="10780"/>
                    </a:lnTo>
                    <a:lnTo>
                      <a:pt x="5390" y="10780"/>
                    </a:lnTo>
                    <a:lnTo>
                      <a:pt x="5390" y="5390"/>
                    </a:lnTo>
                    <a:lnTo>
                      <a:pt x="73160" y="5390"/>
                    </a:lnTo>
                    <a:lnTo>
                      <a:pt x="73160" y="0"/>
                    </a:lnTo>
                    <a:close/>
                  </a:path>
                  <a:path w="73660" h="22860">
                    <a:moveTo>
                      <a:pt x="67000" y="10780"/>
                    </a:moveTo>
                    <a:lnTo>
                      <a:pt x="61610" y="10780"/>
                    </a:lnTo>
                    <a:lnTo>
                      <a:pt x="61610" y="16940"/>
                    </a:lnTo>
                    <a:lnTo>
                      <a:pt x="67000" y="16940"/>
                    </a:lnTo>
                    <a:lnTo>
                      <a:pt x="67000" y="10780"/>
                    </a:lnTo>
                    <a:close/>
                  </a:path>
                  <a:path w="73660" h="22860">
                    <a:moveTo>
                      <a:pt x="73160" y="5390"/>
                    </a:moveTo>
                    <a:lnTo>
                      <a:pt x="10780" y="5390"/>
                    </a:lnTo>
                    <a:lnTo>
                      <a:pt x="10780" y="10780"/>
                    </a:lnTo>
                    <a:lnTo>
                      <a:pt x="67000" y="10780"/>
                    </a:lnTo>
                    <a:lnTo>
                      <a:pt x="67000" y="16940"/>
                    </a:lnTo>
                    <a:lnTo>
                      <a:pt x="73160" y="16940"/>
                    </a:lnTo>
                    <a:lnTo>
                      <a:pt x="73160" y="5390"/>
                    </a:lnTo>
                    <a:close/>
                  </a:path>
                  <a:path w="73660" h="22860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0780"/>
                    </a:lnTo>
                    <a:lnTo>
                      <a:pt x="10780" y="10780"/>
                    </a:lnTo>
                    <a:lnTo>
                      <a:pt x="10780" y="539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3" name="object 161">
                <a:extLst>
                  <a:ext uri="{FF2B5EF4-FFF2-40B4-BE49-F238E27FC236}">
                    <a16:creationId xmlns:a16="http://schemas.microsoft.com/office/drawing/2014/main" id="{2E4BD503-6458-82A3-9348-F9EBAAFE25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8742" y="3659149"/>
                <a:ext cx="56689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064">
                    <a:moveTo>
                      <a:pt x="0" y="0"/>
                    </a:moveTo>
                    <a:lnTo>
                      <a:pt x="61610" y="0"/>
                    </a:lnTo>
                    <a:lnTo>
                      <a:pt x="6161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4" name="object 162">
                <a:extLst>
                  <a:ext uri="{FF2B5EF4-FFF2-40B4-BE49-F238E27FC236}">
                    <a16:creationId xmlns:a16="http://schemas.microsoft.com/office/drawing/2014/main" id="{FE061ACA-D2FB-9862-5CE7-483ADA18D1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3831" y="3654239"/>
                <a:ext cx="67101" cy="20824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22860">
                    <a:moveTo>
                      <a:pt x="7316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73160" y="22330"/>
                    </a:lnTo>
                    <a:lnTo>
                      <a:pt x="73160" y="16940"/>
                    </a:lnTo>
                    <a:lnTo>
                      <a:pt x="61610" y="16940"/>
                    </a:lnTo>
                    <a:lnTo>
                      <a:pt x="61610" y="10780"/>
                    </a:lnTo>
                    <a:lnTo>
                      <a:pt x="5390" y="10780"/>
                    </a:lnTo>
                    <a:lnTo>
                      <a:pt x="5390" y="5390"/>
                    </a:lnTo>
                    <a:lnTo>
                      <a:pt x="73160" y="5390"/>
                    </a:lnTo>
                    <a:lnTo>
                      <a:pt x="73160" y="0"/>
                    </a:lnTo>
                    <a:close/>
                  </a:path>
                  <a:path w="73660" h="22860">
                    <a:moveTo>
                      <a:pt x="67000" y="10780"/>
                    </a:moveTo>
                    <a:lnTo>
                      <a:pt x="61610" y="10780"/>
                    </a:lnTo>
                    <a:lnTo>
                      <a:pt x="61610" y="16940"/>
                    </a:lnTo>
                    <a:lnTo>
                      <a:pt x="67000" y="16940"/>
                    </a:lnTo>
                    <a:lnTo>
                      <a:pt x="67000" y="10780"/>
                    </a:lnTo>
                    <a:close/>
                  </a:path>
                  <a:path w="73660" h="22860">
                    <a:moveTo>
                      <a:pt x="73160" y="5390"/>
                    </a:moveTo>
                    <a:lnTo>
                      <a:pt x="10780" y="5390"/>
                    </a:lnTo>
                    <a:lnTo>
                      <a:pt x="10780" y="10780"/>
                    </a:lnTo>
                    <a:lnTo>
                      <a:pt x="67000" y="10780"/>
                    </a:lnTo>
                    <a:lnTo>
                      <a:pt x="67000" y="16940"/>
                    </a:lnTo>
                    <a:lnTo>
                      <a:pt x="73160" y="16940"/>
                    </a:lnTo>
                    <a:lnTo>
                      <a:pt x="73160" y="5390"/>
                    </a:lnTo>
                    <a:close/>
                  </a:path>
                  <a:path w="73660" h="22860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0780"/>
                    </a:lnTo>
                    <a:lnTo>
                      <a:pt x="10780" y="10780"/>
                    </a:lnTo>
                    <a:lnTo>
                      <a:pt x="10780" y="539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5" name="object 163">
                <a:extLst>
                  <a:ext uri="{FF2B5EF4-FFF2-40B4-BE49-F238E27FC236}">
                    <a16:creationId xmlns:a16="http://schemas.microsoft.com/office/drawing/2014/main" id="{73DE60DD-0A61-4E96-B9EF-F352AD7A34F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8742" y="3744033"/>
                <a:ext cx="56689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064">
                    <a:moveTo>
                      <a:pt x="0" y="0"/>
                    </a:moveTo>
                    <a:lnTo>
                      <a:pt x="61610" y="0"/>
                    </a:lnTo>
                    <a:lnTo>
                      <a:pt x="6161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7" name="object 165">
                <a:extLst>
                  <a:ext uri="{FF2B5EF4-FFF2-40B4-BE49-F238E27FC236}">
                    <a16:creationId xmlns:a16="http://schemas.microsoft.com/office/drawing/2014/main" id="{A3B1DE95-8329-EA3D-7306-9A2DAE924F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8742" y="3828915"/>
                <a:ext cx="56689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064">
                    <a:moveTo>
                      <a:pt x="0" y="0"/>
                    </a:moveTo>
                    <a:lnTo>
                      <a:pt x="61610" y="0"/>
                    </a:lnTo>
                    <a:lnTo>
                      <a:pt x="61610" y="11560"/>
                    </a:lnTo>
                    <a:lnTo>
                      <a:pt x="0" y="115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8" name="object 166">
                <a:extLst>
                  <a:ext uri="{FF2B5EF4-FFF2-40B4-BE49-F238E27FC236}">
                    <a16:creationId xmlns:a16="http://schemas.microsoft.com/office/drawing/2014/main" id="{53189F3F-2A94-B2FE-5415-3574D8F05B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3831" y="3824005"/>
                <a:ext cx="67101" cy="20824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22860">
                    <a:moveTo>
                      <a:pt x="73160" y="0"/>
                    </a:moveTo>
                    <a:lnTo>
                      <a:pt x="0" y="0"/>
                    </a:lnTo>
                    <a:lnTo>
                      <a:pt x="0" y="22340"/>
                    </a:lnTo>
                    <a:lnTo>
                      <a:pt x="73160" y="22340"/>
                    </a:lnTo>
                    <a:lnTo>
                      <a:pt x="73160" y="16950"/>
                    </a:lnTo>
                    <a:lnTo>
                      <a:pt x="61610" y="16950"/>
                    </a:lnTo>
                    <a:lnTo>
                      <a:pt x="61610" y="11560"/>
                    </a:lnTo>
                    <a:lnTo>
                      <a:pt x="5390" y="11560"/>
                    </a:lnTo>
                    <a:lnTo>
                      <a:pt x="5390" y="5390"/>
                    </a:lnTo>
                    <a:lnTo>
                      <a:pt x="73160" y="5390"/>
                    </a:lnTo>
                    <a:lnTo>
                      <a:pt x="73160" y="0"/>
                    </a:lnTo>
                    <a:close/>
                  </a:path>
                  <a:path w="73660" h="22860">
                    <a:moveTo>
                      <a:pt x="67000" y="11560"/>
                    </a:moveTo>
                    <a:lnTo>
                      <a:pt x="61610" y="11560"/>
                    </a:lnTo>
                    <a:lnTo>
                      <a:pt x="61610" y="16950"/>
                    </a:lnTo>
                    <a:lnTo>
                      <a:pt x="67000" y="16950"/>
                    </a:lnTo>
                    <a:lnTo>
                      <a:pt x="67000" y="11560"/>
                    </a:lnTo>
                    <a:close/>
                  </a:path>
                  <a:path w="73660" h="22860">
                    <a:moveTo>
                      <a:pt x="73160" y="5390"/>
                    </a:moveTo>
                    <a:lnTo>
                      <a:pt x="10780" y="5390"/>
                    </a:lnTo>
                    <a:lnTo>
                      <a:pt x="10780" y="11560"/>
                    </a:lnTo>
                    <a:lnTo>
                      <a:pt x="67000" y="11560"/>
                    </a:lnTo>
                    <a:lnTo>
                      <a:pt x="67000" y="16950"/>
                    </a:lnTo>
                    <a:lnTo>
                      <a:pt x="73160" y="16950"/>
                    </a:lnTo>
                    <a:lnTo>
                      <a:pt x="73160" y="5390"/>
                    </a:lnTo>
                    <a:close/>
                  </a:path>
                  <a:path w="73660" h="22860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1560"/>
                    </a:lnTo>
                    <a:lnTo>
                      <a:pt x="10780" y="11560"/>
                    </a:lnTo>
                    <a:lnTo>
                      <a:pt x="10780" y="539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9" name="object 167">
                <a:extLst>
                  <a:ext uri="{FF2B5EF4-FFF2-40B4-BE49-F238E27FC236}">
                    <a16:creationId xmlns:a16="http://schemas.microsoft.com/office/drawing/2014/main" id="{6D3B20A6-6E6D-E536-5DFA-41162B748B8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8742" y="3913808"/>
                <a:ext cx="56689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064">
                    <a:moveTo>
                      <a:pt x="0" y="0"/>
                    </a:moveTo>
                    <a:lnTo>
                      <a:pt x="61610" y="0"/>
                    </a:lnTo>
                    <a:lnTo>
                      <a:pt x="6161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0" name="object 168">
                <a:extLst>
                  <a:ext uri="{FF2B5EF4-FFF2-40B4-BE49-F238E27FC236}">
                    <a16:creationId xmlns:a16="http://schemas.microsoft.com/office/drawing/2014/main" id="{F12312D1-D9A2-2583-4498-7F23DBEC063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3831" y="3908898"/>
                <a:ext cx="67101" cy="21403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23495">
                    <a:moveTo>
                      <a:pt x="7316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73160" y="23100"/>
                    </a:lnTo>
                    <a:lnTo>
                      <a:pt x="73160" y="16940"/>
                    </a:lnTo>
                    <a:lnTo>
                      <a:pt x="61610" y="16940"/>
                    </a:lnTo>
                    <a:lnTo>
                      <a:pt x="61610" y="11550"/>
                    </a:lnTo>
                    <a:lnTo>
                      <a:pt x="5390" y="11550"/>
                    </a:lnTo>
                    <a:lnTo>
                      <a:pt x="5390" y="5390"/>
                    </a:lnTo>
                    <a:lnTo>
                      <a:pt x="73160" y="5390"/>
                    </a:lnTo>
                    <a:lnTo>
                      <a:pt x="73160" y="0"/>
                    </a:lnTo>
                    <a:close/>
                  </a:path>
                  <a:path w="73660" h="23495">
                    <a:moveTo>
                      <a:pt x="67000" y="11550"/>
                    </a:moveTo>
                    <a:lnTo>
                      <a:pt x="61610" y="11550"/>
                    </a:lnTo>
                    <a:lnTo>
                      <a:pt x="61610" y="16940"/>
                    </a:lnTo>
                    <a:lnTo>
                      <a:pt x="67000" y="16940"/>
                    </a:lnTo>
                    <a:lnTo>
                      <a:pt x="67000" y="11550"/>
                    </a:lnTo>
                    <a:close/>
                  </a:path>
                  <a:path w="73660" h="23495">
                    <a:moveTo>
                      <a:pt x="73160" y="5390"/>
                    </a:moveTo>
                    <a:lnTo>
                      <a:pt x="10780" y="5390"/>
                    </a:lnTo>
                    <a:lnTo>
                      <a:pt x="10780" y="11550"/>
                    </a:lnTo>
                    <a:lnTo>
                      <a:pt x="67000" y="11550"/>
                    </a:lnTo>
                    <a:lnTo>
                      <a:pt x="67000" y="16940"/>
                    </a:lnTo>
                    <a:lnTo>
                      <a:pt x="73160" y="16940"/>
                    </a:lnTo>
                    <a:lnTo>
                      <a:pt x="73160" y="5390"/>
                    </a:lnTo>
                    <a:close/>
                  </a:path>
                  <a:path w="73660" h="23495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1550"/>
                    </a:lnTo>
                    <a:lnTo>
                      <a:pt x="10780" y="11550"/>
                    </a:lnTo>
                    <a:lnTo>
                      <a:pt x="10780" y="539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741" name="ZoneTexte 11">
              <a:extLst>
                <a:ext uri="{FF2B5EF4-FFF2-40B4-BE49-F238E27FC236}">
                  <a16:creationId xmlns:a16="http://schemas.microsoft.com/office/drawing/2014/main" id="{3A99A510-C0AF-1432-1C89-7CF8A1CCC2D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563" y="4233227"/>
              <a:ext cx="43437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endParaRPr lang="fr-FR" sz="16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743" name="object 19">
            <a:extLst>
              <a:ext uri="{FF2B5EF4-FFF2-40B4-BE49-F238E27FC236}">
                <a16:creationId xmlns:a16="http://schemas.microsoft.com/office/drawing/2014/main" id="{4703EA9B-BB26-8C44-64D8-454537C032D7}"/>
              </a:ext>
            </a:extLst>
          </p:cNvPr>
          <p:cNvSpPr txBox="1">
            <a:spLocks/>
          </p:cNvSpPr>
          <p:nvPr/>
        </p:nvSpPr>
        <p:spPr>
          <a:xfrm>
            <a:off x="9696943" y="6134209"/>
            <a:ext cx="2276025" cy="156453"/>
          </a:xfrm>
          <a:prstGeom prst="rect">
            <a:avLst/>
          </a:prstGeom>
        </p:spPr>
        <p:txBody>
          <a:bodyPr vert="horz" wrap="square" lIns="0" tIns="2540" rIns="18000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20"/>
              </a:spcBef>
            </a:pPr>
            <a:r>
              <a:rPr lang="fr-FR" sz="1000" i="1" dirty="0"/>
              <a:t>Données SDES / CPDP / analyse Ufip EM </a:t>
            </a:r>
          </a:p>
        </p:txBody>
      </p:sp>
      <p:sp>
        <p:nvSpPr>
          <p:cNvPr id="744" name="Slide Number Placeholder 3">
            <a:extLst>
              <a:ext uri="{FF2B5EF4-FFF2-40B4-BE49-F238E27FC236}">
                <a16:creationId xmlns:a16="http://schemas.microsoft.com/office/drawing/2014/main" id="{9803D6FE-2014-8AF2-04AA-93313447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6100" y="6428920"/>
            <a:ext cx="72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4" name="Hexagone 13">
            <a:extLst>
              <a:ext uri="{FF2B5EF4-FFF2-40B4-BE49-F238E27FC236}">
                <a16:creationId xmlns:a16="http://schemas.microsoft.com/office/drawing/2014/main" id="{71CB8A1A-169B-1EC3-F641-890B91BD95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93118" y="1741052"/>
            <a:ext cx="163002" cy="148789"/>
          </a:xfrm>
          <a:prstGeom prst="hexagon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FFDE9DB-9C14-2DA0-3B4D-25523525310E}"/>
              </a:ext>
            </a:extLst>
          </p:cNvPr>
          <p:cNvSpPr txBox="1"/>
          <p:nvPr/>
        </p:nvSpPr>
        <p:spPr>
          <a:xfrm>
            <a:off x="4429771" y="2260887"/>
            <a:ext cx="301396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b="1" dirty="0">
                <a:solidFill>
                  <a:schemeClr val="tx1">
                    <a:lumMod val="50000"/>
                  </a:schemeClr>
                </a:solidFill>
              </a:rPr>
              <a:t>Environ </a:t>
            </a:r>
            <a:r>
              <a:rPr lang="fr-FR" sz="1600" b="1" dirty="0">
                <a:solidFill>
                  <a:schemeClr val="bg1"/>
                </a:solidFill>
                <a:highlight>
                  <a:srgbClr val="2D3F88"/>
                </a:highlight>
              </a:rPr>
              <a:t> </a:t>
            </a:r>
            <a:r>
              <a:rPr lang="fr-FR" sz="2000" b="1" dirty="0">
                <a:solidFill>
                  <a:schemeClr val="bg1"/>
                </a:solidFill>
                <a:highlight>
                  <a:srgbClr val="2D3F88"/>
                </a:highlight>
              </a:rPr>
              <a:t>200</a:t>
            </a:r>
            <a:r>
              <a:rPr lang="fr-FR" sz="1600" b="1" dirty="0">
                <a:solidFill>
                  <a:schemeClr val="bg1"/>
                </a:solidFill>
                <a:highlight>
                  <a:srgbClr val="2D3F88"/>
                </a:highlight>
              </a:rPr>
              <a:t> </a:t>
            </a:r>
            <a:r>
              <a:rPr lang="fr-FR" sz="1600" b="1" dirty="0">
                <a:solidFill>
                  <a:schemeClr val="bg1"/>
                </a:solidFill>
              </a:rPr>
              <a:t>  </a:t>
            </a:r>
            <a:r>
              <a:rPr lang="fr-FR" sz="1600" b="1" dirty="0">
                <a:solidFill>
                  <a:schemeClr val="tx1">
                    <a:lumMod val="50000"/>
                  </a:schemeClr>
                </a:solidFill>
              </a:rPr>
              <a:t>dépôts secondaires </a:t>
            </a:r>
          </a:p>
          <a:p>
            <a:pPr>
              <a:spcBef>
                <a:spcPts val="600"/>
              </a:spcBef>
            </a:pPr>
            <a:r>
              <a:rPr lang="fr-FR" b="1" dirty="0">
                <a:solidFill>
                  <a:schemeClr val="bg1"/>
                </a:solidFill>
                <a:highlight>
                  <a:srgbClr val="2D3F88"/>
                </a:highlight>
              </a:rPr>
              <a:t> 3</a:t>
            </a:r>
            <a:r>
              <a:rPr lang="fr-FR" sz="1600" b="1" dirty="0">
                <a:solidFill>
                  <a:schemeClr val="bg1"/>
                </a:solidFill>
                <a:highlight>
                  <a:srgbClr val="2D3F88"/>
                </a:highlight>
              </a:rPr>
              <a:t> 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>
                <a:solidFill>
                  <a:schemeClr val="tx1">
                    <a:lumMod val="50000"/>
                  </a:schemeClr>
                </a:solidFill>
              </a:rPr>
              <a:t>mois de stocks stratégiques</a:t>
            </a:r>
            <a:endParaRPr lang="fr-FR" sz="16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81965B0-BA0D-024A-41F8-E5FCB10BBE92}"/>
              </a:ext>
            </a:extLst>
          </p:cNvPr>
          <p:cNvSpPr txBox="1"/>
          <p:nvPr/>
        </p:nvSpPr>
        <p:spPr>
          <a:xfrm>
            <a:off x="4436447" y="1201006"/>
            <a:ext cx="45710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FFFF"/>
                </a:solidFill>
                <a:highlight>
                  <a:srgbClr val="2D3F88"/>
                </a:highlight>
              </a:rPr>
              <a:t> 7 </a:t>
            </a:r>
            <a:r>
              <a:rPr lang="fr-FR" sz="2400" b="1" dirty="0"/>
              <a:t> </a:t>
            </a:r>
            <a:r>
              <a:rPr lang="fr-FR" sz="1600" b="1" dirty="0">
                <a:solidFill>
                  <a:schemeClr val="tx1">
                    <a:lumMod val="50000"/>
                  </a:schemeClr>
                </a:solidFill>
              </a:rPr>
              <a:t>plateformes industrielles de raffinage de pétrole      </a:t>
            </a:r>
          </a:p>
          <a:p>
            <a:r>
              <a:rPr lang="fr-FR" sz="2400" b="1" dirty="0">
                <a:solidFill>
                  <a:schemeClr val="bg1"/>
                </a:solidFill>
                <a:highlight>
                  <a:srgbClr val="2D3F88"/>
                </a:highlight>
              </a:rPr>
              <a:t> 2 </a:t>
            </a:r>
            <a:r>
              <a:rPr lang="fr-FR" sz="2400" b="1" dirty="0">
                <a:solidFill>
                  <a:schemeClr val="bg1"/>
                </a:solidFill>
              </a:rPr>
              <a:t> </a:t>
            </a:r>
            <a:r>
              <a:rPr lang="fr-FR" sz="1600" b="1" dirty="0">
                <a:solidFill>
                  <a:schemeClr val="tx1">
                    <a:lumMod val="50000"/>
                  </a:schemeClr>
                </a:solidFill>
              </a:rPr>
              <a:t>bioraffineries</a:t>
            </a:r>
            <a:r>
              <a:rPr lang="fr-FR" sz="1800" b="1" dirty="0">
                <a:solidFill>
                  <a:srgbClr val="FF0000"/>
                </a:solidFill>
              </a:rPr>
              <a:t>  </a:t>
            </a:r>
          </a:p>
          <a:p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EC667FA-FFAE-498A-5D32-C80DD206B6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43025" y="2210549"/>
            <a:ext cx="1091279" cy="70719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D006B75-8A71-FF4C-A982-74BED6BBE8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2631" y="4246114"/>
            <a:ext cx="1780092" cy="738677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5471DB6-1B48-ED55-DBAE-6D8E673A4B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32323" y="3166960"/>
            <a:ext cx="1104008" cy="872936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57942907-40C4-4F5B-D76E-8E0311880EF9}"/>
              </a:ext>
            </a:extLst>
          </p:cNvPr>
          <p:cNvSpPr txBox="1"/>
          <p:nvPr/>
        </p:nvSpPr>
        <p:spPr>
          <a:xfrm>
            <a:off x="4429771" y="3252971"/>
            <a:ext cx="730284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chemeClr val="bg1"/>
                </a:solidFill>
                <a:highlight>
                  <a:srgbClr val="2D3F88"/>
                </a:highlight>
                <a:latin typeface="Arial Narrow"/>
              </a:rPr>
              <a:t>66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2D3F88"/>
                </a:highlight>
                <a:uLnTx/>
                <a:uFillTx/>
                <a:latin typeface="Arial Narrow"/>
                <a:ea typeface="+mn-ea"/>
                <a:cs typeface="+mn-cs"/>
              </a:rPr>
              <a:t> Mm³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lang="fr-FR" sz="1600" b="1" dirty="0">
                <a:solidFill>
                  <a:srgbClr val="4D4D4F">
                    <a:lumMod val="50000"/>
                  </a:srgbClr>
                </a:solidFill>
                <a:latin typeface="Arial Narrow"/>
              </a:rPr>
              <a:t>d’énergies liquides consommés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2D3F88"/>
                </a:highlight>
                <a:uLnTx/>
                <a:uFillTx/>
                <a:latin typeface="Arial Narrow"/>
                <a:ea typeface="+mn-ea"/>
                <a:cs typeface="+mn-cs"/>
              </a:rPr>
              <a:t>Plus de la moitié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D4D4F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des besoins français en gazole sont importés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4D4D4F">
                  <a:lumMod val="50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B1BE8A8-560A-86E9-6D54-3E1C89211EBB}"/>
              </a:ext>
            </a:extLst>
          </p:cNvPr>
          <p:cNvSpPr txBox="1"/>
          <p:nvPr/>
        </p:nvSpPr>
        <p:spPr>
          <a:xfrm>
            <a:off x="4441242" y="4187751"/>
            <a:ext cx="730284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600" b="1" dirty="0">
                <a:solidFill>
                  <a:srgbClr val="4D4D4F">
                    <a:lumMod val="50000"/>
                  </a:srgbClr>
                </a:solidFill>
                <a:latin typeface="Arial Narrow"/>
              </a:rPr>
              <a:t>Un parc roulant de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2D3F88"/>
                </a:highlight>
                <a:uLnTx/>
                <a:uFillTx/>
                <a:latin typeface="Arial Narrow"/>
                <a:ea typeface="+mn-ea"/>
                <a:cs typeface="+mn-cs"/>
              </a:rPr>
              <a:t>46 millions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lang="fr-FR" sz="1600" b="1" dirty="0">
                <a:solidFill>
                  <a:srgbClr val="4D4D4F">
                    <a:lumMod val="50000"/>
                  </a:srgbClr>
                </a:solidFill>
                <a:latin typeface="Arial Narrow"/>
              </a:rPr>
              <a:t>de véhicules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2D3F88"/>
                </a:highlight>
                <a:uLnTx/>
                <a:uFillTx/>
                <a:latin typeface="Arial Narrow"/>
                <a:ea typeface="+mn-ea"/>
                <a:cs typeface="+mn-cs"/>
              </a:rPr>
              <a:t>48 Mm³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4D4D4F">
                    <a:lumMod val="50000"/>
                  </a:srgbClr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de carburants routiers consommés en 2023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4D4D4F">
                  <a:lumMod val="50000"/>
                </a:srgbClr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15E0C27-B5B4-3038-C0C2-F043A7BB398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96154" y="1231376"/>
            <a:ext cx="1350598" cy="87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6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52D2DC-733D-358F-C269-4BEB7454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20" y="153194"/>
            <a:ext cx="10055524" cy="684000"/>
          </a:xfrm>
        </p:spPr>
        <p:txBody>
          <a:bodyPr/>
          <a:lstStyle/>
          <a:p>
            <a:r>
              <a:rPr lang="fr-FR" dirty="0"/>
              <a:t>Pour couvrir ses besoins en énergies liquides, la France doit produire ou importer du pétrole brut, des biocarburants et des produits finis pétroliers</a:t>
            </a:r>
          </a:p>
        </p:txBody>
      </p:sp>
      <p:grpSp>
        <p:nvGrpSpPr>
          <p:cNvPr id="783" name="Group 782">
            <a:extLst>
              <a:ext uri="{FF2B5EF4-FFF2-40B4-BE49-F238E27FC236}">
                <a16:creationId xmlns:a16="http://schemas.microsoft.com/office/drawing/2014/main" id="{0E0687DE-58E0-0223-A138-EEF495A497EE}"/>
              </a:ext>
            </a:extLst>
          </p:cNvPr>
          <p:cNvGrpSpPr>
            <a:grpSpLocks noChangeAspect="1"/>
          </p:cNvGrpSpPr>
          <p:nvPr/>
        </p:nvGrpSpPr>
        <p:grpSpPr>
          <a:xfrm>
            <a:off x="81869" y="2734527"/>
            <a:ext cx="1839671" cy="1836000"/>
            <a:chOff x="7125956" y="818231"/>
            <a:chExt cx="5034932" cy="5024884"/>
          </a:xfrm>
        </p:grpSpPr>
        <p:pic>
          <p:nvPicPr>
            <p:cNvPr id="787" name="Graphic 786" descr="Earth globe: Africa and Europe with solid fill">
              <a:extLst>
                <a:ext uri="{FF2B5EF4-FFF2-40B4-BE49-F238E27FC236}">
                  <a16:creationId xmlns:a16="http://schemas.microsoft.com/office/drawing/2014/main" id="{30096DC6-34C2-BA85-6DD5-7618133EB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86244" y="868471"/>
              <a:ext cx="4974644" cy="4974644"/>
            </a:xfrm>
            <a:prstGeom prst="rect">
              <a:avLst/>
            </a:prstGeom>
          </p:spPr>
        </p:pic>
        <p:pic>
          <p:nvPicPr>
            <p:cNvPr id="789" name="Graphic 788" descr="Earth globe: Africa and Europe with solid fill">
              <a:extLst>
                <a:ext uri="{FF2B5EF4-FFF2-40B4-BE49-F238E27FC236}">
                  <a16:creationId xmlns:a16="http://schemas.microsoft.com/office/drawing/2014/main" id="{AC326464-9C7F-4DBE-6D8A-BA8D3E5A9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25956" y="818231"/>
              <a:ext cx="4974644" cy="4974644"/>
            </a:xfrm>
            <a:prstGeom prst="rect">
              <a:avLst/>
            </a:prstGeom>
          </p:spPr>
        </p:pic>
      </p:grpSp>
      <p:sp>
        <p:nvSpPr>
          <p:cNvPr id="606" name="object 606"/>
          <p:cNvSpPr>
            <a:spLocks/>
          </p:cNvSpPr>
          <p:nvPr/>
        </p:nvSpPr>
        <p:spPr>
          <a:xfrm>
            <a:off x="2292074" y="1775059"/>
            <a:ext cx="375285" cy="276225"/>
          </a:xfrm>
          <a:custGeom>
            <a:avLst/>
            <a:gdLst/>
            <a:ahLst/>
            <a:cxnLst/>
            <a:rect l="l" t="t" r="r" b="b"/>
            <a:pathLst>
              <a:path w="375285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5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5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5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5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5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5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5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5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5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5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5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5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5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5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5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>
            <a:spLocks/>
          </p:cNvSpPr>
          <p:nvPr/>
        </p:nvSpPr>
        <p:spPr>
          <a:xfrm>
            <a:off x="3178080" y="4885547"/>
            <a:ext cx="375285" cy="276225"/>
          </a:xfrm>
          <a:custGeom>
            <a:avLst/>
            <a:gdLst/>
            <a:ahLst/>
            <a:cxnLst/>
            <a:rect l="l" t="t" r="r" b="b"/>
            <a:pathLst>
              <a:path w="375285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5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5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5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5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5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5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5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5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5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5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5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5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5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5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5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>
            <a:spLocks/>
          </p:cNvSpPr>
          <p:nvPr/>
        </p:nvSpPr>
        <p:spPr>
          <a:xfrm>
            <a:off x="4258026" y="1793970"/>
            <a:ext cx="375285" cy="276225"/>
          </a:xfrm>
          <a:custGeom>
            <a:avLst/>
            <a:gdLst/>
            <a:ahLst/>
            <a:cxnLst/>
            <a:rect l="l" t="t" r="r" b="b"/>
            <a:pathLst>
              <a:path w="375285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5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5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5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5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5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5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5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5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5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5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5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5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5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5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5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>
            <a:spLocks/>
          </p:cNvSpPr>
          <p:nvPr/>
        </p:nvSpPr>
        <p:spPr>
          <a:xfrm rot="2911837">
            <a:off x="5964411" y="2301954"/>
            <a:ext cx="375285" cy="276225"/>
          </a:xfrm>
          <a:custGeom>
            <a:avLst/>
            <a:gdLst/>
            <a:ahLst/>
            <a:cxnLst/>
            <a:rect l="l" t="t" r="r" b="b"/>
            <a:pathLst>
              <a:path w="375284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4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4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4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4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4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4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4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4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4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4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4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4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4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4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4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4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4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4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4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609">
            <a:extLst>
              <a:ext uri="{FF2B5EF4-FFF2-40B4-BE49-F238E27FC236}">
                <a16:creationId xmlns:a16="http://schemas.microsoft.com/office/drawing/2014/main" id="{C903C958-B2CC-481B-9E9E-C5BB74C8CDED}"/>
              </a:ext>
            </a:extLst>
          </p:cNvPr>
          <p:cNvSpPr>
            <a:spLocks/>
          </p:cNvSpPr>
          <p:nvPr/>
        </p:nvSpPr>
        <p:spPr>
          <a:xfrm>
            <a:off x="7612709" y="3568812"/>
            <a:ext cx="375285" cy="276225"/>
          </a:xfrm>
          <a:custGeom>
            <a:avLst/>
            <a:gdLst/>
            <a:ahLst/>
            <a:cxnLst/>
            <a:rect l="l" t="t" r="r" b="b"/>
            <a:pathLst>
              <a:path w="375285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5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5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5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5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5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5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5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5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5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5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5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5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5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5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5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610">
            <a:extLst>
              <a:ext uri="{FF2B5EF4-FFF2-40B4-BE49-F238E27FC236}">
                <a16:creationId xmlns:a16="http://schemas.microsoft.com/office/drawing/2014/main" id="{879C8EDC-99AE-4A2A-8BBF-140904279420}"/>
              </a:ext>
            </a:extLst>
          </p:cNvPr>
          <p:cNvSpPr>
            <a:spLocks/>
          </p:cNvSpPr>
          <p:nvPr/>
        </p:nvSpPr>
        <p:spPr>
          <a:xfrm>
            <a:off x="9311768" y="3556496"/>
            <a:ext cx="375285" cy="276225"/>
          </a:xfrm>
          <a:custGeom>
            <a:avLst/>
            <a:gdLst/>
            <a:ahLst/>
            <a:cxnLst/>
            <a:rect l="l" t="t" r="r" b="b"/>
            <a:pathLst>
              <a:path w="375284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4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4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4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4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4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4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4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4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4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4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4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4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4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4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4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4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4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4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4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>
            <a:spLocks/>
          </p:cNvSpPr>
          <p:nvPr/>
        </p:nvSpPr>
        <p:spPr>
          <a:xfrm>
            <a:off x="686605" y="2194921"/>
            <a:ext cx="2023109" cy="239809"/>
          </a:xfrm>
          <a:prstGeom prst="rect">
            <a:avLst/>
          </a:prstGeom>
          <a:noFill/>
        </p:spPr>
        <p:txBody>
          <a:bodyPr vert="horz" wrap="square" lIns="0" tIns="24130" rIns="0" bIns="0" rtlCol="0">
            <a:spAutoFit/>
          </a:bodyPr>
          <a:lstStyle/>
          <a:p>
            <a:pPr marL="364490" marR="216535" indent="-154940" algn="ctr">
              <a:spcBef>
                <a:spcPts val="190"/>
              </a:spcBef>
            </a:pPr>
            <a:r>
              <a:rPr lang="pt-BR" sz="1400" b="1" cap="all" spc="-5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P</a:t>
            </a:r>
            <a:r>
              <a:rPr lang="pt-BR" sz="1400" b="1" cap="all" spc="-22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t-BR" sz="1400" b="1" cap="all" spc="-5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É</a:t>
            </a:r>
            <a:r>
              <a:rPr lang="pt-BR" sz="1400" b="1" cap="all" spc="-215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t-BR" sz="1400" b="1" cap="all" spc="-5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T</a:t>
            </a:r>
            <a:r>
              <a:rPr lang="pt-BR" sz="1400" b="1" cap="all" spc="-22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t-BR" sz="1400" b="1" cap="all" spc="-5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R</a:t>
            </a:r>
            <a:r>
              <a:rPr lang="pt-BR" sz="1400" b="1" cap="all" spc="-22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t-BR" sz="1400" b="1" cap="all" spc="-5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O</a:t>
            </a:r>
            <a:r>
              <a:rPr lang="pt-BR" sz="1400" b="1" cap="all" spc="-22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t-BR" sz="1400" b="1" cap="all" spc="-5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L</a:t>
            </a:r>
            <a:r>
              <a:rPr lang="pt-BR" sz="1400" b="1" cap="all" spc="-22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pt-BR" sz="1400" b="1" cap="all" spc="-5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E  </a:t>
            </a:r>
            <a:r>
              <a:rPr lang="pt-BR" sz="1400" b="1" cap="all" spc="7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BRUT</a:t>
            </a:r>
            <a:r>
              <a:rPr lang="pt-BR" sz="1400" b="1" cap="all" spc="-204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</a:t>
            </a:r>
            <a:endParaRPr lang="pt-BR" sz="1400" b="1" cap="all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B699EBF7-1C88-04D6-9531-D9861B544719}"/>
              </a:ext>
            </a:extLst>
          </p:cNvPr>
          <p:cNvGrpSpPr>
            <a:grpSpLocks noChangeAspect="1"/>
          </p:cNvGrpSpPr>
          <p:nvPr/>
        </p:nvGrpSpPr>
        <p:grpSpPr>
          <a:xfrm>
            <a:off x="1331879" y="1273656"/>
            <a:ext cx="630578" cy="833327"/>
            <a:chOff x="728036" y="1647260"/>
            <a:chExt cx="730246" cy="833327"/>
          </a:xfrm>
        </p:grpSpPr>
        <p:sp>
          <p:nvSpPr>
            <p:cNvPr id="64" name="object 178">
              <a:extLst>
                <a:ext uri="{FF2B5EF4-FFF2-40B4-BE49-F238E27FC236}">
                  <a16:creationId xmlns:a16="http://schemas.microsoft.com/office/drawing/2014/main" id="{C2719856-4382-23A9-96D1-FA6F287AAE17}"/>
                </a:ext>
              </a:extLst>
            </p:cNvPr>
            <p:cNvSpPr>
              <a:spLocks/>
            </p:cNvSpPr>
            <p:nvPr/>
          </p:nvSpPr>
          <p:spPr>
            <a:xfrm>
              <a:off x="1299532" y="2119906"/>
              <a:ext cx="158750" cy="0"/>
            </a:xfrm>
            <a:custGeom>
              <a:avLst/>
              <a:gdLst/>
              <a:ahLst/>
              <a:cxnLst/>
              <a:rect l="l" t="t" r="r" b="b"/>
              <a:pathLst>
                <a:path w="158750">
                  <a:moveTo>
                    <a:pt x="0" y="0"/>
                  </a:moveTo>
                  <a:lnTo>
                    <a:pt x="158338" y="0"/>
                  </a:lnTo>
                </a:path>
              </a:pathLst>
            </a:custGeom>
            <a:ln w="69781">
              <a:solidFill>
                <a:srgbClr val="008D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179">
              <a:extLst>
                <a:ext uri="{FF2B5EF4-FFF2-40B4-BE49-F238E27FC236}">
                  <a16:creationId xmlns:a16="http://schemas.microsoft.com/office/drawing/2014/main" id="{8C24A249-03F8-C90B-7D94-0999FF0754FB}"/>
                </a:ext>
              </a:extLst>
            </p:cNvPr>
            <p:cNvSpPr>
              <a:spLocks/>
            </p:cNvSpPr>
            <p:nvPr/>
          </p:nvSpPr>
          <p:spPr>
            <a:xfrm>
              <a:off x="816806" y="1753737"/>
              <a:ext cx="539115" cy="308610"/>
            </a:xfrm>
            <a:custGeom>
              <a:avLst/>
              <a:gdLst/>
              <a:ahLst/>
              <a:cxnLst/>
              <a:rect l="l" t="t" r="r" b="b"/>
              <a:pathLst>
                <a:path w="539115" h="308610">
                  <a:moveTo>
                    <a:pt x="335746" y="187487"/>
                  </a:moveTo>
                  <a:lnTo>
                    <a:pt x="249107" y="187487"/>
                  </a:lnTo>
                  <a:lnTo>
                    <a:pt x="525652" y="308021"/>
                  </a:lnTo>
                  <a:lnTo>
                    <a:pt x="539029" y="276307"/>
                  </a:lnTo>
                  <a:lnTo>
                    <a:pt x="335746" y="187487"/>
                  </a:lnTo>
                  <a:close/>
                </a:path>
                <a:path w="539115" h="308610">
                  <a:moveTo>
                    <a:pt x="137322" y="100791"/>
                  </a:moveTo>
                  <a:lnTo>
                    <a:pt x="51369" y="100791"/>
                  </a:lnTo>
                  <a:lnTo>
                    <a:pt x="219548" y="174801"/>
                  </a:lnTo>
                  <a:lnTo>
                    <a:pt x="186480" y="174801"/>
                  </a:lnTo>
                  <a:lnTo>
                    <a:pt x="186480" y="243878"/>
                  </a:lnTo>
                  <a:lnTo>
                    <a:pt x="249107" y="243878"/>
                  </a:lnTo>
                  <a:lnTo>
                    <a:pt x="249107" y="187487"/>
                  </a:lnTo>
                  <a:lnTo>
                    <a:pt x="335746" y="187487"/>
                  </a:lnTo>
                  <a:lnTo>
                    <a:pt x="137322" y="100791"/>
                  </a:lnTo>
                  <a:close/>
                </a:path>
                <a:path w="539115" h="308610">
                  <a:moveTo>
                    <a:pt x="48555" y="0"/>
                  </a:moveTo>
                  <a:lnTo>
                    <a:pt x="0" y="119820"/>
                  </a:lnTo>
                  <a:lnTo>
                    <a:pt x="38001" y="135334"/>
                  </a:lnTo>
                  <a:lnTo>
                    <a:pt x="51369" y="100791"/>
                  </a:lnTo>
                  <a:lnTo>
                    <a:pt x="137322" y="100791"/>
                  </a:lnTo>
                  <a:lnTo>
                    <a:pt x="64736" y="69076"/>
                  </a:lnTo>
                  <a:lnTo>
                    <a:pt x="86556" y="14800"/>
                  </a:lnTo>
                  <a:lnTo>
                    <a:pt x="48555" y="0"/>
                  </a:lnTo>
                  <a:close/>
                </a:path>
              </a:pathLst>
            </a:custGeom>
            <a:solidFill>
              <a:srgbClr val="008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180">
              <a:extLst>
                <a:ext uri="{FF2B5EF4-FFF2-40B4-BE49-F238E27FC236}">
                  <a16:creationId xmlns:a16="http://schemas.microsoft.com/office/drawing/2014/main" id="{572E03BF-F9AD-EB10-EDEE-DC7C53E23608}"/>
                </a:ext>
              </a:extLst>
            </p:cNvPr>
            <p:cNvSpPr>
              <a:spLocks/>
            </p:cNvSpPr>
            <p:nvPr/>
          </p:nvSpPr>
          <p:spPr>
            <a:xfrm>
              <a:off x="904770" y="2370732"/>
              <a:ext cx="509905" cy="109855"/>
            </a:xfrm>
            <a:custGeom>
              <a:avLst/>
              <a:gdLst/>
              <a:ahLst/>
              <a:cxnLst/>
              <a:rect l="l" t="t" r="r" b="b"/>
              <a:pathLst>
                <a:path w="509905" h="109855">
                  <a:moveTo>
                    <a:pt x="0" y="109313"/>
                  </a:moveTo>
                  <a:lnTo>
                    <a:pt x="509471" y="109313"/>
                  </a:lnTo>
                  <a:lnTo>
                    <a:pt x="509471" y="0"/>
                  </a:lnTo>
                  <a:lnTo>
                    <a:pt x="0" y="0"/>
                  </a:lnTo>
                  <a:lnTo>
                    <a:pt x="0" y="109313"/>
                  </a:lnTo>
                  <a:close/>
                </a:path>
              </a:pathLst>
            </a:custGeom>
            <a:solidFill>
              <a:srgbClr val="008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181">
              <a:extLst>
                <a:ext uri="{FF2B5EF4-FFF2-40B4-BE49-F238E27FC236}">
                  <a16:creationId xmlns:a16="http://schemas.microsoft.com/office/drawing/2014/main" id="{3A5643C8-5770-9653-8307-9B55D11E65E9}"/>
                </a:ext>
              </a:extLst>
            </p:cNvPr>
            <p:cNvSpPr>
              <a:spLocks/>
            </p:cNvSpPr>
            <p:nvPr/>
          </p:nvSpPr>
          <p:spPr>
            <a:xfrm>
              <a:off x="1256615" y="2344039"/>
              <a:ext cx="158115" cy="0"/>
            </a:xfrm>
            <a:custGeom>
              <a:avLst/>
              <a:gdLst/>
              <a:ahLst/>
              <a:cxnLst/>
              <a:rect l="l" t="t" r="r" b="b"/>
              <a:pathLst>
                <a:path w="158115">
                  <a:moveTo>
                    <a:pt x="0" y="0"/>
                  </a:moveTo>
                  <a:lnTo>
                    <a:pt x="157625" y="0"/>
                  </a:lnTo>
                </a:path>
              </a:pathLst>
            </a:custGeom>
            <a:ln w="53385">
              <a:solidFill>
                <a:srgbClr val="3B86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82">
              <a:extLst>
                <a:ext uri="{FF2B5EF4-FFF2-40B4-BE49-F238E27FC236}">
                  <a16:creationId xmlns:a16="http://schemas.microsoft.com/office/drawing/2014/main" id="{EDCC6D49-EBFD-CF17-B41E-5B2165F75D2C}"/>
                </a:ext>
              </a:extLst>
            </p:cNvPr>
            <p:cNvSpPr>
              <a:spLocks/>
            </p:cNvSpPr>
            <p:nvPr/>
          </p:nvSpPr>
          <p:spPr>
            <a:xfrm>
              <a:off x="728036" y="1647260"/>
              <a:ext cx="719455" cy="814705"/>
            </a:xfrm>
            <a:custGeom>
              <a:avLst/>
              <a:gdLst/>
              <a:ahLst/>
              <a:cxnLst/>
              <a:rect l="l" t="t" r="r" b="b"/>
              <a:pathLst>
                <a:path w="719455" h="814705">
                  <a:moveTo>
                    <a:pt x="178141" y="0"/>
                  </a:moveTo>
                  <a:lnTo>
                    <a:pt x="128091" y="37834"/>
                  </a:lnTo>
                  <a:lnTo>
                    <a:pt x="93695" y="75457"/>
                  </a:lnTo>
                  <a:lnTo>
                    <a:pt x="92991" y="76162"/>
                  </a:lnTo>
                  <a:lnTo>
                    <a:pt x="91584" y="78276"/>
                  </a:lnTo>
                  <a:lnTo>
                    <a:pt x="76139" y="99534"/>
                  </a:lnTo>
                  <a:lnTo>
                    <a:pt x="62473" y="120923"/>
                  </a:lnTo>
                  <a:lnTo>
                    <a:pt x="50521" y="142309"/>
                  </a:lnTo>
                  <a:lnTo>
                    <a:pt x="40215" y="163562"/>
                  </a:lnTo>
                  <a:lnTo>
                    <a:pt x="39511" y="164972"/>
                  </a:lnTo>
                  <a:lnTo>
                    <a:pt x="39511" y="165677"/>
                  </a:lnTo>
                  <a:lnTo>
                    <a:pt x="32124" y="183389"/>
                  </a:lnTo>
                  <a:lnTo>
                    <a:pt x="25792" y="200571"/>
                  </a:lnTo>
                  <a:lnTo>
                    <a:pt x="5747" y="282872"/>
                  </a:lnTo>
                  <a:lnTo>
                    <a:pt x="1076" y="323479"/>
                  </a:lnTo>
                  <a:lnTo>
                    <a:pt x="0" y="354583"/>
                  </a:lnTo>
                  <a:lnTo>
                    <a:pt x="112" y="809225"/>
                  </a:lnTo>
                  <a:lnTo>
                    <a:pt x="5037" y="814158"/>
                  </a:lnTo>
                  <a:lnTo>
                    <a:pt x="16294" y="814158"/>
                  </a:lnTo>
                  <a:lnTo>
                    <a:pt x="21219" y="809225"/>
                  </a:lnTo>
                  <a:lnTo>
                    <a:pt x="21219" y="368678"/>
                  </a:lnTo>
                  <a:lnTo>
                    <a:pt x="49515" y="336964"/>
                  </a:lnTo>
                  <a:lnTo>
                    <a:pt x="21219" y="336964"/>
                  </a:lnTo>
                  <a:lnTo>
                    <a:pt x="23538" y="307578"/>
                  </a:lnTo>
                  <a:lnTo>
                    <a:pt x="29223" y="270530"/>
                  </a:lnTo>
                  <a:lnTo>
                    <a:pt x="39526" y="227931"/>
                  </a:lnTo>
                  <a:lnTo>
                    <a:pt x="55703" y="181896"/>
                  </a:lnTo>
                  <a:lnTo>
                    <a:pt x="120787" y="181896"/>
                  </a:lnTo>
                  <a:lnTo>
                    <a:pt x="122320" y="176258"/>
                  </a:lnTo>
                  <a:lnTo>
                    <a:pt x="100027" y="176258"/>
                  </a:lnTo>
                  <a:lnTo>
                    <a:pt x="64145" y="162858"/>
                  </a:lnTo>
                  <a:lnTo>
                    <a:pt x="72060" y="146482"/>
                  </a:lnTo>
                  <a:lnTo>
                    <a:pt x="81032" y="130173"/>
                  </a:lnTo>
                  <a:lnTo>
                    <a:pt x="91060" y="113993"/>
                  </a:lnTo>
                  <a:lnTo>
                    <a:pt x="102147" y="98009"/>
                  </a:lnTo>
                  <a:lnTo>
                    <a:pt x="133593" y="98009"/>
                  </a:lnTo>
                  <a:lnTo>
                    <a:pt x="115515" y="81800"/>
                  </a:lnTo>
                  <a:lnTo>
                    <a:pt x="126585" y="69147"/>
                  </a:lnTo>
                  <a:lnTo>
                    <a:pt x="138645" y="56692"/>
                  </a:lnTo>
                  <a:lnTo>
                    <a:pt x="151631" y="44634"/>
                  </a:lnTo>
                  <a:lnTo>
                    <a:pt x="165477" y="33171"/>
                  </a:lnTo>
                  <a:lnTo>
                    <a:pt x="185849" y="33171"/>
                  </a:lnTo>
                  <a:lnTo>
                    <a:pt x="186583" y="12028"/>
                  </a:lnTo>
                  <a:lnTo>
                    <a:pt x="187287" y="7799"/>
                  </a:lnTo>
                  <a:lnTo>
                    <a:pt x="185176" y="4228"/>
                  </a:lnTo>
                  <a:lnTo>
                    <a:pt x="181659" y="2161"/>
                  </a:lnTo>
                  <a:lnTo>
                    <a:pt x="178141" y="0"/>
                  </a:lnTo>
                  <a:close/>
                </a:path>
                <a:path w="719455" h="814705">
                  <a:moveTo>
                    <a:pt x="579245" y="504717"/>
                  </a:moveTo>
                  <a:lnTo>
                    <a:pt x="558129" y="504717"/>
                  </a:lnTo>
                  <a:lnTo>
                    <a:pt x="513795" y="660500"/>
                  </a:lnTo>
                  <a:lnTo>
                    <a:pt x="492688" y="660500"/>
                  </a:lnTo>
                  <a:lnTo>
                    <a:pt x="489874" y="661909"/>
                  </a:lnTo>
                  <a:lnTo>
                    <a:pt x="485653" y="667547"/>
                  </a:lnTo>
                  <a:lnTo>
                    <a:pt x="485653" y="671776"/>
                  </a:lnTo>
                  <a:lnTo>
                    <a:pt x="487060" y="674595"/>
                  </a:lnTo>
                  <a:lnTo>
                    <a:pt x="489874" y="681643"/>
                  </a:lnTo>
                  <a:lnTo>
                    <a:pt x="493392" y="687986"/>
                  </a:lnTo>
                  <a:lnTo>
                    <a:pt x="497613" y="694328"/>
                  </a:lnTo>
                  <a:lnTo>
                    <a:pt x="204876" y="694328"/>
                  </a:lnTo>
                  <a:lnTo>
                    <a:pt x="199951" y="699262"/>
                  </a:lnTo>
                  <a:lnTo>
                    <a:pt x="199951" y="809225"/>
                  </a:lnTo>
                  <a:lnTo>
                    <a:pt x="204876" y="814158"/>
                  </a:lnTo>
                  <a:lnTo>
                    <a:pt x="710829" y="814158"/>
                  </a:lnTo>
                  <a:lnTo>
                    <a:pt x="715754" y="809225"/>
                  </a:lnTo>
                  <a:lnTo>
                    <a:pt x="715754" y="793015"/>
                  </a:lnTo>
                  <a:lnTo>
                    <a:pt x="221067" y="793015"/>
                  </a:lnTo>
                  <a:lnTo>
                    <a:pt x="221067" y="715481"/>
                  </a:lnTo>
                  <a:lnTo>
                    <a:pt x="548482" y="715481"/>
                  </a:lnTo>
                  <a:lnTo>
                    <a:pt x="529708" y="701433"/>
                  </a:lnTo>
                  <a:lnTo>
                    <a:pt x="513091" y="680938"/>
                  </a:lnTo>
                  <a:lnTo>
                    <a:pt x="644685" y="680233"/>
                  </a:lnTo>
                  <a:lnTo>
                    <a:pt x="689722" y="679528"/>
                  </a:lnTo>
                  <a:lnTo>
                    <a:pt x="713452" y="679528"/>
                  </a:lnTo>
                  <a:lnTo>
                    <a:pt x="715754" y="673185"/>
                  </a:lnTo>
                  <a:lnTo>
                    <a:pt x="717161" y="669662"/>
                  </a:lnTo>
                  <a:lnTo>
                    <a:pt x="716458" y="666138"/>
                  </a:lnTo>
                  <a:lnTo>
                    <a:pt x="715051" y="663319"/>
                  </a:lnTo>
                  <a:lnTo>
                    <a:pt x="712940" y="660500"/>
                  </a:lnTo>
                  <a:lnTo>
                    <a:pt x="711181" y="659795"/>
                  </a:lnTo>
                  <a:lnTo>
                    <a:pt x="535615" y="659795"/>
                  </a:lnTo>
                  <a:lnTo>
                    <a:pt x="579245" y="504717"/>
                  </a:lnTo>
                  <a:close/>
                </a:path>
                <a:path w="719455" h="814705">
                  <a:moveTo>
                    <a:pt x="715754" y="715481"/>
                  </a:moveTo>
                  <a:lnTo>
                    <a:pt x="695351" y="715481"/>
                  </a:lnTo>
                  <a:lnTo>
                    <a:pt x="695351" y="793015"/>
                  </a:lnTo>
                  <a:lnTo>
                    <a:pt x="715754" y="793015"/>
                  </a:lnTo>
                  <a:lnTo>
                    <a:pt x="715754" y="715481"/>
                  </a:lnTo>
                  <a:close/>
                </a:path>
                <a:path w="719455" h="814705">
                  <a:moveTo>
                    <a:pt x="548482" y="715481"/>
                  </a:moveTo>
                  <a:lnTo>
                    <a:pt x="514499" y="715481"/>
                  </a:lnTo>
                  <a:lnTo>
                    <a:pt x="532874" y="730501"/>
                  </a:lnTo>
                  <a:lnTo>
                    <a:pt x="553819" y="741557"/>
                  </a:lnTo>
                  <a:lnTo>
                    <a:pt x="576744" y="748385"/>
                  </a:lnTo>
                  <a:lnTo>
                    <a:pt x="601055" y="750719"/>
                  </a:lnTo>
                  <a:lnTo>
                    <a:pt x="601759" y="750719"/>
                  </a:lnTo>
                  <a:lnTo>
                    <a:pt x="625960" y="748286"/>
                  </a:lnTo>
                  <a:lnTo>
                    <a:pt x="648643" y="741293"/>
                  </a:lnTo>
                  <a:lnTo>
                    <a:pt x="669203" y="730281"/>
                  </a:lnTo>
                  <a:lnTo>
                    <a:pt x="601055" y="730281"/>
                  </a:lnTo>
                  <a:lnTo>
                    <a:pt x="574545" y="726833"/>
                  </a:lnTo>
                  <a:lnTo>
                    <a:pt x="550477" y="716974"/>
                  </a:lnTo>
                  <a:lnTo>
                    <a:pt x="548482" y="715481"/>
                  </a:lnTo>
                  <a:close/>
                </a:path>
                <a:path w="719455" h="814705">
                  <a:moveTo>
                    <a:pt x="713452" y="679528"/>
                  </a:moveTo>
                  <a:lnTo>
                    <a:pt x="689722" y="679528"/>
                  </a:lnTo>
                  <a:lnTo>
                    <a:pt x="673403" y="700442"/>
                  </a:lnTo>
                  <a:lnTo>
                    <a:pt x="652600" y="716269"/>
                  </a:lnTo>
                  <a:lnTo>
                    <a:pt x="628368" y="726414"/>
                  </a:lnTo>
                  <a:lnTo>
                    <a:pt x="601759" y="730281"/>
                  </a:lnTo>
                  <a:lnTo>
                    <a:pt x="669203" y="730281"/>
                  </a:lnTo>
                  <a:lnTo>
                    <a:pt x="669347" y="730204"/>
                  </a:lnTo>
                  <a:lnTo>
                    <a:pt x="687612" y="715481"/>
                  </a:lnTo>
                  <a:lnTo>
                    <a:pt x="715754" y="715481"/>
                  </a:lnTo>
                  <a:lnTo>
                    <a:pt x="715754" y="699262"/>
                  </a:lnTo>
                  <a:lnTo>
                    <a:pt x="710829" y="694328"/>
                  </a:lnTo>
                  <a:lnTo>
                    <a:pt x="704497" y="694328"/>
                  </a:lnTo>
                  <a:lnTo>
                    <a:pt x="708719" y="687986"/>
                  </a:lnTo>
                  <a:lnTo>
                    <a:pt x="712940" y="680938"/>
                  </a:lnTo>
                  <a:lnTo>
                    <a:pt x="713452" y="679528"/>
                  </a:lnTo>
                  <a:close/>
                </a:path>
                <a:path w="719455" h="814705">
                  <a:moveTo>
                    <a:pt x="644685" y="680233"/>
                  </a:moveTo>
                  <a:lnTo>
                    <a:pt x="622865" y="680233"/>
                  </a:lnTo>
                  <a:lnTo>
                    <a:pt x="618644" y="695033"/>
                  </a:lnTo>
                  <a:lnTo>
                    <a:pt x="617237" y="700671"/>
                  </a:lnTo>
                  <a:lnTo>
                    <a:pt x="620755" y="706310"/>
                  </a:lnTo>
                  <a:lnTo>
                    <a:pt x="626393" y="707719"/>
                  </a:lnTo>
                  <a:lnTo>
                    <a:pt x="627096" y="708424"/>
                  </a:lnTo>
                  <a:lnTo>
                    <a:pt x="633428" y="708424"/>
                  </a:lnTo>
                  <a:lnTo>
                    <a:pt x="637650" y="705605"/>
                  </a:lnTo>
                  <a:lnTo>
                    <a:pt x="639120" y="700442"/>
                  </a:lnTo>
                  <a:lnTo>
                    <a:pt x="644685" y="680233"/>
                  </a:lnTo>
                  <a:close/>
                </a:path>
                <a:path w="719455" h="814705">
                  <a:moveTo>
                    <a:pt x="205869" y="215725"/>
                  </a:moveTo>
                  <a:lnTo>
                    <a:pt x="154923" y="215725"/>
                  </a:lnTo>
                  <a:lnTo>
                    <a:pt x="281583" y="272115"/>
                  </a:lnTo>
                  <a:lnTo>
                    <a:pt x="281583" y="348240"/>
                  </a:lnTo>
                  <a:lnTo>
                    <a:pt x="283693" y="351764"/>
                  </a:lnTo>
                  <a:lnTo>
                    <a:pt x="286508" y="353173"/>
                  </a:lnTo>
                  <a:lnTo>
                    <a:pt x="221067" y="694328"/>
                  </a:lnTo>
                  <a:lnTo>
                    <a:pt x="242174" y="694328"/>
                  </a:lnTo>
                  <a:lnTo>
                    <a:pt x="259772" y="602699"/>
                  </a:lnTo>
                  <a:lnTo>
                    <a:pt x="295491" y="602699"/>
                  </a:lnTo>
                  <a:lnTo>
                    <a:pt x="270326" y="585080"/>
                  </a:lnTo>
                  <a:lnTo>
                    <a:pt x="302305" y="560404"/>
                  </a:lnTo>
                  <a:lnTo>
                    <a:pt x="268215" y="560404"/>
                  </a:lnTo>
                  <a:lnTo>
                    <a:pt x="294247" y="424364"/>
                  </a:lnTo>
                  <a:lnTo>
                    <a:pt x="325838" y="424364"/>
                  </a:lnTo>
                  <a:lnTo>
                    <a:pt x="309725" y="410269"/>
                  </a:lnTo>
                  <a:lnTo>
                    <a:pt x="340568" y="391945"/>
                  </a:lnTo>
                  <a:lnTo>
                    <a:pt x="300579" y="391945"/>
                  </a:lnTo>
                  <a:lnTo>
                    <a:pt x="307614" y="354583"/>
                  </a:lnTo>
                  <a:lnTo>
                    <a:pt x="366760" y="354583"/>
                  </a:lnTo>
                  <a:lnTo>
                    <a:pt x="364622" y="343307"/>
                  </a:lnTo>
                  <a:lnTo>
                    <a:pt x="364622" y="334145"/>
                  </a:lnTo>
                  <a:lnTo>
                    <a:pt x="301986" y="334145"/>
                  </a:lnTo>
                  <a:lnTo>
                    <a:pt x="301986" y="273525"/>
                  </a:lnTo>
                  <a:lnTo>
                    <a:pt x="364622" y="273525"/>
                  </a:lnTo>
                  <a:lnTo>
                    <a:pt x="364622" y="258725"/>
                  </a:lnTo>
                  <a:lnTo>
                    <a:pt x="362639" y="255430"/>
                  </a:lnTo>
                  <a:lnTo>
                    <a:pt x="358984" y="253792"/>
                  </a:lnTo>
                  <a:lnTo>
                    <a:pt x="409648" y="253792"/>
                  </a:lnTo>
                  <a:lnTo>
                    <a:pt x="408076" y="253087"/>
                  </a:lnTo>
                  <a:lnTo>
                    <a:pt x="289322" y="253087"/>
                  </a:lnTo>
                  <a:lnTo>
                    <a:pt x="205869" y="215725"/>
                  </a:lnTo>
                  <a:close/>
                </a:path>
                <a:path w="719455" h="814705">
                  <a:moveTo>
                    <a:pt x="295491" y="602699"/>
                  </a:moveTo>
                  <a:lnTo>
                    <a:pt x="259772" y="602699"/>
                  </a:lnTo>
                  <a:lnTo>
                    <a:pt x="390653" y="694328"/>
                  </a:lnTo>
                  <a:lnTo>
                    <a:pt x="432173" y="694328"/>
                  </a:lnTo>
                  <a:lnTo>
                    <a:pt x="429708" y="681643"/>
                  </a:lnTo>
                  <a:lnTo>
                    <a:pt x="408242" y="681643"/>
                  </a:lnTo>
                  <a:lnTo>
                    <a:pt x="295491" y="602699"/>
                  </a:lnTo>
                  <a:close/>
                </a:path>
                <a:path w="719455" h="814705">
                  <a:moveTo>
                    <a:pt x="395328" y="504717"/>
                  </a:moveTo>
                  <a:lnTo>
                    <a:pt x="374471" y="504717"/>
                  </a:lnTo>
                  <a:lnTo>
                    <a:pt x="408242" y="681643"/>
                  </a:lnTo>
                  <a:lnTo>
                    <a:pt x="429708" y="681643"/>
                  </a:lnTo>
                  <a:lnTo>
                    <a:pt x="395328" y="504717"/>
                  </a:lnTo>
                  <a:close/>
                </a:path>
                <a:path w="719455" h="814705">
                  <a:moveTo>
                    <a:pt x="693944" y="504717"/>
                  </a:moveTo>
                  <a:lnTo>
                    <a:pt x="672828" y="504717"/>
                  </a:lnTo>
                  <a:lnTo>
                    <a:pt x="629207" y="659090"/>
                  </a:lnTo>
                  <a:lnTo>
                    <a:pt x="535615" y="659795"/>
                  </a:lnTo>
                  <a:lnTo>
                    <a:pt x="711181" y="659795"/>
                  </a:lnTo>
                  <a:lnTo>
                    <a:pt x="709422" y="659090"/>
                  </a:lnTo>
                  <a:lnTo>
                    <a:pt x="650314" y="659090"/>
                  </a:lnTo>
                  <a:lnTo>
                    <a:pt x="693944" y="504717"/>
                  </a:lnTo>
                  <a:close/>
                </a:path>
                <a:path w="719455" h="814705">
                  <a:moveTo>
                    <a:pt x="325838" y="424364"/>
                  </a:moveTo>
                  <a:lnTo>
                    <a:pt x="294247" y="424364"/>
                  </a:lnTo>
                  <a:lnTo>
                    <a:pt x="365325" y="486393"/>
                  </a:lnTo>
                  <a:lnTo>
                    <a:pt x="268215" y="560404"/>
                  </a:lnTo>
                  <a:lnTo>
                    <a:pt x="302305" y="560404"/>
                  </a:lnTo>
                  <a:lnTo>
                    <a:pt x="374471" y="504717"/>
                  </a:lnTo>
                  <a:lnTo>
                    <a:pt x="395328" y="504717"/>
                  </a:lnTo>
                  <a:lnTo>
                    <a:pt x="391357" y="484279"/>
                  </a:lnTo>
                  <a:lnTo>
                    <a:pt x="386545" y="458907"/>
                  </a:lnTo>
                  <a:lnTo>
                    <a:pt x="365325" y="458907"/>
                  </a:lnTo>
                  <a:lnTo>
                    <a:pt x="325838" y="424364"/>
                  </a:lnTo>
                  <a:close/>
                </a:path>
                <a:path w="719455" h="814705">
                  <a:moveTo>
                    <a:pt x="714347" y="440583"/>
                  </a:moveTo>
                  <a:lnTo>
                    <a:pt x="547575" y="440583"/>
                  </a:lnTo>
                  <a:lnTo>
                    <a:pt x="542650" y="445517"/>
                  </a:lnTo>
                  <a:lnTo>
                    <a:pt x="542650" y="499784"/>
                  </a:lnTo>
                  <a:lnTo>
                    <a:pt x="547575" y="504717"/>
                  </a:lnTo>
                  <a:lnTo>
                    <a:pt x="714347" y="504717"/>
                  </a:lnTo>
                  <a:lnTo>
                    <a:pt x="719272" y="499784"/>
                  </a:lnTo>
                  <a:lnTo>
                    <a:pt x="719272" y="484279"/>
                  </a:lnTo>
                  <a:lnTo>
                    <a:pt x="563757" y="484279"/>
                  </a:lnTo>
                  <a:lnTo>
                    <a:pt x="563757" y="461727"/>
                  </a:lnTo>
                  <a:lnTo>
                    <a:pt x="719272" y="461727"/>
                  </a:lnTo>
                  <a:lnTo>
                    <a:pt x="719272" y="445517"/>
                  </a:lnTo>
                  <a:lnTo>
                    <a:pt x="714347" y="440583"/>
                  </a:lnTo>
                  <a:close/>
                </a:path>
                <a:path w="719455" h="814705">
                  <a:moveTo>
                    <a:pt x="719272" y="461727"/>
                  </a:moveTo>
                  <a:lnTo>
                    <a:pt x="698165" y="461727"/>
                  </a:lnTo>
                  <a:lnTo>
                    <a:pt x="698165" y="484279"/>
                  </a:lnTo>
                  <a:lnTo>
                    <a:pt x="719272" y="484279"/>
                  </a:lnTo>
                  <a:lnTo>
                    <a:pt x="719272" y="461727"/>
                  </a:lnTo>
                  <a:close/>
                </a:path>
                <a:path w="719455" h="814705">
                  <a:moveTo>
                    <a:pt x="372643" y="385602"/>
                  </a:moveTo>
                  <a:lnTo>
                    <a:pt x="351245" y="385602"/>
                  </a:lnTo>
                  <a:lnTo>
                    <a:pt x="365325" y="458907"/>
                  </a:lnTo>
                  <a:lnTo>
                    <a:pt x="386545" y="458907"/>
                  </a:lnTo>
                  <a:lnTo>
                    <a:pt x="372643" y="385602"/>
                  </a:lnTo>
                  <a:close/>
                </a:path>
                <a:path w="719455" h="814705">
                  <a:moveTo>
                    <a:pt x="415032" y="309478"/>
                  </a:moveTo>
                  <a:lnTo>
                    <a:pt x="364622" y="309478"/>
                  </a:lnTo>
                  <a:lnTo>
                    <a:pt x="629910" y="428593"/>
                  </a:lnTo>
                  <a:lnTo>
                    <a:pt x="631318" y="429298"/>
                  </a:lnTo>
                  <a:lnTo>
                    <a:pt x="636946" y="429298"/>
                  </a:lnTo>
                  <a:lnTo>
                    <a:pt x="637650" y="428593"/>
                  </a:lnTo>
                  <a:lnTo>
                    <a:pt x="640464" y="427888"/>
                  </a:lnTo>
                  <a:lnTo>
                    <a:pt x="642575" y="425774"/>
                  </a:lnTo>
                  <a:lnTo>
                    <a:pt x="643982" y="422955"/>
                  </a:lnTo>
                  <a:lnTo>
                    <a:pt x="651925" y="405336"/>
                  </a:lnTo>
                  <a:lnTo>
                    <a:pt x="629207" y="405336"/>
                  </a:lnTo>
                  <a:lnTo>
                    <a:pt x="415032" y="309478"/>
                  </a:lnTo>
                  <a:close/>
                </a:path>
                <a:path w="719455" h="814705">
                  <a:moveTo>
                    <a:pt x="409648" y="253792"/>
                  </a:moveTo>
                  <a:lnTo>
                    <a:pt x="358984" y="253792"/>
                  </a:lnTo>
                  <a:lnTo>
                    <a:pt x="362501" y="255201"/>
                  </a:lnTo>
                  <a:lnTo>
                    <a:pt x="362639" y="255430"/>
                  </a:lnTo>
                  <a:lnTo>
                    <a:pt x="640464" y="379964"/>
                  </a:lnTo>
                  <a:lnTo>
                    <a:pt x="629207" y="405336"/>
                  </a:lnTo>
                  <a:lnTo>
                    <a:pt x="651925" y="405336"/>
                  </a:lnTo>
                  <a:lnTo>
                    <a:pt x="663681" y="379259"/>
                  </a:lnTo>
                  <a:lnTo>
                    <a:pt x="665792" y="373621"/>
                  </a:lnTo>
                  <a:lnTo>
                    <a:pt x="663681" y="367269"/>
                  </a:lnTo>
                  <a:lnTo>
                    <a:pt x="658053" y="365154"/>
                  </a:lnTo>
                  <a:lnTo>
                    <a:pt x="409648" y="253792"/>
                  </a:lnTo>
                  <a:close/>
                </a:path>
                <a:path w="719455" h="814705">
                  <a:moveTo>
                    <a:pt x="366760" y="354583"/>
                  </a:moveTo>
                  <a:lnTo>
                    <a:pt x="345616" y="354583"/>
                  </a:lnTo>
                  <a:lnTo>
                    <a:pt x="347727" y="363745"/>
                  </a:lnTo>
                  <a:lnTo>
                    <a:pt x="300579" y="391945"/>
                  </a:lnTo>
                  <a:lnTo>
                    <a:pt x="340568" y="391945"/>
                  </a:lnTo>
                  <a:lnTo>
                    <a:pt x="351245" y="385602"/>
                  </a:lnTo>
                  <a:lnTo>
                    <a:pt x="372643" y="385602"/>
                  </a:lnTo>
                  <a:lnTo>
                    <a:pt x="366760" y="354583"/>
                  </a:lnTo>
                  <a:close/>
                </a:path>
                <a:path w="719455" h="814705">
                  <a:moveTo>
                    <a:pt x="120787" y="181896"/>
                  </a:moveTo>
                  <a:lnTo>
                    <a:pt x="55703" y="181896"/>
                  </a:lnTo>
                  <a:lnTo>
                    <a:pt x="95805" y="196696"/>
                  </a:lnTo>
                  <a:lnTo>
                    <a:pt x="94124" y="209778"/>
                  </a:lnTo>
                  <a:lnTo>
                    <a:pt x="93431" y="223654"/>
                  </a:lnTo>
                  <a:lnTo>
                    <a:pt x="93926" y="238325"/>
                  </a:lnTo>
                  <a:lnTo>
                    <a:pt x="95805" y="253792"/>
                  </a:lnTo>
                  <a:lnTo>
                    <a:pt x="21219" y="336964"/>
                  </a:lnTo>
                  <a:lnTo>
                    <a:pt x="49515" y="336964"/>
                  </a:lnTo>
                  <a:lnTo>
                    <a:pt x="141964" y="233344"/>
                  </a:lnTo>
                  <a:lnTo>
                    <a:pt x="114107" y="233344"/>
                  </a:lnTo>
                  <a:lnTo>
                    <a:pt x="116141" y="198985"/>
                  </a:lnTo>
                  <a:lnTo>
                    <a:pt x="120787" y="181896"/>
                  </a:lnTo>
                  <a:close/>
                </a:path>
                <a:path w="719455" h="814705">
                  <a:moveTo>
                    <a:pt x="364622" y="273525"/>
                  </a:moveTo>
                  <a:lnTo>
                    <a:pt x="343505" y="273525"/>
                  </a:lnTo>
                  <a:lnTo>
                    <a:pt x="343505" y="334145"/>
                  </a:lnTo>
                  <a:lnTo>
                    <a:pt x="364622" y="334145"/>
                  </a:lnTo>
                  <a:lnTo>
                    <a:pt x="364622" y="309478"/>
                  </a:lnTo>
                  <a:lnTo>
                    <a:pt x="415032" y="309478"/>
                  </a:lnTo>
                  <a:lnTo>
                    <a:pt x="364622" y="286916"/>
                  </a:lnTo>
                  <a:lnTo>
                    <a:pt x="364622" y="273525"/>
                  </a:lnTo>
                  <a:close/>
                </a:path>
                <a:path w="719455" h="814705">
                  <a:moveTo>
                    <a:pt x="358984" y="253792"/>
                  </a:moveTo>
                  <a:lnTo>
                    <a:pt x="362639" y="255430"/>
                  </a:lnTo>
                  <a:lnTo>
                    <a:pt x="362501" y="255201"/>
                  </a:lnTo>
                  <a:lnTo>
                    <a:pt x="358984" y="253792"/>
                  </a:lnTo>
                  <a:close/>
                </a:path>
                <a:path w="719455" h="814705">
                  <a:moveTo>
                    <a:pt x="355466" y="252382"/>
                  </a:moveTo>
                  <a:lnTo>
                    <a:pt x="290729" y="252382"/>
                  </a:lnTo>
                  <a:lnTo>
                    <a:pt x="290025" y="253087"/>
                  </a:lnTo>
                  <a:lnTo>
                    <a:pt x="356873" y="253087"/>
                  </a:lnTo>
                  <a:lnTo>
                    <a:pt x="355466" y="252382"/>
                  </a:lnTo>
                  <a:close/>
                </a:path>
                <a:path w="719455" h="814705">
                  <a:moveTo>
                    <a:pt x="225697" y="171324"/>
                  </a:moveTo>
                  <a:lnTo>
                    <a:pt x="174623" y="171324"/>
                  </a:lnTo>
                  <a:lnTo>
                    <a:pt x="357577" y="253087"/>
                  </a:lnTo>
                  <a:lnTo>
                    <a:pt x="408076" y="253087"/>
                  </a:lnTo>
                  <a:lnTo>
                    <a:pt x="225697" y="171324"/>
                  </a:lnTo>
                  <a:close/>
                </a:path>
                <a:path w="719455" h="814705">
                  <a:moveTo>
                    <a:pt x="182981" y="114933"/>
                  </a:moveTo>
                  <a:lnTo>
                    <a:pt x="161959" y="114933"/>
                  </a:lnTo>
                  <a:lnTo>
                    <a:pt x="160552" y="150876"/>
                  </a:lnTo>
                  <a:lnTo>
                    <a:pt x="156330" y="161448"/>
                  </a:lnTo>
                  <a:lnTo>
                    <a:pt x="140139" y="197401"/>
                  </a:lnTo>
                  <a:lnTo>
                    <a:pt x="139436" y="199515"/>
                  </a:lnTo>
                  <a:lnTo>
                    <a:pt x="134511" y="210791"/>
                  </a:lnTo>
                  <a:lnTo>
                    <a:pt x="114107" y="233344"/>
                  </a:lnTo>
                  <a:lnTo>
                    <a:pt x="141964" y="233344"/>
                  </a:lnTo>
                  <a:lnTo>
                    <a:pt x="151396" y="222772"/>
                  </a:lnTo>
                  <a:lnTo>
                    <a:pt x="152100" y="222068"/>
                  </a:lnTo>
                  <a:lnTo>
                    <a:pt x="152100" y="221363"/>
                  </a:lnTo>
                  <a:lnTo>
                    <a:pt x="152803" y="220658"/>
                  </a:lnTo>
                  <a:lnTo>
                    <a:pt x="154923" y="215725"/>
                  </a:lnTo>
                  <a:lnTo>
                    <a:pt x="205869" y="215725"/>
                  </a:lnTo>
                  <a:lnTo>
                    <a:pt x="163366" y="196696"/>
                  </a:lnTo>
                  <a:lnTo>
                    <a:pt x="174623" y="171324"/>
                  </a:lnTo>
                  <a:lnTo>
                    <a:pt x="225697" y="171324"/>
                  </a:lnTo>
                  <a:lnTo>
                    <a:pt x="181659" y="151581"/>
                  </a:lnTo>
                  <a:lnTo>
                    <a:pt x="182981" y="114933"/>
                  </a:lnTo>
                  <a:close/>
                </a:path>
                <a:path w="719455" h="814705">
                  <a:moveTo>
                    <a:pt x="133593" y="98009"/>
                  </a:moveTo>
                  <a:lnTo>
                    <a:pt x="102147" y="98009"/>
                  </a:lnTo>
                  <a:lnTo>
                    <a:pt x="128882" y="121276"/>
                  </a:lnTo>
                  <a:lnTo>
                    <a:pt x="120615" y="132641"/>
                  </a:lnTo>
                  <a:lnTo>
                    <a:pt x="112875" y="145592"/>
                  </a:lnTo>
                  <a:lnTo>
                    <a:pt x="105925" y="160130"/>
                  </a:lnTo>
                  <a:lnTo>
                    <a:pt x="100027" y="176258"/>
                  </a:lnTo>
                  <a:lnTo>
                    <a:pt x="122320" y="176258"/>
                  </a:lnTo>
                  <a:lnTo>
                    <a:pt x="124045" y="169910"/>
                  </a:lnTo>
                  <a:lnTo>
                    <a:pt x="135775" y="146121"/>
                  </a:lnTo>
                  <a:lnTo>
                    <a:pt x="149285" y="127619"/>
                  </a:lnTo>
                  <a:lnTo>
                    <a:pt x="161959" y="114933"/>
                  </a:lnTo>
                  <a:lnTo>
                    <a:pt x="182981" y="114933"/>
                  </a:lnTo>
                  <a:lnTo>
                    <a:pt x="183311" y="105771"/>
                  </a:lnTo>
                  <a:lnTo>
                    <a:pt x="142250" y="105771"/>
                  </a:lnTo>
                  <a:lnTo>
                    <a:pt x="133593" y="98009"/>
                  </a:lnTo>
                  <a:close/>
                </a:path>
                <a:path w="719455" h="814705">
                  <a:moveTo>
                    <a:pt x="185849" y="33171"/>
                  </a:moveTo>
                  <a:lnTo>
                    <a:pt x="165477" y="33171"/>
                  </a:lnTo>
                  <a:lnTo>
                    <a:pt x="163366" y="87438"/>
                  </a:lnTo>
                  <a:lnTo>
                    <a:pt x="159176" y="90202"/>
                  </a:lnTo>
                  <a:lnTo>
                    <a:pt x="154127" y="94222"/>
                  </a:lnTo>
                  <a:lnTo>
                    <a:pt x="148320" y="99534"/>
                  </a:lnTo>
                  <a:lnTo>
                    <a:pt x="142250" y="105771"/>
                  </a:lnTo>
                  <a:lnTo>
                    <a:pt x="183311" y="105771"/>
                  </a:lnTo>
                  <a:lnTo>
                    <a:pt x="185849" y="33171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1F239C6-C72A-B66A-168B-62C6D5987CBA}"/>
              </a:ext>
            </a:extLst>
          </p:cNvPr>
          <p:cNvGrpSpPr>
            <a:grpSpLocks/>
          </p:cNvGrpSpPr>
          <p:nvPr/>
        </p:nvGrpSpPr>
        <p:grpSpPr>
          <a:xfrm>
            <a:off x="8172277" y="3128441"/>
            <a:ext cx="1188617" cy="1323517"/>
            <a:chOff x="8048211" y="3206331"/>
            <a:chExt cx="1188617" cy="1323517"/>
          </a:xfrm>
        </p:grpSpPr>
        <p:sp>
          <p:nvSpPr>
            <p:cNvPr id="800" name="object 175">
              <a:extLst>
                <a:ext uri="{FF2B5EF4-FFF2-40B4-BE49-F238E27FC236}">
                  <a16:creationId xmlns:a16="http://schemas.microsoft.com/office/drawing/2014/main" id="{1C185313-282C-4DB6-A3D7-8F453C3E0E4F}"/>
                </a:ext>
              </a:extLst>
            </p:cNvPr>
            <p:cNvSpPr txBox="1">
              <a:spLocks/>
            </p:cNvSpPr>
            <p:nvPr/>
          </p:nvSpPr>
          <p:spPr>
            <a:xfrm>
              <a:off x="8295759" y="4302222"/>
              <a:ext cx="941069" cy="2276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spcBef>
                  <a:spcPts val="95"/>
                </a:spcBef>
              </a:pPr>
              <a:r>
                <a:rPr lang="fr-FR" sz="1400" b="1" cap="all" spc="-5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DÉPOTS</a:t>
              </a:r>
              <a:endParaRPr sz="1400" b="1" cap="all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endParaRPr>
            </a:p>
          </p:txBody>
        </p:sp>
        <p:grpSp>
          <p:nvGrpSpPr>
            <p:cNvPr id="672" name="Groupe 671">
              <a:extLst>
                <a:ext uri="{FF2B5EF4-FFF2-40B4-BE49-F238E27FC236}">
                  <a16:creationId xmlns:a16="http://schemas.microsoft.com/office/drawing/2014/main" id="{37B8CDB6-3808-9CE9-6DD9-4D258EBE665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48211" y="3206331"/>
              <a:ext cx="940590" cy="913335"/>
              <a:chOff x="5170964" y="3717638"/>
              <a:chExt cx="1180246" cy="1146053"/>
            </a:xfrm>
          </p:grpSpPr>
          <p:sp>
            <p:nvSpPr>
              <p:cNvPr id="673" name="object 3">
                <a:extLst>
                  <a:ext uri="{FF2B5EF4-FFF2-40B4-BE49-F238E27FC236}">
                    <a16:creationId xmlns:a16="http://schemas.microsoft.com/office/drawing/2014/main" id="{3D7E2A0A-77AA-08F1-E6A0-F247497F09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95554" y="3849359"/>
                <a:ext cx="504825" cy="567055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567054">
                    <a:moveTo>
                      <a:pt x="0" y="0"/>
                    </a:moveTo>
                    <a:lnTo>
                      <a:pt x="504394" y="0"/>
                    </a:lnTo>
                    <a:lnTo>
                      <a:pt x="504394" y="566782"/>
                    </a:lnTo>
                    <a:lnTo>
                      <a:pt x="0" y="5667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4" name="object 4">
                <a:extLst>
                  <a:ext uri="{FF2B5EF4-FFF2-40B4-BE49-F238E27FC236}">
                    <a16:creationId xmlns:a16="http://schemas.microsoft.com/office/drawing/2014/main" id="{677AD59F-CD33-C1F9-04F4-910DF1134C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46385" y="3883239"/>
                <a:ext cx="504825" cy="567055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567054">
                    <a:moveTo>
                      <a:pt x="504487" y="0"/>
                    </a:moveTo>
                    <a:lnTo>
                      <a:pt x="0" y="0"/>
                    </a:lnTo>
                    <a:lnTo>
                      <a:pt x="0" y="321121"/>
                    </a:lnTo>
                    <a:lnTo>
                      <a:pt x="256452" y="321121"/>
                    </a:lnTo>
                    <a:lnTo>
                      <a:pt x="262612" y="566782"/>
                    </a:lnTo>
                    <a:lnTo>
                      <a:pt x="504487" y="566782"/>
                    </a:lnTo>
                    <a:lnTo>
                      <a:pt x="504487" y="0"/>
                    </a:lnTo>
                    <a:close/>
                  </a:path>
                </a:pathLst>
              </a:custGeom>
              <a:solidFill>
                <a:srgbClr val="008D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5" name="object 5">
                <a:extLst>
                  <a:ext uri="{FF2B5EF4-FFF2-40B4-BE49-F238E27FC236}">
                    <a16:creationId xmlns:a16="http://schemas.microsoft.com/office/drawing/2014/main" id="{D7379247-7CE3-F561-3513-427F872EC9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93244" y="3832419"/>
                <a:ext cx="525780" cy="595630"/>
              </a:xfrm>
              <a:custGeom>
                <a:avLst/>
                <a:gdLst/>
                <a:ahLst/>
                <a:cxnLst/>
                <a:rect l="l" t="t" r="r" b="b"/>
                <a:pathLst>
                  <a:path w="525779" h="595629">
                    <a:moveTo>
                      <a:pt x="522926" y="0"/>
                    </a:moveTo>
                    <a:lnTo>
                      <a:pt x="3080" y="0"/>
                    </a:lnTo>
                    <a:lnTo>
                      <a:pt x="0" y="2258"/>
                    </a:lnTo>
                    <a:lnTo>
                      <a:pt x="0" y="592192"/>
                    </a:lnTo>
                    <a:lnTo>
                      <a:pt x="3080" y="595272"/>
                    </a:lnTo>
                    <a:lnTo>
                      <a:pt x="522926" y="595272"/>
                    </a:lnTo>
                    <a:lnTo>
                      <a:pt x="525184" y="592192"/>
                    </a:lnTo>
                    <a:lnTo>
                      <a:pt x="525184" y="583722"/>
                    </a:lnTo>
                    <a:lnTo>
                      <a:pt x="11550" y="583722"/>
                    </a:lnTo>
                    <a:lnTo>
                      <a:pt x="11550" y="10780"/>
                    </a:lnTo>
                    <a:lnTo>
                      <a:pt x="525184" y="10780"/>
                    </a:lnTo>
                    <a:lnTo>
                      <a:pt x="525184" y="2258"/>
                    </a:lnTo>
                    <a:lnTo>
                      <a:pt x="522926" y="0"/>
                    </a:lnTo>
                    <a:close/>
                  </a:path>
                  <a:path w="525779" h="595629">
                    <a:moveTo>
                      <a:pt x="525184" y="10780"/>
                    </a:moveTo>
                    <a:lnTo>
                      <a:pt x="513686" y="10780"/>
                    </a:lnTo>
                    <a:lnTo>
                      <a:pt x="513686" y="583722"/>
                    </a:lnTo>
                    <a:lnTo>
                      <a:pt x="525184" y="583722"/>
                    </a:lnTo>
                    <a:lnTo>
                      <a:pt x="525184" y="1078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6" name="object 6">
                <a:extLst>
                  <a:ext uri="{FF2B5EF4-FFF2-40B4-BE49-F238E27FC236}">
                    <a16:creationId xmlns:a16="http://schemas.microsoft.com/office/drawing/2014/main" id="{DC26D3E9-1E23-EB42-F167-BE016C16C1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87854" y="3826259"/>
                <a:ext cx="536575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607060">
                    <a:moveTo>
                      <a:pt x="531396" y="0"/>
                    </a:moveTo>
                    <a:lnTo>
                      <a:pt x="5390" y="0"/>
                    </a:lnTo>
                    <a:lnTo>
                      <a:pt x="0" y="5338"/>
                    </a:lnTo>
                    <a:lnTo>
                      <a:pt x="0" y="601432"/>
                    </a:lnTo>
                    <a:lnTo>
                      <a:pt x="5390" y="606822"/>
                    </a:lnTo>
                    <a:lnTo>
                      <a:pt x="525236" y="606822"/>
                    </a:lnTo>
                    <a:lnTo>
                      <a:pt x="525236" y="595272"/>
                    </a:lnTo>
                    <a:lnTo>
                      <a:pt x="11550" y="595272"/>
                    </a:lnTo>
                    <a:lnTo>
                      <a:pt x="11550" y="11498"/>
                    </a:lnTo>
                    <a:lnTo>
                      <a:pt x="536016" y="11498"/>
                    </a:lnTo>
                    <a:lnTo>
                      <a:pt x="536016" y="5338"/>
                    </a:lnTo>
                    <a:lnTo>
                      <a:pt x="531396" y="0"/>
                    </a:lnTo>
                    <a:close/>
                  </a:path>
                  <a:path w="536575" h="607060">
                    <a:moveTo>
                      <a:pt x="536016" y="11498"/>
                    </a:moveTo>
                    <a:lnTo>
                      <a:pt x="525236" y="11498"/>
                    </a:lnTo>
                    <a:lnTo>
                      <a:pt x="525236" y="606822"/>
                    </a:lnTo>
                    <a:lnTo>
                      <a:pt x="531396" y="606822"/>
                    </a:lnTo>
                    <a:lnTo>
                      <a:pt x="536016" y="601432"/>
                    </a:lnTo>
                    <a:lnTo>
                      <a:pt x="536016" y="11498"/>
                    </a:lnTo>
                    <a:close/>
                  </a:path>
                  <a:path w="536575" h="607060">
                    <a:moveTo>
                      <a:pt x="525236" y="11498"/>
                    </a:moveTo>
                    <a:lnTo>
                      <a:pt x="11550" y="11498"/>
                    </a:lnTo>
                    <a:lnTo>
                      <a:pt x="11550" y="595272"/>
                    </a:lnTo>
                    <a:lnTo>
                      <a:pt x="525236" y="595272"/>
                    </a:lnTo>
                    <a:lnTo>
                      <a:pt x="525236" y="584492"/>
                    </a:lnTo>
                    <a:lnTo>
                      <a:pt x="22330" y="584492"/>
                    </a:lnTo>
                    <a:lnTo>
                      <a:pt x="22330" y="23100"/>
                    </a:lnTo>
                    <a:lnTo>
                      <a:pt x="16940" y="23100"/>
                    </a:lnTo>
                    <a:lnTo>
                      <a:pt x="16940" y="16940"/>
                    </a:lnTo>
                    <a:lnTo>
                      <a:pt x="525236" y="16940"/>
                    </a:lnTo>
                    <a:lnTo>
                      <a:pt x="525236" y="11498"/>
                    </a:lnTo>
                    <a:close/>
                  </a:path>
                  <a:path w="536575" h="607060">
                    <a:moveTo>
                      <a:pt x="525236" y="16940"/>
                    </a:moveTo>
                    <a:lnTo>
                      <a:pt x="22330" y="16940"/>
                    </a:lnTo>
                    <a:lnTo>
                      <a:pt x="22330" y="23100"/>
                    </a:lnTo>
                    <a:lnTo>
                      <a:pt x="513634" y="23100"/>
                    </a:lnTo>
                    <a:lnTo>
                      <a:pt x="513634" y="584492"/>
                    </a:lnTo>
                    <a:lnTo>
                      <a:pt x="525236" y="584492"/>
                    </a:lnTo>
                    <a:lnTo>
                      <a:pt x="525236" y="16940"/>
                    </a:lnTo>
                    <a:close/>
                  </a:path>
                  <a:path w="536575" h="607060">
                    <a:moveTo>
                      <a:pt x="22330" y="16940"/>
                    </a:moveTo>
                    <a:lnTo>
                      <a:pt x="16940" y="16940"/>
                    </a:lnTo>
                    <a:lnTo>
                      <a:pt x="16940" y="23100"/>
                    </a:lnTo>
                    <a:lnTo>
                      <a:pt x="22330" y="23100"/>
                    </a:lnTo>
                    <a:lnTo>
                      <a:pt x="22330" y="1694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7" name="object 7">
                <a:extLst>
                  <a:ext uri="{FF2B5EF4-FFF2-40B4-BE49-F238E27FC236}">
                    <a16:creationId xmlns:a16="http://schemas.microsoft.com/office/drawing/2014/main" id="{5F8F13B0-490F-579B-E4E5-2872D5C5650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86809" y="3772359"/>
                <a:ext cx="12065" cy="654050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54050">
                    <a:moveTo>
                      <a:pt x="0" y="653792"/>
                    </a:moveTo>
                    <a:lnTo>
                      <a:pt x="11498" y="653792"/>
                    </a:lnTo>
                    <a:lnTo>
                      <a:pt x="11498" y="0"/>
                    </a:lnTo>
                    <a:lnTo>
                      <a:pt x="0" y="0"/>
                    </a:lnTo>
                    <a:lnTo>
                      <a:pt x="0" y="653792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8" name="object 8">
                <a:extLst>
                  <a:ext uri="{FF2B5EF4-FFF2-40B4-BE49-F238E27FC236}">
                    <a16:creationId xmlns:a16="http://schemas.microsoft.com/office/drawing/2014/main" id="{E3AD984A-A625-F0CF-F540-C1363D9320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80649" y="4425617"/>
                <a:ext cx="2349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6350">
                    <a:moveTo>
                      <a:pt x="0" y="6349"/>
                    </a:moveTo>
                    <a:lnTo>
                      <a:pt x="23100" y="6349"/>
                    </a:lnTo>
                    <a:lnTo>
                      <a:pt x="23100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9" name="object 9">
                <a:extLst>
                  <a:ext uri="{FF2B5EF4-FFF2-40B4-BE49-F238E27FC236}">
                    <a16:creationId xmlns:a16="http://schemas.microsoft.com/office/drawing/2014/main" id="{CB44062F-FB77-C5B3-CB41-6CA947593C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80649" y="4420537"/>
                <a:ext cx="635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5079">
                    <a:moveTo>
                      <a:pt x="0" y="5079"/>
                    </a:moveTo>
                    <a:lnTo>
                      <a:pt x="6160" y="5079"/>
                    </a:lnTo>
                    <a:lnTo>
                      <a:pt x="616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0" name="object 10">
                <a:extLst>
                  <a:ext uri="{FF2B5EF4-FFF2-40B4-BE49-F238E27FC236}">
                    <a16:creationId xmlns:a16="http://schemas.microsoft.com/office/drawing/2014/main" id="{F1477955-5A46-3D55-3C5F-EFBB2BCF23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80649" y="3772839"/>
                <a:ext cx="12065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47700">
                    <a:moveTo>
                      <a:pt x="0" y="647698"/>
                    </a:moveTo>
                    <a:lnTo>
                      <a:pt x="11498" y="647698"/>
                    </a:lnTo>
                    <a:lnTo>
                      <a:pt x="11498" y="0"/>
                    </a:lnTo>
                    <a:lnTo>
                      <a:pt x="0" y="0"/>
                    </a:lnTo>
                    <a:lnTo>
                      <a:pt x="0" y="64769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1" name="object 11">
                <a:extLst>
                  <a:ext uri="{FF2B5EF4-FFF2-40B4-BE49-F238E27FC236}">
                    <a16:creationId xmlns:a16="http://schemas.microsoft.com/office/drawing/2014/main" id="{5972450A-559C-9AE8-73B1-EBA66FD33D3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80649" y="3766489"/>
                <a:ext cx="1778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6350">
                    <a:moveTo>
                      <a:pt x="0" y="6349"/>
                    </a:moveTo>
                    <a:lnTo>
                      <a:pt x="17658" y="6349"/>
                    </a:lnTo>
                    <a:lnTo>
                      <a:pt x="17658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2" name="object 12">
                <a:extLst>
                  <a:ext uri="{FF2B5EF4-FFF2-40B4-BE49-F238E27FC236}">
                    <a16:creationId xmlns:a16="http://schemas.microsoft.com/office/drawing/2014/main" id="{19BE2C1B-5B99-837B-F541-319EAB93F1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86809" y="4419991"/>
                <a:ext cx="571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6350">
                    <a:moveTo>
                      <a:pt x="5338" y="0"/>
                    </a:moveTo>
                    <a:lnTo>
                      <a:pt x="0" y="0"/>
                    </a:lnTo>
                    <a:lnTo>
                      <a:pt x="0" y="6160"/>
                    </a:lnTo>
                    <a:lnTo>
                      <a:pt x="5338" y="6160"/>
                    </a:lnTo>
                    <a:lnTo>
                      <a:pt x="5338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3" name="object 13">
                <a:extLst>
                  <a:ext uri="{FF2B5EF4-FFF2-40B4-BE49-F238E27FC236}">
                    <a16:creationId xmlns:a16="http://schemas.microsoft.com/office/drawing/2014/main" id="{E7B749B5-DDA9-F069-CBE8-3B196DD81A0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92148" y="3777919"/>
                <a:ext cx="12065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47700">
                    <a:moveTo>
                      <a:pt x="0" y="647698"/>
                    </a:moveTo>
                    <a:lnTo>
                      <a:pt x="11601" y="647698"/>
                    </a:lnTo>
                    <a:lnTo>
                      <a:pt x="11601" y="0"/>
                    </a:lnTo>
                    <a:lnTo>
                      <a:pt x="0" y="0"/>
                    </a:lnTo>
                    <a:lnTo>
                      <a:pt x="0" y="64769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4" name="object 14">
                <a:extLst>
                  <a:ext uri="{FF2B5EF4-FFF2-40B4-BE49-F238E27FC236}">
                    <a16:creationId xmlns:a16="http://schemas.microsoft.com/office/drawing/2014/main" id="{56218BCB-DD7C-9AB4-FDA3-8B848E7C687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92148" y="3772839"/>
                <a:ext cx="635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5079">
                    <a:moveTo>
                      <a:pt x="0" y="5079"/>
                    </a:moveTo>
                    <a:lnTo>
                      <a:pt x="6160" y="5079"/>
                    </a:lnTo>
                    <a:lnTo>
                      <a:pt x="616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5" name="object 15">
                <a:extLst>
                  <a:ext uri="{FF2B5EF4-FFF2-40B4-BE49-F238E27FC236}">
                    <a16:creationId xmlns:a16="http://schemas.microsoft.com/office/drawing/2014/main" id="{79189F87-4136-0029-C92F-1FED06A59F8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98308" y="3766918"/>
                <a:ext cx="571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12064">
                    <a:moveTo>
                      <a:pt x="5441" y="0"/>
                    </a:moveTo>
                    <a:lnTo>
                      <a:pt x="0" y="0"/>
                    </a:lnTo>
                    <a:lnTo>
                      <a:pt x="0" y="11601"/>
                    </a:lnTo>
                    <a:lnTo>
                      <a:pt x="5441" y="11601"/>
                    </a:lnTo>
                    <a:lnTo>
                      <a:pt x="5441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6" name="object 16">
                <a:extLst>
                  <a:ext uri="{FF2B5EF4-FFF2-40B4-BE49-F238E27FC236}">
                    <a16:creationId xmlns:a16="http://schemas.microsoft.com/office/drawing/2014/main" id="{33612A23-1AB0-C16C-4684-3BD506A1C6B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65298" y="3728418"/>
                <a:ext cx="0" cy="697865"/>
              </a:xfrm>
              <a:custGeom>
                <a:avLst/>
                <a:gdLst/>
                <a:ahLst/>
                <a:cxnLst/>
                <a:rect l="l" t="t" r="r" b="b"/>
                <a:pathLst>
                  <a:path h="697864">
                    <a:moveTo>
                      <a:pt x="0" y="0"/>
                    </a:moveTo>
                    <a:lnTo>
                      <a:pt x="0" y="697733"/>
                    </a:lnTo>
                  </a:path>
                </a:pathLst>
              </a:custGeom>
              <a:ln w="10780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7" name="object 17">
                <a:extLst>
                  <a:ext uri="{FF2B5EF4-FFF2-40B4-BE49-F238E27FC236}">
                    <a16:creationId xmlns:a16="http://schemas.microsoft.com/office/drawing/2014/main" id="{FB7F420F-A717-E34D-AB56-17478A08448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53748" y="4425617"/>
                <a:ext cx="2349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6350">
                    <a:moveTo>
                      <a:pt x="0" y="6349"/>
                    </a:moveTo>
                    <a:lnTo>
                      <a:pt x="23100" y="6349"/>
                    </a:lnTo>
                    <a:lnTo>
                      <a:pt x="23100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8" name="object 18">
                <a:extLst>
                  <a:ext uri="{FF2B5EF4-FFF2-40B4-BE49-F238E27FC236}">
                    <a16:creationId xmlns:a16="http://schemas.microsoft.com/office/drawing/2014/main" id="{CAC2A119-64D4-E8A4-48F1-DC4E1179F4A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53748" y="4420537"/>
                <a:ext cx="635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5079">
                    <a:moveTo>
                      <a:pt x="0" y="5079"/>
                    </a:moveTo>
                    <a:lnTo>
                      <a:pt x="6160" y="5079"/>
                    </a:lnTo>
                    <a:lnTo>
                      <a:pt x="616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9" name="object 19">
                <a:extLst>
                  <a:ext uri="{FF2B5EF4-FFF2-40B4-BE49-F238E27FC236}">
                    <a16:creationId xmlns:a16="http://schemas.microsoft.com/office/drawing/2014/main" id="{7B39241F-CD08-7A15-6C0C-959DEEB007B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53748" y="3733469"/>
                <a:ext cx="12065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87070">
                    <a:moveTo>
                      <a:pt x="0" y="687067"/>
                    </a:moveTo>
                    <a:lnTo>
                      <a:pt x="11601" y="687067"/>
                    </a:lnTo>
                    <a:lnTo>
                      <a:pt x="11601" y="0"/>
                    </a:lnTo>
                    <a:lnTo>
                      <a:pt x="0" y="0"/>
                    </a:lnTo>
                    <a:lnTo>
                      <a:pt x="0" y="687067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0" name="object 20">
                <a:extLst>
                  <a:ext uri="{FF2B5EF4-FFF2-40B4-BE49-F238E27FC236}">
                    <a16:creationId xmlns:a16="http://schemas.microsoft.com/office/drawing/2014/main" id="{C103E169-ED3C-4C49-67EC-E471E920AB6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53748" y="3728389"/>
                <a:ext cx="635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5079">
                    <a:moveTo>
                      <a:pt x="0" y="5079"/>
                    </a:moveTo>
                    <a:lnTo>
                      <a:pt x="6160" y="5079"/>
                    </a:lnTo>
                    <a:lnTo>
                      <a:pt x="616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1" name="object 21">
                <a:extLst>
                  <a:ext uri="{FF2B5EF4-FFF2-40B4-BE49-F238E27FC236}">
                    <a16:creationId xmlns:a16="http://schemas.microsoft.com/office/drawing/2014/main" id="{5F87648B-DBD0-1B7C-99CE-524CDF6251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53748" y="3722039"/>
                <a:ext cx="2349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6350">
                    <a:moveTo>
                      <a:pt x="0" y="6349"/>
                    </a:moveTo>
                    <a:lnTo>
                      <a:pt x="23100" y="6349"/>
                    </a:lnTo>
                    <a:lnTo>
                      <a:pt x="23100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2" name="object 22">
                <a:extLst>
                  <a:ext uri="{FF2B5EF4-FFF2-40B4-BE49-F238E27FC236}">
                    <a16:creationId xmlns:a16="http://schemas.microsoft.com/office/drawing/2014/main" id="{8BDC3D7D-B551-3570-5520-11D189FFFC9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59908" y="4419991"/>
                <a:ext cx="571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6350">
                    <a:moveTo>
                      <a:pt x="5441" y="0"/>
                    </a:moveTo>
                    <a:lnTo>
                      <a:pt x="0" y="0"/>
                    </a:lnTo>
                    <a:lnTo>
                      <a:pt x="0" y="6160"/>
                    </a:lnTo>
                    <a:lnTo>
                      <a:pt x="5441" y="6160"/>
                    </a:lnTo>
                    <a:lnTo>
                      <a:pt x="5441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3" name="object 23">
                <a:extLst>
                  <a:ext uri="{FF2B5EF4-FFF2-40B4-BE49-F238E27FC236}">
                    <a16:creationId xmlns:a16="http://schemas.microsoft.com/office/drawing/2014/main" id="{4916CB5E-7D8C-9F9D-5C78-C27CD20DB01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65350" y="3728418"/>
                <a:ext cx="12065" cy="697865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97864">
                    <a:moveTo>
                      <a:pt x="0" y="697733"/>
                    </a:moveTo>
                    <a:lnTo>
                      <a:pt x="11498" y="697733"/>
                    </a:lnTo>
                    <a:lnTo>
                      <a:pt x="11498" y="0"/>
                    </a:lnTo>
                    <a:lnTo>
                      <a:pt x="0" y="0"/>
                    </a:lnTo>
                    <a:lnTo>
                      <a:pt x="0" y="69773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4" name="object 24">
                <a:extLst>
                  <a:ext uri="{FF2B5EF4-FFF2-40B4-BE49-F238E27FC236}">
                    <a16:creationId xmlns:a16="http://schemas.microsoft.com/office/drawing/2014/main" id="{761DBA2E-0A9C-BDE8-EBB1-86C977E685B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59908" y="3728418"/>
                <a:ext cx="5715" cy="571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714">
                    <a:moveTo>
                      <a:pt x="5441" y="0"/>
                    </a:moveTo>
                    <a:lnTo>
                      <a:pt x="0" y="0"/>
                    </a:lnTo>
                    <a:lnTo>
                      <a:pt x="0" y="5441"/>
                    </a:lnTo>
                    <a:lnTo>
                      <a:pt x="5441" y="5441"/>
                    </a:lnTo>
                    <a:lnTo>
                      <a:pt x="5441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5" name="object 25">
                <a:extLst>
                  <a:ext uri="{FF2B5EF4-FFF2-40B4-BE49-F238E27FC236}">
                    <a16:creationId xmlns:a16="http://schemas.microsoft.com/office/drawing/2014/main" id="{A3487B9B-02B3-0678-2A63-E797DA40C6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92148" y="3996429"/>
                <a:ext cx="7683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2064">
                    <a:moveTo>
                      <a:pt x="0" y="0"/>
                    </a:moveTo>
                    <a:lnTo>
                      <a:pt x="76281" y="0"/>
                    </a:lnTo>
                    <a:lnTo>
                      <a:pt x="76281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6" name="object 26">
                <a:extLst>
                  <a:ext uri="{FF2B5EF4-FFF2-40B4-BE49-F238E27FC236}">
                    <a16:creationId xmlns:a16="http://schemas.microsoft.com/office/drawing/2014/main" id="{7D72CF1D-B09A-EB34-2566-88C2C0A35F4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86809" y="3991039"/>
                <a:ext cx="8699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22860">
                    <a:moveTo>
                      <a:pt x="81620" y="0"/>
                    </a:moveTo>
                    <a:lnTo>
                      <a:pt x="0" y="0"/>
                    </a:lnTo>
                    <a:lnTo>
                      <a:pt x="0" y="22340"/>
                    </a:lnTo>
                    <a:lnTo>
                      <a:pt x="86959" y="22340"/>
                    </a:lnTo>
                    <a:lnTo>
                      <a:pt x="86959" y="11550"/>
                    </a:lnTo>
                    <a:lnTo>
                      <a:pt x="5338" y="11550"/>
                    </a:lnTo>
                    <a:lnTo>
                      <a:pt x="5338" y="5390"/>
                    </a:lnTo>
                    <a:lnTo>
                      <a:pt x="81620" y="5390"/>
                    </a:lnTo>
                    <a:lnTo>
                      <a:pt x="81620" y="0"/>
                    </a:lnTo>
                    <a:close/>
                  </a:path>
                  <a:path w="86995" h="22860">
                    <a:moveTo>
                      <a:pt x="10780" y="5390"/>
                    </a:moveTo>
                    <a:lnTo>
                      <a:pt x="5338" y="5390"/>
                    </a:lnTo>
                    <a:lnTo>
                      <a:pt x="5338" y="11550"/>
                    </a:lnTo>
                    <a:lnTo>
                      <a:pt x="10780" y="11550"/>
                    </a:lnTo>
                    <a:lnTo>
                      <a:pt x="10780" y="5390"/>
                    </a:lnTo>
                    <a:close/>
                  </a:path>
                  <a:path w="86995" h="22860">
                    <a:moveTo>
                      <a:pt x="75460" y="5390"/>
                    </a:moveTo>
                    <a:lnTo>
                      <a:pt x="10780" y="5390"/>
                    </a:lnTo>
                    <a:lnTo>
                      <a:pt x="10780" y="11550"/>
                    </a:lnTo>
                    <a:lnTo>
                      <a:pt x="75460" y="11550"/>
                    </a:lnTo>
                    <a:lnTo>
                      <a:pt x="75460" y="5390"/>
                    </a:lnTo>
                    <a:close/>
                  </a:path>
                  <a:path w="86995" h="22860">
                    <a:moveTo>
                      <a:pt x="81620" y="5390"/>
                    </a:moveTo>
                    <a:lnTo>
                      <a:pt x="75460" y="5390"/>
                    </a:lnTo>
                    <a:lnTo>
                      <a:pt x="75460" y="11550"/>
                    </a:lnTo>
                    <a:lnTo>
                      <a:pt x="81620" y="11550"/>
                    </a:lnTo>
                    <a:lnTo>
                      <a:pt x="81620" y="5390"/>
                    </a:lnTo>
                    <a:close/>
                  </a:path>
                  <a:path w="86995" h="22860">
                    <a:moveTo>
                      <a:pt x="86959" y="0"/>
                    </a:moveTo>
                    <a:lnTo>
                      <a:pt x="81620" y="0"/>
                    </a:lnTo>
                    <a:lnTo>
                      <a:pt x="81620" y="11550"/>
                    </a:lnTo>
                    <a:lnTo>
                      <a:pt x="86959" y="11550"/>
                    </a:lnTo>
                    <a:lnTo>
                      <a:pt x="86959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7" name="object 27">
                <a:extLst>
                  <a:ext uri="{FF2B5EF4-FFF2-40B4-BE49-F238E27FC236}">
                    <a16:creationId xmlns:a16="http://schemas.microsoft.com/office/drawing/2014/main" id="{174990FF-8496-EB5A-1557-C51B78490E3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92148" y="4068050"/>
                <a:ext cx="76835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0795">
                    <a:moveTo>
                      <a:pt x="0" y="0"/>
                    </a:moveTo>
                    <a:lnTo>
                      <a:pt x="76281" y="0"/>
                    </a:lnTo>
                    <a:lnTo>
                      <a:pt x="76281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8" name="object 28">
                <a:extLst>
                  <a:ext uri="{FF2B5EF4-FFF2-40B4-BE49-F238E27FC236}">
                    <a16:creationId xmlns:a16="http://schemas.microsoft.com/office/drawing/2014/main" id="{9B4E504B-61CD-9EB5-F01A-D81C7924AD1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86809" y="4061890"/>
                <a:ext cx="86995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23495">
                    <a:moveTo>
                      <a:pt x="81620" y="0"/>
                    </a:moveTo>
                    <a:lnTo>
                      <a:pt x="0" y="0"/>
                    </a:lnTo>
                    <a:lnTo>
                      <a:pt x="0" y="23110"/>
                    </a:lnTo>
                    <a:lnTo>
                      <a:pt x="86959" y="23110"/>
                    </a:lnTo>
                    <a:lnTo>
                      <a:pt x="86959" y="11550"/>
                    </a:lnTo>
                    <a:lnTo>
                      <a:pt x="5338" y="11550"/>
                    </a:lnTo>
                    <a:lnTo>
                      <a:pt x="5338" y="6160"/>
                    </a:lnTo>
                    <a:lnTo>
                      <a:pt x="81620" y="6160"/>
                    </a:lnTo>
                    <a:lnTo>
                      <a:pt x="81620" y="0"/>
                    </a:lnTo>
                    <a:close/>
                  </a:path>
                  <a:path w="86995" h="23495">
                    <a:moveTo>
                      <a:pt x="10780" y="6160"/>
                    </a:moveTo>
                    <a:lnTo>
                      <a:pt x="5338" y="6160"/>
                    </a:lnTo>
                    <a:lnTo>
                      <a:pt x="5338" y="11550"/>
                    </a:lnTo>
                    <a:lnTo>
                      <a:pt x="10780" y="11550"/>
                    </a:lnTo>
                    <a:lnTo>
                      <a:pt x="10780" y="6160"/>
                    </a:lnTo>
                    <a:close/>
                  </a:path>
                  <a:path w="86995" h="23495">
                    <a:moveTo>
                      <a:pt x="75460" y="6160"/>
                    </a:moveTo>
                    <a:lnTo>
                      <a:pt x="10780" y="6160"/>
                    </a:lnTo>
                    <a:lnTo>
                      <a:pt x="10780" y="11550"/>
                    </a:lnTo>
                    <a:lnTo>
                      <a:pt x="75460" y="11550"/>
                    </a:lnTo>
                    <a:lnTo>
                      <a:pt x="75460" y="6160"/>
                    </a:lnTo>
                    <a:close/>
                  </a:path>
                  <a:path w="86995" h="23495">
                    <a:moveTo>
                      <a:pt x="81620" y="6160"/>
                    </a:moveTo>
                    <a:lnTo>
                      <a:pt x="75460" y="6160"/>
                    </a:lnTo>
                    <a:lnTo>
                      <a:pt x="75460" y="11550"/>
                    </a:lnTo>
                    <a:lnTo>
                      <a:pt x="81620" y="11550"/>
                    </a:lnTo>
                    <a:lnTo>
                      <a:pt x="81620" y="6160"/>
                    </a:lnTo>
                    <a:close/>
                  </a:path>
                  <a:path w="86995" h="23495">
                    <a:moveTo>
                      <a:pt x="86959" y="0"/>
                    </a:moveTo>
                    <a:lnTo>
                      <a:pt x="81620" y="0"/>
                    </a:lnTo>
                    <a:lnTo>
                      <a:pt x="81620" y="11550"/>
                    </a:lnTo>
                    <a:lnTo>
                      <a:pt x="86959" y="11550"/>
                    </a:lnTo>
                    <a:lnTo>
                      <a:pt x="86959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9" name="object 29">
                <a:extLst>
                  <a:ext uri="{FF2B5EF4-FFF2-40B4-BE49-F238E27FC236}">
                    <a16:creationId xmlns:a16="http://schemas.microsoft.com/office/drawing/2014/main" id="{B0B3C1FD-0312-B9E1-9362-D3C0193A19C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92148" y="3925579"/>
                <a:ext cx="7683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2064">
                    <a:moveTo>
                      <a:pt x="0" y="0"/>
                    </a:moveTo>
                    <a:lnTo>
                      <a:pt x="76281" y="0"/>
                    </a:lnTo>
                    <a:lnTo>
                      <a:pt x="76281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0" name="object 30">
                <a:extLst>
                  <a:ext uri="{FF2B5EF4-FFF2-40B4-BE49-F238E27FC236}">
                    <a16:creationId xmlns:a16="http://schemas.microsoft.com/office/drawing/2014/main" id="{FD0D6548-8CF8-03BD-DA5D-90E6D6861A8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86809" y="3920199"/>
                <a:ext cx="8699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22860">
                    <a:moveTo>
                      <a:pt x="8162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6959" y="22330"/>
                    </a:lnTo>
                    <a:lnTo>
                      <a:pt x="86959" y="10769"/>
                    </a:lnTo>
                    <a:lnTo>
                      <a:pt x="5338" y="10769"/>
                    </a:lnTo>
                    <a:lnTo>
                      <a:pt x="5338" y="5379"/>
                    </a:lnTo>
                    <a:lnTo>
                      <a:pt x="81620" y="5379"/>
                    </a:lnTo>
                    <a:lnTo>
                      <a:pt x="81620" y="0"/>
                    </a:lnTo>
                    <a:close/>
                  </a:path>
                  <a:path w="86995" h="22860">
                    <a:moveTo>
                      <a:pt x="10780" y="5379"/>
                    </a:moveTo>
                    <a:lnTo>
                      <a:pt x="5338" y="5379"/>
                    </a:lnTo>
                    <a:lnTo>
                      <a:pt x="5338" y="10769"/>
                    </a:lnTo>
                    <a:lnTo>
                      <a:pt x="10780" y="10769"/>
                    </a:lnTo>
                    <a:lnTo>
                      <a:pt x="10780" y="5379"/>
                    </a:lnTo>
                    <a:close/>
                  </a:path>
                  <a:path w="86995" h="22860">
                    <a:moveTo>
                      <a:pt x="75460" y="5379"/>
                    </a:moveTo>
                    <a:lnTo>
                      <a:pt x="10780" y="5379"/>
                    </a:lnTo>
                    <a:lnTo>
                      <a:pt x="10780" y="10769"/>
                    </a:lnTo>
                    <a:lnTo>
                      <a:pt x="75460" y="10769"/>
                    </a:lnTo>
                    <a:lnTo>
                      <a:pt x="75460" y="5379"/>
                    </a:lnTo>
                    <a:close/>
                  </a:path>
                  <a:path w="86995" h="22860">
                    <a:moveTo>
                      <a:pt x="81620" y="5379"/>
                    </a:moveTo>
                    <a:lnTo>
                      <a:pt x="75460" y="5379"/>
                    </a:lnTo>
                    <a:lnTo>
                      <a:pt x="75460" y="10769"/>
                    </a:lnTo>
                    <a:lnTo>
                      <a:pt x="81620" y="10769"/>
                    </a:lnTo>
                    <a:lnTo>
                      <a:pt x="81620" y="5379"/>
                    </a:lnTo>
                    <a:close/>
                  </a:path>
                  <a:path w="86995" h="22860">
                    <a:moveTo>
                      <a:pt x="86959" y="0"/>
                    </a:moveTo>
                    <a:lnTo>
                      <a:pt x="81620" y="0"/>
                    </a:lnTo>
                    <a:lnTo>
                      <a:pt x="81620" y="10769"/>
                    </a:lnTo>
                    <a:lnTo>
                      <a:pt x="86959" y="10769"/>
                    </a:lnTo>
                    <a:lnTo>
                      <a:pt x="86959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1" name="object 31">
                <a:extLst>
                  <a:ext uri="{FF2B5EF4-FFF2-40B4-BE49-F238E27FC236}">
                    <a16:creationId xmlns:a16="http://schemas.microsoft.com/office/drawing/2014/main" id="{CF6D7512-1DE9-91C7-7045-9CC633D19B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92148" y="4138900"/>
                <a:ext cx="76835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0795">
                    <a:moveTo>
                      <a:pt x="0" y="0"/>
                    </a:moveTo>
                    <a:lnTo>
                      <a:pt x="76281" y="0"/>
                    </a:lnTo>
                    <a:lnTo>
                      <a:pt x="76281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2" name="object 32">
                <a:extLst>
                  <a:ext uri="{FF2B5EF4-FFF2-40B4-BE49-F238E27FC236}">
                    <a16:creationId xmlns:a16="http://schemas.microsoft.com/office/drawing/2014/main" id="{05849D14-B6AA-4635-92E7-C0FC1343E0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86809" y="4132740"/>
                <a:ext cx="86995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23495">
                    <a:moveTo>
                      <a:pt x="8162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86959" y="23100"/>
                    </a:lnTo>
                    <a:lnTo>
                      <a:pt x="86959" y="11550"/>
                    </a:lnTo>
                    <a:lnTo>
                      <a:pt x="5338" y="11550"/>
                    </a:lnTo>
                    <a:lnTo>
                      <a:pt x="5338" y="6160"/>
                    </a:lnTo>
                    <a:lnTo>
                      <a:pt x="81620" y="6160"/>
                    </a:lnTo>
                    <a:lnTo>
                      <a:pt x="81620" y="0"/>
                    </a:lnTo>
                    <a:close/>
                  </a:path>
                  <a:path w="86995" h="23495">
                    <a:moveTo>
                      <a:pt x="10780" y="6160"/>
                    </a:moveTo>
                    <a:lnTo>
                      <a:pt x="5338" y="6160"/>
                    </a:lnTo>
                    <a:lnTo>
                      <a:pt x="5338" y="11550"/>
                    </a:lnTo>
                    <a:lnTo>
                      <a:pt x="10780" y="11550"/>
                    </a:lnTo>
                    <a:lnTo>
                      <a:pt x="10780" y="6160"/>
                    </a:lnTo>
                    <a:close/>
                  </a:path>
                  <a:path w="86995" h="23495">
                    <a:moveTo>
                      <a:pt x="75460" y="6160"/>
                    </a:moveTo>
                    <a:lnTo>
                      <a:pt x="10780" y="6160"/>
                    </a:lnTo>
                    <a:lnTo>
                      <a:pt x="10780" y="11550"/>
                    </a:lnTo>
                    <a:lnTo>
                      <a:pt x="75460" y="11550"/>
                    </a:lnTo>
                    <a:lnTo>
                      <a:pt x="75460" y="6160"/>
                    </a:lnTo>
                    <a:close/>
                  </a:path>
                  <a:path w="86995" h="23495">
                    <a:moveTo>
                      <a:pt x="81620" y="6160"/>
                    </a:moveTo>
                    <a:lnTo>
                      <a:pt x="75460" y="6160"/>
                    </a:lnTo>
                    <a:lnTo>
                      <a:pt x="75460" y="11550"/>
                    </a:lnTo>
                    <a:lnTo>
                      <a:pt x="81620" y="11550"/>
                    </a:lnTo>
                    <a:lnTo>
                      <a:pt x="81620" y="6160"/>
                    </a:lnTo>
                    <a:close/>
                  </a:path>
                  <a:path w="86995" h="23495">
                    <a:moveTo>
                      <a:pt x="86959" y="0"/>
                    </a:moveTo>
                    <a:lnTo>
                      <a:pt x="81620" y="0"/>
                    </a:lnTo>
                    <a:lnTo>
                      <a:pt x="81620" y="11550"/>
                    </a:lnTo>
                    <a:lnTo>
                      <a:pt x="86959" y="11550"/>
                    </a:lnTo>
                    <a:lnTo>
                      <a:pt x="86959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3" name="object 33">
                <a:extLst>
                  <a:ext uri="{FF2B5EF4-FFF2-40B4-BE49-F238E27FC236}">
                    <a16:creationId xmlns:a16="http://schemas.microsoft.com/office/drawing/2014/main" id="{5AAF39F5-C1D3-3E6E-ADE4-F47A8F094D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92148" y="4209750"/>
                <a:ext cx="7683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2064">
                    <a:moveTo>
                      <a:pt x="0" y="0"/>
                    </a:moveTo>
                    <a:lnTo>
                      <a:pt x="76281" y="0"/>
                    </a:lnTo>
                    <a:lnTo>
                      <a:pt x="76281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4" name="object 34">
                <a:extLst>
                  <a:ext uri="{FF2B5EF4-FFF2-40B4-BE49-F238E27FC236}">
                    <a16:creationId xmlns:a16="http://schemas.microsoft.com/office/drawing/2014/main" id="{881F0247-869E-0E14-0A75-AB5194DD133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86809" y="4204360"/>
                <a:ext cx="8699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22860">
                    <a:moveTo>
                      <a:pt x="8162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6959" y="22330"/>
                    </a:lnTo>
                    <a:lnTo>
                      <a:pt x="86959" y="10780"/>
                    </a:lnTo>
                    <a:lnTo>
                      <a:pt x="5338" y="10780"/>
                    </a:lnTo>
                    <a:lnTo>
                      <a:pt x="5338" y="5390"/>
                    </a:lnTo>
                    <a:lnTo>
                      <a:pt x="81620" y="5390"/>
                    </a:lnTo>
                    <a:lnTo>
                      <a:pt x="81620" y="0"/>
                    </a:lnTo>
                    <a:close/>
                  </a:path>
                  <a:path w="86995" h="22860">
                    <a:moveTo>
                      <a:pt x="10780" y="5390"/>
                    </a:moveTo>
                    <a:lnTo>
                      <a:pt x="5338" y="5390"/>
                    </a:lnTo>
                    <a:lnTo>
                      <a:pt x="5338" y="10780"/>
                    </a:lnTo>
                    <a:lnTo>
                      <a:pt x="10780" y="10780"/>
                    </a:lnTo>
                    <a:lnTo>
                      <a:pt x="10780" y="5390"/>
                    </a:lnTo>
                    <a:close/>
                  </a:path>
                  <a:path w="86995" h="22860">
                    <a:moveTo>
                      <a:pt x="75460" y="5390"/>
                    </a:moveTo>
                    <a:lnTo>
                      <a:pt x="10780" y="5390"/>
                    </a:lnTo>
                    <a:lnTo>
                      <a:pt x="10780" y="10780"/>
                    </a:lnTo>
                    <a:lnTo>
                      <a:pt x="75460" y="10780"/>
                    </a:lnTo>
                    <a:lnTo>
                      <a:pt x="75460" y="5390"/>
                    </a:lnTo>
                    <a:close/>
                  </a:path>
                  <a:path w="86995" h="22860">
                    <a:moveTo>
                      <a:pt x="81620" y="5390"/>
                    </a:moveTo>
                    <a:lnTo>
                      <a:pt x="75460" y="5390"/>
                    </a:lnTo>
                    <a:lnTo>
                      <a:pt x="75460" y="10780"/>
                    </a:lnTo>
                    <a:lnTo>
                      <a:pt x="81620" y="10780"/>
                    </a:lnTo>
                    <a:lnTo>
                      <a:pt x="81620" y="5390"/>
                    </a:lnTo>
                    <a:close/>
                  </a:path>
                  <a:path w="86995" h="22860">
                    <a:moveTo>
                      <a:pt x="86959" y="0"/>
                    </a:moveTo>
                    <a:lnTo>
                      <a:pt x="81620" y="0"/>
                    </a:lnTo>
                    <a:lnTo>
                      <a:pt x="81620" y="10780"/>
                    </a:lnTo>
                    <a:lnTo>
                      <a:pt x="86959" y="10780"/>
                    </a:lnTo>
                    <a:lnTo>
                      <a:pt x="86959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5" name="object 35">
                <a:extLst>
                  <a:ext uri="{FF2B5EF4-FFF2-40B4-BE49-F238E27FC236}">
                    <a16:creationId xmlns:a16="http://schemas.microsoft.com/office/drawing/2014/main" id="{FBCC96E4-52D8-5B47-F21B-45873E8002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92148" y="4280601"/>
                <a:ext cx="7683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2064">
                    <a:moveTo>
                      <a:pt x="0" y="0"/>
                    </a:moveTo>
                    <a:lnTo>
                      <a:pt x="76281" y="0"/>
                    </a:lnTo>
                    <a:lnTo>
                      <a:pt x="76281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6" name="object 36">
                <a:extLst>
                  <a:ext uri="{FF2B5EF4-FFF2-40B4-BE49-F238E27FC236}">
                    <a16:creationId xmlns:a16="http://schemas.microsoft.com/office/drawing/2014/main" id="{9A877CC0-A1A6-2114-8FC0-C5A6039BEE5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86809" y="4275211"/>
                <a:ext cx="8699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22860">
                    <a:moveTo>
                      <a:pt x="8162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6959" y="22330"/>
                    </a:lnTo>
                    <a:lnTo>
                      <a:pt x="86959" y="11550"/>
                    </a:lnTo>
                    <a:lnTo>
                      <a:pt x="5338" y="11550"/>
                    </a:lnTo>
                    <a:lnTo>
                      <a:pt x="5338" y="5390"/>
                    </a:lnTo>
                    <a:lnTo>
                      <a:pt x="81620" y="5390"/>
                    </a:lnTo>
                    <a:lnTo>
                      <a:pt x="81620" y="0"/>
                    </a:lnTo>
                    <a:close/>
                  </a:path>
                  <a:path w="86995" h="22860">
                    <a:moveTo>
                      <a:pt x="10780" y="5390"/>
                    </a:moveTo>
                    <a:lnTo>
                      <a:pt x="5338" y="5390"/>
                    </a:lnTo>
                    <a:lnTo>
                      <a:pt x="5338" y="11550"/>
                    </a:lnTo>
                    <a:lnTo>
                      <a:pt x="10780" y="11550"/>
                    </a:lnTo>
                    <a:lnTo>
                      <a:pt x="10780" y="5390"/>
                    </a:lnTo>
                    <a:close/>
                  </a:path>
                  <a:path w="86995" h="22860">
                    <a:moveTo>
                      <a:pt x="75460" y="5390"/>
                    </a:moveTo>
                    <a:lnTo>
                      <a:pt x="10780" y="5390"/>
                    </a:lnTo>
                    <a:lnTo>
                      <a:pt x="10780" y="11550"/>
                    </a:lnTo>
                    <a:lnTo>
                      <a:pt x="75460" y="11550"/>
                    </a:lnTo>
                    <a:lnTo>
                      <a:pt x="75460" y="5390"/>
                    </a:lnTo>
                    <a:close/>
                  </a:path>
                  <a:path w="86995" h="22860">
                    <a:moveTo>
                      <a:pt x="81620" y="5390"/>
                    </a:moveTo>
                    <a:lnTo>
                      <a:pt x="75460" y="5390"/>
                    </a:lnTo>
                    <a:lnTo>
                      <a:pt x="75460" y="11550"/>
                    </a:lnTo>
                    <a:lnTo>
                      <a:pt x="81620" y="11550"/>
                    </a:lnTo>
                    <a:lnTo>
                      <a:pt x="81620" y="5390"/>
                    </a:lnTo>
                    <a:close/>
                  </a:path>
                  <a:path w="86995" h="22860">
                    <a:moveTo>
                      <a:pt x="86959" y="0"/>
                    </a:moveTo>
                    <a:lnTo>
                      <a:pt x="81620" y="0"/>
                    </a:lnTo>
                    <a:lnTo>
                      <a:pt x="81620" y="11550"/>
                    </a:lnTo>
                    <a:lnTo>
                      <a:pt x="86959" y="11550"/>
                    </a:lnTo>
                    <a:lnTo>
                      <a:pt x="86959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7" name="object 37">
                <a:extLst>
                  <a:ext uri="{FF2B5EF4-FFF2-40B4-BE49-F238E27FC236}">
                    <a16:creationId xmlns:a16="http://schemas.microsoft.com/office/drawing/2014/main" id="{564C48A5-13DA-5F0F-B442-78E2D41D00D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92148" y="4352221"/>
                <a:ext cx="76835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0795">
                    <a:moveTo>
                      <a:pt x="0" y="0"/>
                    </a:moveTo>
                    <a:lnTo>
                      <a:pt x="76281" y="0"/>
                    </a:lnTo>
                    <a:lnTo>
                      <a:pt x="76281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8" name="object 38">
                <a:extLst>
                  <a:ext uri="{FF2B5EF4-FFF2-40B4-BE49-F238E27FC236}">
                    <a16:creationId xmlns:a16="http://schemas.microsoft.com/office/drawing/2014/main" id="{B5F9D2B4-D763-37F4-1008-10F36958030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86809" y="4346061"/>
                <a:ext cx="86995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23495">
                    <a:moveTo>
                      <a:pt x="8162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86959" y="23100"/>
                    </a:lnTo>
                    <a:lnTo>
                      <a:pt x="86959" y="11550"/>
                    </a:lnTo>
                    <a:lnTo>
                      <a:pt x="5338" y="11550"/>
                    </a:lnTo>
                    <a:lnTo>
                      <a:pt x="5338" y="6160"/>
                    </a:lnTo>
                    <a:lnTo>
                      <a:pt x="81620" y="6160"/>
                    </a:lnTo>
                    <a:lnTo>
                      <a:pt x="81620" y="0"/>
                    </a:lnTo>
                    <a:close/>
                  </a:path>
                  <a:path w="86995" h="23495">
                    <a:moveTo>
                      <a:pt x="10780" y="6160"/>
                    </a:moveTo>
                    <a:lnTo>
                      <a:pt x="5338" y="6160"/>
                    </a:lnTo>
                    <a:lnTo>
                      <a:pt x="5338" y="11550"/>
                    </a:lnTo>
                    <a:lnTo>
                      <a:pt x="10780" y="11550"/>
                    </a:lnTo>
                    <a:lnTo>
                      <a:pt x="10780" y="6160"/>
                    </a:lnTo>
                    <a:close/>
                  </a:path>
                  <a:path w="86995" h="23495">
                    <a:moveTo>
                      <a:pt x="75460" y="6160"/>
                    </a:moveTo>
                    <a:lnTo>
                      <a:pt x="10780" y="6160"/>
                    </a:lnTo>
                    <a:lnTo>
                      <a:pt x="10780" y="11550"/>
                    </a:lnTo>
                    <a:lnTo>
                      <a:pt x="75460" y="11550"/>
                    </a:lnTo>
                    <a:lnTo>
                      <a:pt x="75460" y="6160"/>
                    </a:lnTo>
                    <a:close/>
                  </a:path>
                  <a:path w="86995" h="23495">
                    <a:moveTo>
                      <a:pt x="81620" y="6160"/>
                    </a:moveTo>
                    <a:lnTo>
                      <a:pt x="75460" y="6160"/>
                    </a:lnTo>
                    <a:lnTo>
                      <a:pt x="75460" y="11550"/>
                    </a:lnTo>
                    <a:lnTo>
                      <a:pt x="81620" y="11550"/>
                    </a:lnTo>
                    <a:lnTo>
                      <a:pt x="81620" y="6160"/>
                    </a:lnTo>
                    <a:close/>
                  </a:path>
                  <a:path w="86995" h="23495">
                    <a:moveTo>
                      <a:pt x="86959" y="0"/>
                    </a:moveTo>
                    <a:lnTo>
                      <a:pt x="81620" y="0"/>
                    </a:lnTo>
                    <a:lnTo>
                      <a:pt x="81620" y="11550"/>
                    </a:lnTo>
                    <a:lnTo>
                      <a:pt x="86959" y="11550"/>
                    </a:lnTo>
                    <a:lnTo>
                      <a:pt x="86959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9" name="object 39">
                <a:extLst>
                  <a:ext uri="{FF2B5EF4-FFF2-40B4-BE49-F238E27FC236}">
                    <a16:creationId xmlns:a16="http://schemas.microsoft.com/office/drawing/2014/main" id="{EA54CFC3-1B5F-7D13-C710-E763F06A6A5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31338" y="3770819"/>
                <a:ext cx="7048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12064">
                    <a:moveTo>
                      <a:pt x="0" y="0"/>
                    </a:moveTo>
                    <a:lnTo>
                      <a:pt x="70049" y="0"/>
                    </a:lnTo>
                    <a:lnTo>
                      <a:pt x="70049" y="11498"/>
                    </a:lnTo>
                    <a:lnTo>
                      <a:pt x="0" y="114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0" name="object 40">
                <a:extLst>
                  <a:ext uri="{FF2B5EF4-FFF2-40B4-BE49-F238E27FC236}">
                    <a16:creationId xmlns:a16="http://schemas.microsoft.com/office/drawing/2014/main" id="{FF54830B-1DA3-289C-DBBB-74410CC815C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25948" y="3765377"/>
                <a:ext cx="8191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81914" h="22860">
                    <a:moveTo>
                      <a:pt x="75440" y="0"/>
                    </a:moveTo>
                    <a:lnTo>
                      <a:pt x="0" y="0"/>
                    </a:lnTo>
                    <a:lnTo>
                      <a:pt x="0" y="22381"/>
                    </a:lnTo>
                    <a:lnTo>
                      <a:pt x="81600" y="22381"/>
                    </a:lnTo>
                    <a:lnTo>
                      <a:pt x="81600" y="11601"/>
                    </a:lnTo>
                    <a:lnTo>
                      <a:pt x="5390" y="11601"/>
                    </a:lnTo>
                    <a:lnTo>
                      <a:pt x="5390" y="5441"/>
                    </a:lnTo>
                    <a:lnTo>
                      <a:pt x="75440" y="5441"/>
                    </a:lnTo>
                    <a:lnTo>
                      <a:pt x="75440" y="0"/>
                    </a:lnTo>
                    <a:close/>
                  </a:path>
                  <a:path w="81914" h="22860">
                    <a:moveTo>
                      <a:pt x="10780" y="5441"/>
                    </a:moveTo>
                    <a:lnTo>
                      <a:pt x="5390" y="5441"/>
                    </a:lnTo>
                    <a:lnTo>
                      <a:pt x="5390" y="11601"/>
                    </a:lnTo>
                    <a:lnTo>
                      <a:pt x="10780" y="11601"/>
                    </a:lnTo>
                    <a:lnTo>
                      <a:pt x="10780" y="5441"/>
                    </a:lnTo>
                    <a:close/>
                  </a:path>
                  <a:path w="81914" h="22860">
                    <a:moveTo>
                      <a:pt x="70101" y="5441"/>
                    </a:moveTo>
                    <a:lnTo>
                      <a:pt x="10780" y="5441"/>
                    </a:lnTo>
                    <a:lnTo>
                      <a:pt x="10780" y="11601"/>
                    </a:lnTo>
                    <a:lnTo>
                      <a:pt x="70101" y="11601"/>
                    </a:lnTo>
                    <a:lnTo>
                      <a:pt x="70101" y="5441"/>
                    </a:lnTo>
                    <a:close/>
                  </a:path>
                  <a:path w="81914" h="22860">
                    <a:moveTo>
                      <a:pt x="75440" y="5441"/>
                    </a:moveTo>
                    <a:lnTo>
                      <a:pt x="70101" y="5441"/>
                    </a:lnTo>
                    <a:lnTo>
                      <a:pt x="70101" y="11601"/>
                    </a:lnTo>
                    <a:lnTo>
                      <a:pt x="75440" y="11601"/>
                    </a:lnTo>
                    <a:lnTo>
                      <a:pt x="75440" y="5441"/>
                    </a:lnTo>
                    <a:close/>
                  </a:path>
                  <a:path w="81914" h="22860">
                    <a:moveTo>
                      <a:pt x="81600" y="0"/>
                    </a:moveTo>
                    <a:lnTo>
                      <a:pt x="75440" y="0"/>
                    </a:lnTo>
                    <a:lnTo>
                      <a:pt x="75440" y="11601"/>
                    </a:lnTo>
                    <a:lnTo>
                      <a:pt x="81600" y="11601"/>
                    </a:lnTo>
                    <a:lnTo>
                      <a:pt x="8160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1" name="object 41">
                <a:extLst>
                  <a:ext uri="{FF2B5EF4-FFF2-40B4-BE49-F238E27FC236}">
                    <a16:creationId xmlns:a16="http://schemas.microsoft.com/office/drawing/2014/main" id="{4F9C1BB4-0665-A696-BD90-EB838E4E625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35188" y="3776979"/>
                <a:ext cx="12065" cy="59690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59689">
                    <a:moveTo>
                      <a:pt x="0" y="0"/>
                    </a:moveTo>
                    <a:lnTo>
                      <a:pt x="11550" y="0"/>
                    </a:lnTo>
                    <a:lnTo>
                      <a:pt x="11550" y="59238"/>
                    </a:lnTo>
                    <a:lnTo>
                      <a:pt x="0" y="592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2" name="object 42">
                <a:extLst>
                  <a:ext uri="{FF2B5EF4-FFF2-40B4-BE49-F238E27FC236}">
                    <a16:creationId xmlns:a16="http://schemas.microsoft.com/office/drawing/2014/main" id="{2E1F205A-CE65-312D-1147-70C7F7E3018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29798" y="3770819"/>
                <a:ext cx="22860" cy="71120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71120">
                    <a:moveTo>
                      <a:pt x="22330" y="0"/>
                    </a:moveTo>
                    <a:lnTo>
                      <a:pt x="0" y="0"/>
                    </a:lnTo>
                    <a:lnTo>
                      <a:pt x="0" y="70840"/>
                    </a:lnTo>
                    <a:lnTo>
                      <a:pt x="22330" y="70840"/>
                    </a:lnTo>
                    <a:lnTo>
                      <a:pt x="22330" y="65398"/>
                    </a:lnTo>
                    <a:lnTo>
                      <a:pt x="5390" y="65398"/>
                    </a:lnTo>
                    <a:lnTo>
                      <a:pt x="5390" y="60060"/>
                    </a:lnTo>
                    <a:lnTo>
                      <a:pt x="10780" y="60060"/>
                    </a:lnTo>
                    <a:lnTo>
                      <a:pt x="10780" y="11498"/>
                    </a:lnTo>
                    <a:lnTo>
                      <a:pt x="5390" y="11498"/>
                    </a:lnTo>
                    <a:lnTo>
                      <a:pt x="5390" y="6160"/>
                    </a:lnTo>
                    <a:lnTo>
                      <a:pt x="22330" y="6160"/>
                    </a:lnTo>
                    <a:lnTo>
                      <a:pt x="22330" y="0"/>
                    </a:lnTo>
                    <a:close/>
                  </a:path>
                  <a:path w="22860" h="71120">
                    <a:moveTo>
                      <a:pt x="10780" y="60060"/>
                    </a:moveTo>
                    <a:lnTo>
                      <a:pt x="5390" y="60060"/>
                    </a:lnTo>
                    <a:lnTo>
                      <a:pt x="5390" y="65398"/>
                    </a:lnTo>
                    <a:lnTo>
                      <a:pt x="10780" y="65398"/>
                    </a:lnTo>
                    <a:lnTo>
                      <a:pt x="10780" y="60060"/>
                    </a:lnTo>
                    <a:close/>
                  </a:path>
                  <a:path w="22860" h="71120">
                    <a:moveTo>
                      <a:pt x="22330" y="6160"/>
                    </a:moveTo>
                    <a:lnTo>
                      <a:pt x="10780" y="6160"/>
                    </a:lnTo>
                    <a:lnTo>
                      <a:pt x="10780" y="65398"/>
                    </a:lnTo>
                    <a:lnTo>
                      <a:pt x="22330" y="65398"/>
                    </a:lnTo>
                    <a:lnTo>
                      <a:pt x="22330" y="6160"/>
                    </a:lnTo>
                    <a:close/>
                  </a:path>
                  <a:path w="22860" h="71120">
                    <a:moveTo>
                      <a:pt x="10780" y="6160"/>
                    </a:moveTo>
                    <a:lnTo>
                      <a:pt x="5390" y="6160"/>
                    </a:lnTo>
                    <a:lnTo>
                      <a:pt x="5390" y="11498"/>
                    </a:lnTo>
                    <a:lnTo>
                      <a:pt x="10780" y="11498"/>
                    </a:lnTo>
                    <a:lnTo>
                      <a:pt x="10780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3" name="object 43">
                <a:extLst>
                  <a:ext uri="{FF2B5EF4-FFF2-40B4-BE49-F238E27FC236}">
                    <a16:creationId xmlns:a16="http://schemas.microsoft.com/office/drawing/2014/main" id="{976CE561-6631-822B-BAA0-6E54D2CA6E7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65968" y="3732678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622" y="0"/>
                    </a:lnTo>
                  </a:path>
                </a:pathLst>
              </a:custGeom>
              <a:ln w="11601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4" name="object 44">
                <a:extLst>
                  <a:ext uri="{FF2B5EF4-FFF2-40B4-BE49-F238E27FC236}">
                    <a16:creationId xmlns:a16="http://schemas.microsoft.com/office/drawing/2014/main" id="{14DF124A-970F-C3A7-E5DA-1EFAE6445E4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60629" y="3738549"/>
                <a:ext cx="1193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379">
                    <a:moveTo>
                      <a:pt x="0" y="0"/>
                    </a:moveTo>
                    <a:lnTo>
                      <a:pt x="119299" y="0"/>
                    </a:lnTo>
                  </a:path>
                </a:pathLst>
              </a:custGeom>
              <a:ln w="1015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5" name="object 45">
                <a:extLst>
                  <a:ext uri="{FF2B5EF4-FFF2-40B4-BE49-F238E27FC236}">
                    <a16:creationId xmlns:a16="http://schemas.microsoft.com/office/drawing/2014/main" id="{D34703CF-EDDA-818F-CCCF-6A458A1291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60629" y="3727119"/>
                <a:ext cx="571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6350">
                    <a:moveTo>
                      <a:pt x="0" y="6349"/>
                    </a:moveTo>
                    <a:lnTo>
                      <a:pt x="5338" y="6349"/>
                    </a:lnTo>
                    <a:lnTo>
                      <a:pt x="5338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6" name="object 46">
                <a:extLst>
                  <a:ext uri="{FF2B5EF4-FFF2-40B4-BE49-F238E27FC236}">
                    <a16:creationId xmlns:a16="http://schemas.microsoft.com/office/drawing/2014/main" id="{0718E10F-B7E8-2782-22DC-6847017F8F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60629" y="3724580"/>
                <a:ext cx="114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4300">
                    <a:moveTo>
                      <a:pt x="0" y="0"/>
                    </a:moveTo>
                    <a:lnTo>
                      <a:pt x="113960" y="0"/>
                    </a:lnTo>
                  </a:path>
                </a:pathLst>
              </a:custGeom>
              <a:ln w="507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7" name="object 47">
                <a:extLst>
                  <a:ext uri="{FF2B5EF4-FFF2-40B4-BE49-F238E27FC236}">
                    <a16:creationId xmlns:a16="http://schemas.microsoft.com/office/drawing/2014/main" id="{6D675E0A-B877-6DB6-D272-7D8AE3F110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65968" y="3726877"/>
                <a:ext cx="571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6350">
                    <a:moveTo>
                      <a:pt x="5441" y="0"/>
                    </a:moveTo>
                    <a:lnTo>
                      <a:pt x="0" y="0"/>
                    </a:lnTo>
                    <a:lnTo>
                      <a:pt x="0" y="6160"/>
                    </a:lnTo>
                    <a:lnTo>
                      <a:pt x="5441" y="6160"/>
                    </a:lnTo>
                    <a:lnTo>
                      <a:pt x="5441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8" name="object 48">
                <a:extLst>
                  <a:ext uri="{FF2B5EF4-FFF2-40B4-BE49-F238E27FC236}">
                    <a16:creationId xmlns:a16="http://schemas.microsoft.com/office/drawing/2014/main" id="{AB5736FB-3455-8E37-F4A7-49D2A6A0746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71409" y="3729957"/>
                <a:ext cx="971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97154">
                    <a:moveTo>
                      <a:pt x="0" y="0"/>
                    </a:moveTo>
                    <a:lnTo>
                      <a:pt x="97020" y="0"/>
                    </a:lnTo>
                  </a:path>
                </a:pathLst>
              </a:custGeom>
              <a:ln w="6160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9" name="object 49">
                <a:extLst>
                  <a:ext uri="{FF2B5EF4-FFF2-40B4-BE49-F238E27FC236}">
                    <a16:creationId xmlns:a16="http://schemas.microsoft.com/office/drawing/2014/main" id="{F819F675-0F62-4329-8140-452FF50E086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68430" y="3726877"/>
                <a:ext cx="63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350">
                    <a:moveTo>
                      <a:pt x="6160" y="0"/>
                    </a:moveTo>
                    <a:lnTo>
                      <a:pt x="0" y="0"/>
                    </a:lnTo>
                    <a:lnTo>
                      <a:pt x="0" y="6160"/>
                    </a:lnTo>
                    <a:lnTo>
                      <a:pt x="6160" y="6160"/>
                    </a:lnTo>
                    <a:lnTo>
                      <a:pt x="616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0" name="object 50">
                <a:extLst>
                  <a:ext uri="{FF2B5EF4-FFF2-40B4-BE49-F238E27FC236}">
                    <a16:creationId xmlns:a16="http://schemas.microsoft.com/office/drawing/2014/main" id="{816E07FE-C83F-1325-2A14-023A54D00A6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74590" y="3721539"/>
                <a:ext cx="571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12064">
                    <a:moveTo>
                      <a:pt x="5338" y="0"/>
                    </a:moveTo>
                    <a:lnTo>
                      <a:pt x="0" y="0"/>
                    </a:lnTo>
                    <a:lnTo>
                      <a:pt x="0" y="11498"/>
                    </a:lnTo>
                    <a:lnTo>
                      <a:pt x="5338" y="11498"/>
                    </a:lnTo>
                    <a:lnTo>
                      <a:pt x="5338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1" name="object 51">
                <a:extLst>
                  <a:ext uri="{FF2B5EF4-FFF2-40B4-BE49-F238E27FC236}">
                    <a16:creationId xmlns:a16="http://schemas.microsoft.com/office/drawing/2014/main" id="{2F8648C7-E5D1-2BF7-10F5-EB4AEBE2A9A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60629" y="3723797"/>
                <a:ext cx="10795" cy="37465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37464">
                    <a:moveTo>
                      <a:pt x="0" y="0"/>
                    </a:moveTo>
                    <a:lnTo>
                      <a:pt x="10780" y="0"/>
                    </a:lnTo>
                    <a:lnTo>
                      <a:pt x="10780" y="36960"/>
                    </a:lnTo>
                    <a:lnTo>
                      <a:pt x="0" y="369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2" name="object 52">
                <a:extLst>
                  <a:ext uri="{FF2B5EF4-FFF2-40B4-BE49-F238E27FC236}">
                    <a16:creationId xmlns:a16="http://schemas.microsoft.com/office/drawing/2014/main" id="{B4B5E7D2-A038-C380-9D3E-05D8CF74429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54438" y="3717638"/>
                <a:ext cx="23495" cy="49530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49529">
                    <a:moveTo>
                      <a:pt x="23130" y="0"/>
                    </a:moveTo>
                    <a:lnTo>
                      <a:pt x="0" y="0"/>
                    </a:lnTo>
                    <a:lnTo>
                      <a:pt x="0" y="49280"/>
                    </a:lnTo>
                    <a:lnTo>
                      <a:pt x="23130" y="49280"/>
                    </a:lnTo>
                    <a:lnTo>
                      <a:pt x="23130" y="43120"/>
                    </a:lnTo>
                    <a:lnTo>
                      <a:pt x="6190" y="43120"/>
                    </a:lnTo>
                    <a:lnTo>
                      <a:pt x="6190" y="37781"/>
                    </a:lnTo>
                    <a:lnTo>
                      <a:pt x="11529" y="37781"/>
                    </a:lnTo>
                    <a:lnTo>
                      <a:pt x="11529" y="11601"/>
                    </a:lnTo>
                    <a:lnTo>
                      <a:pt x="6190" y="11601"/>
                    </a:lnTo>
                    <a:lnTo>
                      <a:pt x="6190" y="6160"/>
                    </a:lnTo>
                    <a:lnTo>
                      <a:pt x="23130" y="6160"/>
                    </a:lnTo>
                    <a:lnTo>
                      <a:pt x="23130" y="0"/>
                    </a:lnTo>
                    <a:close/>
                  </a:path>
                  <a:path w="23495" h="49529">
                    <a:moveTo>
                      <a:pt x="11529" y="37781"/>
                    </a:moveTo>
                    <a:lnTo>
                      <a:pt x="6190" y="37781"/>
                    </a:lnTo>
                    <a:lnTo>
                      <a:pt x="6190" y="43120"/>
                    </a:lnTo>
                    <a:lnTo>
                      <a:pt x="11529" y="43120"/>
                    </a:lnTo>
                    <a:lnTo>
                      <a:pt x="11529" y="37781"/>
                    </a:lnTo>
                    <a:close/>
                  </a:path>
                  <a:path w="23495" h="49529">
                    <a:moveTo>
                      <a:pt x="23130" y="6160"/>
                    </a:moveTo>
                    <a:lnTo>
                      <a:pt x="11529" y="6160"/>
                    </a:lnTo>
                    <a:lnTo>
                      <a:pt x="11529" y="43120"/>
                    </a:lnTo>
                    <a:lnTo>
                      <a:pt x="23130" y="43120"/>
                    </a:lnTo>
                    <a:lnTo>
                      <a:pt x="23130" y="6160"/>
                    </a:lnTo>
                    <a:close/>
                  </a:path>
                  <a:path w="23495" h="49529">
                    <a:moveTo>
                      <a:pt x="11529" y="6160"/>
                    </a:moveTo>
                    <a:lnTo>
                      <a:pt x="6190" y="6160"/>
                    </a:lnTo>
                    <a:lnTo>
                      <a:pt x="6190" y="11601"/>
                    </a:lnTo>
                    <a:lnTo>
                      <a:pt x="11529" y="11601"/>
                    </a:lnTo>
                    <a:lnTo>
                      <a:pt x="11529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3" name="object 53">
                <a:extLst>
                  <a:ext uri="{FF2B5EF4-FFF2-40B4-BE49-F238E27FC236}">
                    <a16:creationId xmlns:a16="http://schemas.microsoft.com/office/drawing/2014/main" id="{CCD61DCE-27F7-7104-F539-96AEA7D942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2484" y="3913218"/>
                <a:ext cx="6223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064">
                    <a:moveTo>
                      <a:pt x="0" y="0"/>
                    </a:moveTo>
                    <a:lnTo>
                      <a:pt x="61610" y="0"/>
                    </a:lnTo>
                    <a:lnTo>
                      <a:pt x="61610" y="11591"/>
                    </a:lnTo>
                    <a:lnTo>
                      <a:pt x="0" y="115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4" name="object 54">
                <a:extLst>
                  <a:ext uri="{FF2B5EF4-FFF2-40B4-BE49-F238E27FC236}">
                    <a16:creationId xmlns:a16="http://schemas.microsoft.com/office/drawing/2014/main" id="{077D0727-0F16-23F8-215F-8D89E03DE1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96324" y="3907879"/>
                <a:ext cx="7429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74295" h="22860">
                    <a:moveTo>
                      <a:pt x="73930" y="0"/>
                    </a:moveTo>
                    <a:lnTo>
                      <a:pt x="0" y="0"/>
                    </a:lnTo>
                    <a:lnTo>
                      <a:pt x="0" y="22319"/>
                    </a:lnTo>
                    <a:lnTo>
                      <a:pt x="73930" y="22319"/>
                    </a:lnTo>
                    <a:lnTo>
                      <a:pt x="73930" y="16929"/>
                    </a:lnTo>
                    <a:lnTo>
                      <a:pt x="62380" y="16929"/>
                    </a:lnTo>
                    <a:lnTo>
                      <a:pt x="62380" y="11498"/>
                    </a:lnTo>
                    <a:lnTo>
                      <a:pt x="6160" y="11498"/>
                    </a:lnTo>
                    <a:lnTo>
                      <a:pt x="6160" y="5338"/>
                    </a:lnTo>
                    <a:lnTo>
                      <a:pt x="73930" y="5338"/>
                    </a:lnTo>
                    <a:lnTo>
                      <a:pt x="73930" y="0"/>
                    </a:lnTo>
                    <a:close/>
                  </a:path>
                  <a:path w="74295" h="22860">
                    <a:moveTo>
                      <a:pt x="67770" y="11498"/>
                    </a:moveTo>
                    <a:lnTo>
                      <a:pt x="62380" y="11498"/>
                    </a:lnTo>
                    <a:lnTo>
                      <a:pt x="62380" y="16929"/>
                    </a:lnTo>
                    <a:lnTo>
                      <a:pt x="67770" y="16929"/>
                    </a:lnTo>
                    <a:lnTo>
                      <a:pt x="67770" y="11498"/>
                    </a:lnTo>
                    <a:close/>
                  </a:path>
                  <a:path w="74295" h="22860">
                    <a:moveTo>
                      <a:pt x="73930" y="5338"/>
                    </a:moveTo>
                    <a:lnTo>
                      <a:pt x="11550" y="5338"/>
                    </a:lnTo>
                    <a:lnTo>
                      <a:pt x="11550" y="11498"/>
                    </a:lnTo>
                    <a:lnTo>
                      <a:pt x="67770" y="11498"/>
                    </a:lnTo>
                    <a:lnTo>
                      <a:pt x="67770" y="16929"/>
                    </a:lnTo>
                    <a:lnTo>
                      <a:pt x="73930" y="16929"/>
                    </a:lnTo>
                    <a:lnTo>
                      <a:pt x="73930" y="5338"/>
                    </a:lnTo>
                    <a:close/>
                  </a:path>
                  <a:path w="74295" h="22860">
                    <a:moveTo>
                      <a:pt x="11550" y="5338"/>
                    </a:moveTo>
                    <a:lnTo>
                      <a:pt x="6160" y="5338"/>
                    </a:lnTo>
                    <a:lnTo>
                      <a:pt x="6160" y="11498"/>
                    </a:lnTo>
                    <a:lnTo>
                      <a:pt x="11550" y="11498"/>
                    </a:lnTo>
                    <a:lnTo>
                      <a:pt x="11550" y="533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5" name="object 55">
                <a:extLst>
                  <a:ext uri="{FF2B5EF4-FFF2-40B4-BE49-F238E27FC236}">
                    <a16:creationId xmlns:a16="http://schemas.microsoft.com/office/drawing/2014/main" id="{1F54B1F3-C37A-11E9-759B-0AFA0DBBAD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2484" y="4007209"/>
                <a:ext cx="6223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0795">
                    <a:moveTo>
                      <a:pt x="0" y="0"/>
                    </a:moveTo>
                    <a:lnTo>
                      <a:pt x="61610" y="0"/>
                    </a:lnTo>
                    <a:lnTo>
                      <a:pt x="61610" y="10790"/>
                    </a:lnTo>
                    <a:lnTo>
                      <a:pt x="0" y="107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6" name="object 56">
                <a:extLst>
                  <a:ext uri="{FF2B5EF4-FFF2-40B4-BE49-F238E27FC236}">
                    <a16:creationId xmlns:a16="http://schemas.microsoft.com/office/drawing/2014/main" id="{FA418A87-99C5-5C11-41B2-2C5DE9FAC17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96324" y="4001049"/>
                <a:ext cx="74295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74295" h="23495">
                    <a:moveTo>
                      <a:pt x="73930" y="0"/>
                    </a:moveTo>
                    <a:lnTo>
                      <a:pt x="0" y="0"/>
                    </a:lnTo>
                    <a:lnTo>
                      <a:pt x="0" y="23110"/>
                    </a:lnTo>
                    <a:lnTo>
                      <a:pt x="73930" y="23110"/>
                    </a:lnTo>
                    <a:lnTo>
                      <a:pt x="73930" y="16950"/>
                    </a:lnTo>
                    <a:lnTo>
                      <a:pt x="62380" y="16950"/>
                    </a:lnTo>
                    <a:lnTo>
                      <a:pt x="62380" y="11560"/>
                    </a:lnTo>
                    <a:lnTo>
                      <a:pt x="6160" y="11560"/>
                    </a:lnTo>
                    <a:lnTo>
                      <a:pt x="6160" y="6160"/>
                    </a:lnTo>
                    <a:lnTo>
                      <a:pt x="73930" y="6160"/>
                    </a:lnTo>
                    <a:lnTo>
                      <a:pt x="73930" y="0"/>
                    </a:lnTo>
                    <a:close/>
                  </a:path>
                  <a:path w="74295" h="23495">
                    <a:moveTo>
                      <a:pt x="67770" y="11560"/>
                    </a:moveTo>
                    <a:lnTo>
                      <a:pt x="62380" y="11560"/>
                    </a:lnTo>
                    <a:lnTo>
                      <a:pt x="62380" y="16950"/>
                    </a:lnTo>
                    <a:lnTo>
                      <a:pt x="67770" y="16950"/>
                    </a:lnTo>
                    <a:lnTo>
                      <a:pt x="67770" y="11560"/>
                    </a:lnTo>
                    <a:close/>
                  </a:path>
                  <a:path w="74295" h="23495">
                    <a:moveTo>
                      <a:pt x="73930" y="6160"/>
                    </a:moveTo>
                    <a:lnTo>
                      <a:pt x="11550" y="6160"/>
                    </a:lnTo>
                    <a:lnTo>
                      <a:pt x="11550" y="11560"/>
                    </a:lnTo>
                    <a:lnTo>
                      <a:pt x="67770" y="11560"/>
                    </a:lnTo>
                    <a:lnTo>
                      <a:pt x="67770" y="16950"/>
                    </a:lnTo>
                    <a:lnTo>
                      <a:pt x="73930" y="16950"/>
                    </a:lnTo>
                    <a:lnTo>
                      <a:pt x="73930" y="6160"/>
                    </a:lnTo>
                    <a:close/>
                  </a:path>
                  <a:path w="74295" h="23495">
                    <a:moveTo>
                      <a:pt x="11550" y="6160"/>
                    </a:moveTo>
                    <a:lnTo>
                      <a:pt x="6160" y="6160"/>
                    </a:lnTo>
                    <a:lnTo>
                      <a:pt x="6160" y="11560"/>
                    </a:lnTo>
                    <a:lnTo>
                      <a:pt x="11550" y="11560"/>
                    </a:lnTo>
                    <a:lnTo>
                      <a:pt x="11550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7" name="object 57">
                <a:extLst>
                  <a:ext uri="{FF2B5EF4-FFF2-40B4-BE49-F238E27FC236}">
                    <a16:creationId xmlns:a16="http://schemas.microsoft.com/office/drawing/2014/main" id="{4AEAB6A6-0CA4-BE79-A541-76A1C4C47EB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2484" y="4100400"/>
                <a:ext cx="6223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0795">
                    <a:moveTo>
                      <a:pt x="0" y="0"/>
                    </a:moveTo>
                    <a:lnTo>
                      <a:pt x="61610" y="0"/>
                    </a:lnTo>
                    <a:lnTo>
                      <a:pt x="61610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8" name="object 58">
                <a:extLst>
                  <a:ext uri="{FF2B5EF4-FFF2-40B4-BE49-F238E27FC236}">
                    <a16:creationId xmlns:a16="http://schemas.microsoft.com/office/drawing/2014/main" id="{AC1B2B57-0EC0-8C73-92BD-5C551DD2BA5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96324" y="4094240"/>
                <a:ext cx="74295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74295" h="23495">
                    <a:moveTo>
                      <a:pt x="7393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73930" y="23100"/>
                    </a:lnTo>
                    <a:lnTo>
                      <a:pt x="73930" y="16940"/>
                    </a:lnTo>
                    <a:lnTo>
                      <a:pt x="62380" y="16940"/>
                    </a:lnTo>
                    <a:lnTo>
                      <a:pt x="62380" y="11550"/>
                    </a:lnTo>
                    <a:lnTo>
                      <a:pt x="6160" y="11550"/>
                    </a:lnTo>
                    <a:lnTo>
                      <a:pt x="6160" y="6160"/>
                    </a:lnTo>
                    <a:lnTo>
                      <a:pt x="73930" y="6160"/>
                    </a:lnTo>
                    <a:lnTo>
                      <a:pt x="73930" y="0"/>
                    </a:lnTo>
                    <a:close/>
                  </a:path>
                  <a:path w="74295" h="23495">
                    <a:moveTo>
                      <a:pt x="67770" y="11550"/>
                    </a:moveTo>
                    <a:lnTo>
                      <a:pt x="62380" y="11550"/>
                    </a:lnTo>
                    <a:lnTo>
                      <a:pt x="62380" y="16940"/>
                    </a:lnTo>
                    <a:lnTo>
                      <a:pt x="67770" y="16940"/>
                    </a:lnTo>
                    <a:lnTo>
                      <a:pt x="67770" y="11550"/>
                    </a:lnTo>
                    <a:close/>
                  </a:path>
                  <a:path w="74295" h="23495">
                    <a:moveTo>
                      <a:pt x="73930" y="6160"/>
                    </a:moveTo>
                    <a:lnTo>
                      <a:pt x="11550" y="6160"/>
                    </a:lnTo>
                    <a:lnTo>
                      <a:pt x="11550" y="11550"/>
                    </a:lnTo>
                    <a:lnTo>
                      <a:pt x="67770" y="11550"/>
                    </a:lnTo>
                    <a:lnTo>
                      <a:pt x="67770" y="16940"/>
                    </a:lnTo>
                    <a:lnTo>
                      <a:pt x="73930" y="16940"/>
                    </a:lnTo>
                    <a:lnTo>
                      <a:pt x="73930" y="6160"/>
                    </a:lnTo>
                    <a:close/>
                  </a:path>
                  <a:path w="74295" h="23495">
                    <a:moveTo>
                      <a:pt x="11550" y="6160"/>
                    </a:moveTo>
                    <a:lnTo>
                      <a:pt x="6160" y="616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9" name="object 59">
                <a:extLst>
                  <a:ext uri="{FF2B5EF4-FFF2-40B4-BE49-F238E27FC236}">
                    <a16:creationId xmlns:a16="http://schemas.microsoft.com/office/drawing/2014/main" id="{4E5C6496-52F0-0D3D-025A-93EF664A808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2484" y="4193580"/>
                <a:ext cx="6223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0795">
                    <a:moveTo>
                      <a:pt x="0" y="0"/>
                    </a:moveTo>
                    <a:lnTo>
                      <a:pt x="61610" y="0"/>
                    </a:lnTo>
                    <a:lnTo>
                      <a:pt x="61610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0" name="object 60">
                <a:extLst>
                  <a:ext uri="{FF2B5EF4-FFF2-40B4-BE49-F238E27FC236}">
                    <a16:creationId xmlns:a16="http://schemas.microsoft.com/office/drawing/2014/main" id="{7C00CEA4-A043-9EC9-9AB7-BBFCE15C8AF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96324" y="4187420"/>
                <a:ext cx="74295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74295" h="23495">
                    <a:moveTo>
                      <a:pt x="7393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73930" y="23100"/>
                    </a:lnTo>
                    <a:lnTo>
                      <a:pt x="73930" y="16940"/>
                    </a:lnTo>
                    <a:lnTo>
                      <a:pt x="62380" y="16940"/>
                    </a:lnTo>
                    <a:lnTo>
                      <a:pt x="62380" y="11550"/>
                    </a:lnTo>
                    <a:lnTo>
                      <a:pt x="6160" y="11550"/>
                    </a:lnTo>
                    <a:lnTo>
                      <a:pt x="6160" y="6160"/>
                    </a:lnTo>
                    <a:lnTo>
                      <a:pt x="73930" y="6160"/>
                    </a:lnTo>
                    <a:lnTo>
                      <a:pt x="73930" y="0"/>
                    </a:lnTo>
                    <a:close/>
                  </a:path>
                  <a:path w="74295" h="23495">
                    <a:moveTo>
                      <a:pt x="67770" y="11550"/>
                    </a:moveTo>
                    <a:lnTo>
                      <a:pt x="62380" y="11550"/>
                    </a:lnTo>
                    <a:lnTo>
                      <a:pt x="62380" y="16940"/>
                    </a:lnTo>
                    <a:lnTo>
                      <a:pt x="67770" y="16940"/>
                    </a:lnTo>
                    <a:lnTo>
                      <a:pt x="67770" y="11550"/>
                    </a:lnTo>
                    <a:close/>
                  </a:path>
                  <a:path w="74295" h="23495">
                    <a:moveTo>
                      <a:pt x="73930" y="6160"/>
                    </a:moveTo>
                    <a:lnTo>
                      <a:pt x="11550" y="6160"/>
                    </a:lnTo>
                    <a:lnTo>
                      <a:pt x="11550" y="11550"/>
                    </a:lnTo>
                    <a:lnTo>
                      <a:pt x="67770" y="11550"/>
                    </a:lnTo>
                    <a:lnTo>
                      <a:pt x="67770" y="16940"/>
                    </a:lnTo>
                    <a:lnTo>
                      <a:pt x="73930" y="16940"/>
                    </a:lnTo>
                    <a:lnTo>
                      <a:pt x="73930" y="6160"/>
                    </a:lnTo>
                    <a:close/>
                  </a:path>
                  <a:path w="74295" h="23495">
                    <a:moveTo>
                      <a:pt x="11550" y="6160"/>
                    </a:moveTo>
                    <a:lnTo>
                      <a:pt x="6160" y="616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1" name="object 61">
                <a:extLst>
                  <a:ext uri="{FF2B5EF4-FFF2-40B4-BE49-F238E27FC236}">
                    <a16:creationId xmlns:a16="http://schemas.microsoft.com/office/drawing/2014/main" id="{E2A30C64-36B6-666C-FAE6-C9BA632C192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96324" y="4280601"/>
                <a:ext cx="74295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74295" h="23495">
                    <a:moveTo>
                      <a:pt x="7393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73930" y="23100"/>
                    </a:lnTo>
                    <a:lnTo>
                      <a:pt x="73930" y="17710"/>
                    </a:lnTo>
                    <a:lnTo>
                      <a:pt x="62380" y="17710"/>
                    </a:lnTo>
                    <a:lnTo>
                      <a:pt x="62380" y="11550"/>
                    </a:lnTo>
                    <a:lnTo>
                      <a:pt x="6160" y="11550"/>
                    </a:lnTo>
                    <a:lnTo>
                      <a:pt x="6160" y="6160"/>
                    </a:lnTo>
                    <a:lnTo>
                      <a:pt x="73930" y="6160"/>
                    </a:lnTo>
                    <a:lnTo>
                      <a:pt x="73930" y="0"/>
                    </a:lnTo>
                    <a:close/>
                  </a:path>
                  <a:path w="74295" h="23495">
                    <a:moveTo>
                      <a:pt x="67770" y="11550"/>
                    </a:moveTo>
                    <a:lnTo>
                      <a:pt x="62380" y="11550"/>
                    </a:lnTo>
                    <a:lnTo>
                      <a:pt x="62380" y="17710"/>
                    </a:lnTo>
                    <a:lnTo>
                      <a:pt x="67770" y="17710"/>
                    </a:lnTo>
                    <a:lnTo>
                      <a:pt x="67770" y="11550"/>
                    </a:lnTo>
                    <a:close/>
                  </a:path>
                  <a:path w="74295" h="23495">
                    <a:moveTo>
                      <a:pt x="73930" y="6160"/>
                    </a:moveTo>
                    <a:lnTo>
                      <a:pt x="11550" y="6160"/>
                    </a:lnTo>
                    <a:lnTo>
                      <a:pt x="11550" y="11550"/>
                    </a:lnTo>
                    <a:lnTo>
                      <a:pt x="67770" y="11550"/>
                    </a:lnTo>
                    <a:lnTo>
                      <a:pt x="67770" y="17710"/>
                    </a:lnTo>
                    <a:lnTo>
                      <a:pt x="73930" y="17710"/>
                    </a:lnTo>
                    <a:lnTo>
                      <a:pt x="73930" y="6160"/>
                    </a:lnTo>
                    <a:close/>
                  </a:path>
                  <a:path w="74295" h="23495">
                    <a:moveTo>
                      <a:pt x="11550" y="6160"/>
                    </a:moveTo>
                    <a:lnTo>
                      <a:pt x="6160" y="616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2" name="object 62">
                <a:extLst>
                  <a:ext uri="{FF2B5EF4-FFF2-40B4-BE49-F238E27FC236}">
                    <a16:creationId xmlns:a16="http://schemas.microsoft.com/office/drawing/2014/main" id="{074F51E1-2208-2475-1292-A2F32E964BA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78666" y="4058810"/>
                <a:ext cx="504190" cy="567055"/>
              </a:xfrm>
              <a:custGeom>
                <a:avLst/>
                <a:gdLst/>
                <a:ahLst/>
                <a:cxnLst/>
                <a:rect l="l" t="t" r="r" b="b"/>
                <a:pathLst>
                  <a:path w="504189" h="567054">
                    <a:moveTo>
                      <a:pt x="0" y="0"/>
                    </a:moveTo>
                    <a:lnTo>
                      <a:pt x="503677" y="0"/>
                    </a:lnTo>
                    <a:lnTo>
                      <a:pt x="503677" y="566802"/>
                    </a:lnTo>
                    <a:lnTo>
                      <a:pt x="0" y="5668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3" name="object 63">
                <a:extLst>
                  <a:ext uri="{FF2B5EF4-FFF2-40B4-BE49-F238E27FC236}">
                    <a16:creationId xmlns:a16="http://schemas.microsoft.com/office/drawing/2014/main" id="{D0B3BFD5-0B72-38AB-18AE-C75CCFD5AF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29495" y="4092700"/>
                <a:ext cx="504190" cy="567055"/>
              </a:xfrm>
              <a:custGeom>
                <a:avLst/>
                <a:gdLst/>
                <a:ahLst/>
                <a:cxnLst/>
                <a:rect l="l" t="t" r="r" b="b"/>
                <a:pathLst>
                  <a:path w="504189" h="567054">
                    <a:moveTo>
                      <a:pt x="503678" y="0"/>
                    </a:moveTo>
                    <a:lnTo>
                      <a:pt x="0" y="0"/>
                    </a:lnTo>
                    <a:lnTo>
                      <a:pt x="0" y="566792"/>
                    </a:lnTo>
                    <a:lnTo>
                      <a:pt x="244904" y="566792"/>
                    </a:lnTo>
                    <a:lnTo>
                      <a:pt x="251064" y="131680"/>
                    </a:lnTo>
                    <a:lnTo>
                      <a:pt x="503678" y="131680"/>
                    </a:lnTo>
                    <a:lnTo>
                      <a:pt x="503678" y="0"/>
                    </a:lnTo>
                    <a:close/>
                  </a:path>
                </a:pathLst>
              </a:custGeom>
              <a:solidFill>
                <a:srgbClr val="008D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4" name="object 64">
                <a:extLst>
                  <a:ext uri="{FF2B5EF4-FFF2-40B4-BE49-F238E27FC236}">
                    <a16:creationId xmlns:a16="http://schemas.microsoft.com/office/drawing/2014/main" id="{F9D332B7-6C30-0DD0-ABEF-CC0FFF929B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76355" y="4041869"/>
                <a:ext cx="525780" cy="595630"/>
              </a:xfrm>
              <a:custGeom>
                <a:avLst/>
                <a:gdLst/>
                <a:ahLst/>
                <a:cxnLst/>
                <a:rect l="l" t="t" r="r" b="b"/>
                <a:pathLst>
                  <a:path w="525779" h="595629">
                    <a:moveTo>
                      <a:pt x="522927" y="0"/>
                    </a:moveTo>
                    <a:lnTo>
                      <a:pt x="2310" y="0"/>
                    </a:lnTo>
                    <a:lnTo>
                      <a:pt x="0" y="2310"/>
                    </a:lnTo>
                    <a:lnTo>
                      <a:pt x="0" y="592212"/>
                    </a:lnTo>
                    <a:lnTo>
                      <a:pt x="2310" y="595292"/>
                    </a:lnTo>
                    <a:lnTo>
                      <a:pt x="522927" y="595292"/>
                    </a:lnTo>
                    <a:lnTo>
                      <a:pt x="525237" y="592212"/>
                    </a:lnTo>
                    <a:lnTo>
                      <a:pt x="525237" y="583742"/>
                    </a:lnTo>
                    <a:lnTo>
                      <a:pt x="11552" y="583742"/>
                    </a:lnTo>
                    <a:lnTo>
                      <a:pt x="11552" y="10780"/>
                    </a:lnTo>
                    <a:lnTo>
                      <a:pt x="525237" y="10780"/>
                    </a:lnTo>
                    <a:lnTo>
                      <a:pt x="525237" y="2310"/>
                    </a:lnTo>
                    <a:lnTo>
                      <a:pt x="522927" y="0"/>
                    </a:lnTo>
                    <a:close/>
                  </a:path>
                  <a:path w="525779" h="595629">
                    <a:moveTo>
                      <a:pt x="525237" y="10780"/>
                    </a:moveTo>
                    <a:lnTo>
                      <a:pt x="513687" y="10780"/>
                    </a:lnTo>
                    <a:lnTo>
                      <a:pt x="513687" y="583742"/>
                    </a:lnTo>
                    <a:lnTo>
                      <a:pt x="525237" y="583742"/>
                    </a:lnTo>
                    <a:lnTo>
                      <a:pt x="525237" y="1078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5" name="object 65">
                <a:extLst>
                  <a:ext uri="{FF2B5EF4-FFF2-40B4-BE49-F238E27FC236}">
                    <a16:creationId xmlns:a16="http://schemas.microsoft.com/office/drawing/2014/main" id="{BCC47817-E15B-61C4-0ED2-771D5CDC924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70964" y="4035709"/>
                <a:ext cx="536575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536575" h="607060">
                    <a:moveTo>
                      <a:pt x="531398" y="0"/>
                    </a:moveTo>
                    <a:lnTo>
                      <a:pt x="4621" y="0"/>
                    </a:lnTo>
                    <a:lnTo>
                      <a:pt x="0" y="5390"/>
                    </a:lnTo>
                    <a:lnTo>
                      <a:pt x="0" y="601452"/>
                    </a:lnTo>
                    <a:lnTo>
                      <a:pt x="4621" y="606842"/>
                    </a:lnTo>
                    <a:lnTo>
                      <a:pt x="525238" y="606842"/>
                    </a:lnTo>
                    <a:lnTo>
                      <a:pt x="525238" y="595292"/>
                    </a:lnTo>
                    <a:lnTo>
                      <a:pt x="11553" y="595292"/>
                    </a:lnTo>
                    <a:lnTo>
                      <a:pt x="11553" y="11550"/>
                    </a:lnTo>
                    <a:lnTo>
                      <a:pt x="536018" y="11550"/>
                    </a:lnTo>
                    <a:lnTo>
                      <a:pt x="536018" y="5390"/>
                    </a:lnTo>
                    <a:lnTo>
                      <a:pt x="531398" y="0"/>
                    </a:lnTo>
                    <a:close/>
                  </a:path>
                  <a:path w="536575" h="607060">
                    <a:moveTo>
                      <a:pt x="536018" y="11550"/>
                    </a:moveTo>
                    <a:lnTo>
                      <a:pt x="525238" y="11550"/>
                    </a:lnTo>
                    <a:lnTo>
                      <a:pt x="525238" y="606842"/>
                    </a:lnTo>
                    <a:lnTo>
                      <a:pt x="531398" y="606842"/>
                    </a:lnTo>
                    <a:lnTo>
                      <a:pt x="536018" y="601452"/>
                    </a:lnTo>
                    <a:lnTo>
                      <a:pt x="536018" y="11550"/>
                    </a:lnTo>
                    <a:close/>
                  </a:path>
                  <a:path w="536575" h="607060">
                    <a:moveTo>
                      <a:pt x="525238" y="11550"/>
                    </a:moveTo>
                    <a:lnTo>
                      <a:pt x="11553" y="11550"/>
                    </a:lnTo>
                    <a:lnTo>
                      <a:pt x="11553" y="595292"/>
                    </a:lnTo>
                    <a:lnTo>
                      <a:pt x="525238" y="595292"/>
                    </a:lnTo>
                    <a:lnTo>
                      <a:pt x="525238" y="584512"/>
                    </a:lnTo>
                    <a:lnTo>
                      <a:pt x="22334" y="584512"/>
                    </a:lnTo>
                    <a:lnTo>
                      <a:pt x="22334" y="23100"/>
                    </a:lnTo>
                    <a:lnTo>
                      <a:pt x="16943" y="23100"/>
                    </a:lnTo>
                    <a:lnTo>
                      <a:pt x="16943" y="16940"/>
                    </a:lnTo>
                    <a:lnTo>
                      <a:pt x="525238" y="16940"/>
                    </a:lnTo>
                    <a:lnTo>
                      <a:pt x="525238" y="11550"/>
                    </a:lnTo>
                    <a:close/>
                  </a:path>
                  <a:path w="536575" h="607060">
                    <a:moveTo>
                      <a:pt x="525238" y="16940"/>
                    </a:moveTo>
                    <a:lnTo>
                      <a:pt x="22334" y="16940"/>
                    </a:lnTo>
                    <a:lnTo>
                      <a:pt x="22334" y="23100"/>
                    </a:lnTo>
                    <a:lnTo>
                      <a:pt x="513688" y="23100"/>
                    </a:lnTo>
                    <a:lnTo>
                      <a:pt x="513688" y="584512"/>
                    </a:lnTo>
                    <a:lnTo>
                      <a:pt x="525238" y="584512"/>
                    </a:lnTo>
                    <a:lnTo>
                      <a:pt x="525238" y="16940"/>
                    </a:lnTo>
                    <a:close/>
                  </a:path>
                  <a:path w="536575" h="607060">
                    <a:moveTo>
                      <a:pt x="22334" y="16940"/>
                    </a:moveTo>
                    <a:lnTo>
                      <a:pt x="16943" y="16940"/>
                    </a:lnTo>
                    <a:lnTo>
                      <a:pt x="16943" y="23100"/>
                    </a:lnTo>
                    <a:lnTo>
                      <a:pt x="22334" y="23100"/>
                    </a:lnTo>
                    <a:lnTo>
                      <a:pt x="22334" y="1694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6" name="object 66">
                <a:extLst>
                  <a:ext uri="{FF2B5EF4-FFF2-40B4-BE49-F238E27FC236}">
                    <a16:creationId xmlns:a16="http://schemas.microsoft.com/office/drawing/2014/main" id="{8B7422FF-2ABD-8850-FD26-AC584047B4E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75291" y="3981799"/>
                <a:ext cx="0" cy="280670"/>
              </a:xfrm>
              <a:custGeom>
                <a:avLst/>
                <a:gdLst/>
                <a:ahLst/>
                <a:cxnLst/>
                <a:rect l="l" t="t" r="r" b="b"/>
                <a:pathLst>
                  <a:path h="280670">
                    <a:moveTo>
                      <a:pt x="0" y="0"/>
                    </a:moveTo>
                    <a:lnTo>
                      <a:pt x="0" y="280321"/>
                    </a:lnTo>
                  </a:path>
                </a:pathLst>
              </a:custGeom>
              <a:ln w="10780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7" name="object 67">
                <a:extLst>
                  <a:ext uri="{FF2B5EF4-FFF2-40B4-BE49-F238E27FC236}">
                    <a16:creationId xmlns:a16="http://schemas.microsoft.com/office/drawing/2014/main" id="{C691F711-4AA5-6C34-5DFB-26A0351D4B3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3741" y="3982389"/>
                <a:ext cx="1206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280035">
                    <a:moveTo>
                      <a:pt x="0" y="279732"/>
                    </a:moveTo>
                    <a:lnTo>
                      <a:pt x="11550" y="279732"/>
                    </a:lnTo>
                    <a:lnTo>
                      <a:pt x="11550" y="0"/>
                    </a:lnTo>
                    <a:lnTo>
                      <a:pt x="0" y="0"/>
                    </a:lnTo>
                    <a:lnTo>
                      <a:pt x="0" y="279732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8" name="object 68">
                <a:extLst>
                  <a:ext uri="{FF2B5EF4-FFF2-40B4-BE49-F238E27FC236}">
                    <a16:creationId xmlns:a16="http://schemas.microsoft.com/office/drawing/2014/main" id="{CE01ADE4-C6B1-B98D-B3C9-EB76A2C11C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3741" y="3976039"/>
                <a:ext cx="1714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17145" h="6350">
                    <a:moveTo>
                      <a:pt x="0" y="6349"/>
                    </a:moveTo>
                    <a:lnTo>
                      <a:pt x="16940" y="6349"/>
                    </a:lnTo>
                    <a:lnTo>
                      <a:pt x="16940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9" name="object 69">
                <a:extLst>
                  <a:ext uri="{FF2B5EF4-FFF2-40B4-BE49-F238E27FC236}">
                    <a16:creationId xmlns:a16="http://schemas.microsoft.com/office/drawing/2014/main" id="{93EB0589-4404-4679-1492-A36CDA676BC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75291" y="3987469"/>
                <a:ext cx="12065" cy="274955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274954">
                    <a:moveTo>
                      <a:pt x="0" y="274652"/>
                    </a:moveTo>
                    <a:lnTo>
                      <a:pt x="11550" y="274652"/>
                    </a:lnTo>
                    <a:lnTo>
                      <a:pt x="11550" y="0"/>
                    </a:lnTo>
                    <a:lnTo>
                      <a:pt x="0" y="0"/>
                    </a:lnTo>
                    <a:lnTo>
                      <a:pt x="0" y="274652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0" name="object 70">
                <a:extLst>
                  <a:ext uri="{FF2B5EF4-FFF2-40B4-BE49-F238E27FC236}">
                    <a16:creationId xmlns:a16="http://schemas.microsoft.com/office/drawing/2014/main" id="{F1748054-4F60-CAE0-2EC0-1D6774BF19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75291" y="3982389"/>
                <a:ext cx="5715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079">
                    <a:moveTo>
                      <a:pt x="0" y="5079"/>
                    </a:moveTo>
                    <a:lnTo>
                      <a:pt x="5390" y="5079"/>
                    </a:lnTo>
                    <a:lnTo>
                      <a:pt x="539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1" name="object 71">
                <a:extLst>
                  <a:ext uri="{FF2B5EF4-FFF2-40B4-BE49-F238E27FC236}">
                    <a16:creationId xmlns:a16="http://schemas.microsoft.com/office/drawing/2014/main" id="{AEF34060-6C65-9DB9-EB87-07A2FF5680E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80681" y="3976409"/>
                <a:ext cx="635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2064">
                    <a:moveTo>
                      <a:pt x="6160" y="0"/>
                    </a:moveTo>
                    <a:lnTo>
                      <a:pt x="0" y="0"/>
                    </a:lnTo>
                    <a:lnTo>
                      <a:pt x="0" y="11550"/>
                    </a:lnTo>
                    <a:lnTo>
                      <a:pt x="6160" y="11550"/>
                    </a:lnTo>
                    <a:lnTo>
                      <a:pt x="616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2" name="object 72">
                <a:extLst>
                  <a:ext uri="{FF2B5EF4-FFF2-40B4-BE49-F238E27FC236}">
                    <a16:creationId xmlns:a16="http://schemas.microsoft.com/office/drawing/2014/main" id="{8D8E5B9E-CFB3-2E35-C226-9434F5518B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42292" y="3937899"/>
                <a:ext cx="12065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324485">
                    <a:moveTo>
                      <a:pt x="0" y="324221"/>
                    </a:moveTo>
                    <a:lnTo>
                      <a:pt x="11550" y="324221"/>
                    </a:lnTo>
                    <a:lnTo>
                      <a:pt x="11550" y="0"/>
                    </a:lnTo>
                    <a:lnTo>
                      <a:pt x="0" y="0"/>
                    </a:lnTo>
                    <a:lnTo>
                      <a:pt x="0" y="324221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3" name="object 73">
                <a:extLst>
                  <a:ext uri="{FF2B5EF4-FFF2-40B4-BE49-F238E27FC236}">
                    <a16:creationId xmlns:a16="http://schemas.microsoft.com/office/drawing/2014/main" id="{8889E22B-1A93-7311-0D19-9D813718EEB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36902" y="3943019"/>
                <a:ext cx="12065" cy="319405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319404">
                    <a:moveTo>
                      <a:pt x="0" y="319101"/>
                    </a:moveTo>
                    <a:lnTo>
                      <a:pt x="11550" y="319101"/>
                    </a:lnTo>
                    <a:lnTo>
                      <a:pt x="11550" y="0"/>
                    </a:lnTo>
                    <a:lnTo>
                      <a:pt x="0" y="0"/>
                    </a:lnTo>
                    <a:lnTo>
                      <a:pt x="0" y="319101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4" name="object 74">
                <a:extLst>
                  <a:ext uri="{FF2B5EF4-FFF2-40B4-BE49-F238E27FC236}">
                    <a16:creationId xmlns:a16="http://schemas.microsoft.com/office/drawing/2014/main" id="{365B480E-C802-0B4A-B2F7-1C1812369C3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36902" y="3937939"/>
                <a:ext cx="5715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079">
                    <a:moveTo>
                      <a:pt x="0" y="5079"/>
                    </a:moveTo>
                    <a:lnTo>
                      <a:pt x="5390" y="5079"/>
                    </a:lnTo>
                    <a:lnTo>
                      <a:pt x="539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5" name="object 75">
                <a:extLst>
                  <a:ext uri="{FF2B5EF4-FFF2-40B4-BE49-F238E27FC236}">
                    <a16:creationId xmlns:a16="http://schemas.microsoft.com/office/drawing/2014/main" id="{CEA89805-C8A9-78ED-157E-A9DF6991EE4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36902" y="3931589"/>
                <a:ext cx="2286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6350">
                    <a:moveTo>
                      <a:pt x="0" y="6349"/>
                    </a:moveTo>
                    <a:lnTo>
                      <a:pt x="22330" y="6349"/>
                    </a:lnTo>
                    <a:lnTo>
                      <a:pt x="22330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6" name="object 76">
                <a:extLst>
                  <a:ext uri="{FF2B5EF4-FFF2-40B4-BE49-F238E27FC236}">
                    <a16:creationId xmlns:a16="http://schemas.microsoft.com/office/drawing/2014/main" id="{3B8DAC4B-777A-6610-B09A-32D02ACAAA0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53842" y="3937899"/>
                <a:ext cx="0" cy="324485"/>
              </a:xfrm>
              <a:custGeom>
                <a:avLst/>
                <a:gdLst/>
                <a:ahLst/>
                <a:cxnLst/>
                <a:rect l="l" t="t" r="r" b="b"/>
                <a:pathLst>
                  <a:path h="324485">
                    <a:moveTo>
                      <a:pt x="0" y="0"/>
                    </a:moveTo>
                    <a:lnTo>
                      <a:pt x="0" y="324221"/>
                    </a:lnTo>
                  </a:path>
                </a:pathLst>
              </a:custGeom>
              <a:ln w="10780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7" name="object 77">
                <a:extLst>
                  <a:ext uri="{FF2B5EF4-FFF2-40B4-BE49-F238E27FC236}">
                    <a16:creationId xmlns:a16="http://schemas.microsoft.com/office/drawing/2014/main" id="{17A814E3-FF81-6EF5-A2E9-8570EE07AD4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42292" y="3937899"/>
                <a:ext cx="6350" cy="571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5714">
                    <a:moveTo>
                      <a:pt x="6160" y="0"/>
                    </a:moveTo>
                    <a:lnTo>
                      <a:pt x="0" y="0"/>
                    </a:lnTo>
                    <a:lnTo>
                      <a:pt x="0" y="5400"/>
                    </a:lnTo>
                    <a:lnTo>
                      <a:pt x="6160" y="5400"/>
                    </a:lnTo>
                    <a:lnTo>
                      <a:pt x="616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8" name="object 78">
                <a:extLst>
                  <a:ext uri="{FF2B5EF4-FFF2-40B4-BE49-F238E27FC236}">
                    <a16:creationId xmlns:a16="http://schemas.microsoft.com/office/drawing/2014/main" id="{93B38167-CDFD-EB7C-2CC8-29FA225666B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75291" y="4205900"/>
                <a:ext cx="7556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5564" h="12064">
                    <a:moveTo>
                      <a:pt x="0" y="0"/>
                    </a:moveTo>
                    <a:lnTo>
                      <a:pt x="75470" y="0"/>
                    </a:lnTo>
                    <a:lnTo>
                      <a:pt x="7547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9" name="object 79">
                <a:extLst>
                  <a:ext uri="{FF2B5EF4-FFF2-40B4-BE49-F238E27FC236}">
                    <a16:creationId xmlns:a16="http://schemas.microsoft.com/office/drawing/2014/main" id="{72815807-698A-3F1A-7122-8CD398BBA00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9131" y="4200510"/>
                <a:ext cx="8826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22860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7790" y="22330"/>
                    </a:lnTo>
                    <a:lnTo>
                      <a:pt x="87790" y="11550"/>
                    </a:lnTo>
                    <a:lnTo>
                      <a:pt x="6160" y="11550"/>
                    </a:lnTo>
                    <a:lnTo>
                      <a:pt x="616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8264" h="22860">
                    <a:moveTo>
                      <a:pt x="11550" y="5390"/>
                    </a:moveTo>
                    <a:lnTo>
                      <a:pt x="6160" y="539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5390"/>
                    </a:lnTo>
                    <a:close/>
                  </a:path>
                  <a:path w="88264" h="22860">
                    <a:moveTo>
                      <a:pt x="76240" y="5390"/>
                    </a:moveTo>
                    <a:lnTo>
                      <a:pt x="11550" y="5390"/>
                    </a:lnTo>
                    <a:lnTo>
                      <a:pt x="11550" y="11550"/>
                    </a:lnTo>
                    <a:lnTo>
                      <a:pt x="76240" y="11550"/>
                    </a:lnTo>
                    <a:lnTo>
                      <a:pt x="76240" y="5390"/>
                    </a:lnTo>
                    <a:close/>
                  </a:path>
                  <a:path w="88264" h="22860">
                    <a:moveTo>
                      <a:pt x="81630" y="5390"/>
                    </a:moveTo>
                    <a:lnTo>
                      <a:pt x="76240" y="5390"/>
                    </a:lnTo>
                    <a:lnTo>
                      <a:pt x="76240" y="11550"/>
                    </a:lnTo>
                    <a:lnTo>
                      <a:pt x="81630" y="11550"/>
                    </a:lnTo>
                    <a:lnTo>
                      <a:pt x="81630" y="5390"/>
                    </a:lnTo>
                    <a:close/>
                  </a:path>
                  <a:path w="88264" h="22860">
                    <a:moveTo>
                      <a:pt x="87790" y="0"/>
                    </a:moveTo>
                    <a:lnTo>
                      <a:pt x="81630" y="0"/>
                    </a:lnTo>
                    <a:lnTo>
                      <a:pt x="81630" y="11550"/>
                    </a:lnTo>
                    <a:lnTo>
                      <a:pt x="87790" y="11550"/>
                    </a:lnTo>
                    <a:lnTo>
                      <a:pt x="877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0" name="object 80">
                <a:extLst>
                  <a:ext uri="{FF2B5EF4-FFF2-40B4-BE49-F238E27FC236}">
                    <a16:creationId xmlns:a16="http://schemas.microsoft.com/office/drawing/2014/main" id="{A3491549-606B-B31E-1BE2-8595B1C572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9131" y="4271360"/>
                <a:ext cx="88265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23495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87790" y="23100"/>
                    </a:lnTo>
                    <a:lnTo>
                      <a:pt x="87790" y="11550"/>
                    </a:lnTo>
                    <a:lnTo>
                      <a:pt x="6160" y="11550"/>
                    </a:lnTo>
                    <a:lnTo>
                      <a:pt x="6160" y="6160"/>
                    </a:lnTo>
                    <a:lnTo>
                      <a:pt x="81630" y="6160"/>
                    </a:lnTo>
                    <a:lnTo>
                      <a:pt x="81630" y="0"/>
                    </a:lnTo>
                    <a:close/>
                  </a:path>
                  <a:path w="88264" h="23495">
                    <a:moveTo>
                      <a:pt x="11550" y="6160"/>
                    </a:moveTo>
                    <a:lnTo>
                      <a:pt x="6160" y="616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6160"/>
                    </a:lnTo>
                    <a:close/>
                  </a:path>
                  <a:path w="88264" h="23495">
                    <a:moveTo>
                      <a:pt x="76240" y="6160"/>
                    </a:moveTo>
                    <a:lnTo>
                      <a:pt x="11550" y="6160"/>
                    </a:lnTo>
                    <a:lnTo>
                      <a:pt x="11550" y="11550"/>
                    </a:lnTo>
                    <a:lnTo>
                      <a:pt x="76240" y="11550"/>
                    </a:lnTo>
                    <a:lnTo>
                      <a:pt x="76240" y="6160"/>
                    </a:lnTo>
                    <a:close/>
                  </a:path>
                  <a:path w="88264" h="23495">
                    <a:moveTo>
                      <a:pt x="81630" y="6160"/>
                    </a:moveTo>
                    <a:lnTo>
                      <a:pt x="76240" y="6160"/>
                    </a:lnTo>
                    <a:lnTo>
                      <a:pt x="76240" y="11550"/>
                    </a:lnTo>
                    <a:lnTo>
                      <a:pt x="81630" y="11550"/>
                    </a:lnTo>
                    <a:lnTo>
                      <a:pt x="81630" y="6160"/>
                    </a:lnTo>
                    <a:close/>
                  </a:path>
                  <a:path w="88264" h="23495">
                    <a:moveTo>
                      <a:pt x="87790" y="0"/>
                    </a:moveTo>
                    <a:lnTo>
                      <a:pt x="81630" y="0"/>
                    </a:lnTo>
                    <a:lnTo>
                      <a:pt x="81630" y="11550"/>
                    </a:lnTo>
                    <a:lnTo>
                      <a:pt x="87790" y="11550"/>
                    </a:lnTo>
                    <a:lnTo>
                      <a:pt x="877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1" name="object 81">
                <a:extLst>
                  <a:ext uri="{FF2B5EF4-FFF2-40B4-BE49-F238E27FC236}">
                    <a16:creationId xmlns:a16="http://schemas.microsoft.com/office/drawing/2014/main" id="{26A47465-7142-0E1B-9CEE-CE8C83BA3D4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75291" y="4135050"/>
                <a:ext cx="7556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5564" h="12064">
                    <a:moveTo>
                      <a:pt x="0" y="0"/>
                    </a:moveTo>
                    <a:lnTo>
                      <a:pt x="75470" y="0"/>
                    </a:lnTo>
                    <a:lnTo>
                      <a:pt x="7547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2" name="object 82">
                <a:extLst>
                  <a:ext uri="{FF2B5EF4-FFF2-40B4-BE49-F238E27FC236}">
                    <a16:creationId xmlns:a16="http://schemas.microsoft.com/office/drawing/2014/main" id="{A8596172-7237-015D-BA5C-FBC3C5DD1AF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9131" y="4129660"/>
                <a:ext cx="8826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22860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7790" y="22330"/>
                    </a:lnTo>
                    <a:lnTo>
                      <a:pt x="87790" y="10780"/>
                    </a:lnTo>
                    <a:lnTo>
                      <a:pt x="6160" y="10780"/>
                    </a:lnTo>
                    <a:lnTo>
                      <a:pt x="616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8264" h="22860">
                    <a:moveTo>
                      <a:pt x="11550" y="5390"/>
                    </a:moveTo>
                    <a:lnTo>
                      <a:pt x="6160" y="5390"/>
                    </a:lnTo>
                    <a:lnTo>
                      <a:pt x="6160" y="10780"/>
                    </a:lnTo>
                    <a:lnTo>
                      <a:pt x="11550" y="10780"/>
                    </a:lnTo>
                    <a:lnTo>
                      <a:pt x="11550" y="5390"/>
                    </a:lnTo>
                    <a:close/>
                  </a:path>
                  <a:path w="88264" h="22860">
                    <a:moveTo>
                      <a:pt x="76240" y="5390"/>
                    </a:moveTo>
                    <a:lnTo>
                      <a:pt x="11550" y="5390"/>
                    </a:lnTo>
                    <a:lnTo>
                      <a:pt x="11550" y="10780"/>
                    </a:lnTo>
                    <a:lnTo>
                      <a:pt x="76240" y="10780"/>
                    </a:lnTo>
                    <a:lnTo>
                      <a:pt x="76240" y="5390"/>
                    </a:lnTo>
                    <a:close/>
                  </a:path>
                  <a:path w="88264" h="22860">
                    <a:moveTo>
                      <a:pt x="81630" y="5390"/>
                    </a:moveTo>
                    <a:lnTo>
                      <a:pt x="76240" y="5390"/>
                    </a:lnTo>
                    <a:lnTo>
                      <a:pt x="76240" y="10780"/>
                    </a:lnTo>
                    <a:lnTo>
                      <a:pt x="81630" y="10780"/>
                    </a:lnTo>
                    <a:lnTo>
                      <a:pt x="81630" y="5390"/>
                    </a:lnTo>
                    <a:close/>
                  </a:path>
                  <a:path w="88264" h="22860">
                    <a:moveTo>
                      <a:pt x="87790" y="0"/>
                    </a:moveTo>
                    <a:lnTo>
                      <a:pt x="81630" y="0"/>
                    </a:lnTo>
                    <a:lnTo>
                      <a:pt x="81630" y="10780"/>
                    </a:lnTo>
                    <a:lnTo>
                      <a:pt x="87790" y="10780"/>
                    </a:lnTo>
                    <a:lnTo>
                      <a:pt x="877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3" name="object 83">
                <a:extLst>
                  <a:ext uri="{FF2B5EF4-FFF2-40B4-BE49-F238E27FC236}">
                    <a16:creationId xmlns:a16="http://schemas.microsoft.com/office/drawing/2014/main" id="{6587E50A-4915-84AC-5F5C-C3B605A28D3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9131" y="4342211"/>
                <a:ext cx="88265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23495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87790" y="23100"/>
                    </a:lnTo>
                    <a:lnTo>
                      <a:pt x="87790" y="11550"/>
                    </a:lnTo>
                    <a:lnTo>
                      <a:pt x="6160" y="11550"/>
                    </a:lnTo>
                    <a:lnTo>
                      <a:pt x="6160" y="6160"/>
                    </a:lnTo>
                    <a:lnTo>
                      <a:pt x="81630" y="6160"/>
                    </a:lnTo>
                    <a:lnTo>
                      <a:pt x="81630" y="0"/>
                    </a:lnTo>
                    <a:close/>
                  </a:path>
                  <a:path w="88264" h="23495">
                    <a:moveTo>
                      <a:pt x="11550" y="6160"/>
                    </a:moveTo>
                    <a:lnTo>
                      <a:pt x="6160" y="616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6160"/>
                    </a:lnTo>
                    <a:close/>
                  </a:path>
                  <a:path w="88264" h="23495">
                    <a:moveTo>
                      <a:pt x="76240" y="6160"/>
                    </a:moveTo>
                    <a:lnTo>
                      <a:pt x="11550" y="6160"/>
                    </a:lnTo>
                    <a:lnTo>
                      <a:pt x="11550" y="11550"/>
                    </a:lnTo>
                    <a:lnTo>
                      <a:pt x="76240" y="11550"/>
                    </a:lnTo>
                    <a:lnTo>
                      <a:pt x="76240" y="6160"/>
                    </a:lnTo>
                    <a:close/>
                  </a:path>
                  <a:path w="88264" h="23495">
                    <a:moveTo>
                      <a:pt x="81630" y="6160"/>
                    </a:moveTo>
                    <a:lnTo>
                      <a:pt x="76240" y="6160"/>
                    </a:lnTo>
                    <a:lnTo>
                      <a:pt x="76240" y="11550"/>
                    </a:lnTo>
                    <a:lnTo>
                      <a:pt x="81630" y="11550"/>
                    </a:lnTo>
                    <a:lnTo>
                      <a:pt x="81630" y="6160"/>
                    </a:lnTo>
                    <a:close/>
                  </a:path>
                  <a:path w="88264" h="23495">
                    <a:moveTo>
                      <a:pt x="87790" y="0"/>
                    </a:moveTo>
                    <a:lnTo>
                      <a:pt x="81630" y="0"/>
                    </a:lnTo>
                    <a:lnTo>
                      <a:pt x="81630" y="11550"/>
                    </a:lnTo>
                    <a:lnTo>
                      <a:pt x="87790" y="11550"/>
                    </a:lnTo>
                    <a:lnTo>
                      <a:pt x="877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4" name="object 84">
                <a:extLst>
                  <a:ext uri="{FF2B5EF4-FFF2-40B4-BE49-F238E27FC236}">
                    <a16:creationId xmlns:a16="http://schemas.microsoft.com/office/drawing/2014/main" id="{C69E1B2B-685D-E118-F693-0A061B12821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9131" y="4413831"/>
                <a:ext cx="8826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22860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7790" y="22330"/>
                    </a:lnTo>
                    <a:lnTo>
                      <a:pt x="87790" y="10780"/>
                    </a:lnTo>
                    <a:lnTo>
                      <a:pt x="6160" y="10780"/>
                    </a:lnTo>
                    <a:lnTo>
                      <a:pt x="616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8264" h="22860">
                    <a:moveTo>
                      <a:pt x="11550" y="5390"/>
                    </a:moveTo>
                    <a:lnTo>
                      <a:pt x="6160" y="5390"/>
                    </a:lnTo>
                    <a:lnTo>
                      <a:pt x="6160" y="10780"/>
                    </a:lnTo>
                    <a:lnTo>
                      <a:pt x="11550" y="10780"/>
                    </a:lnTo>
                    <a:lnTo>
                      <a:pt x="11550" y="5390"/>
                    </a:lnTo>
                    <a:close/>
                  </a:path>
                  <a:path w="88264" h="22860">
                    <a:moveTo>
                      <a:pt x="76240" y="5390"/>
                    </a:moveTo>
                    <a:lnTo>
                      <a:pt x="11550" y="5390"/>
                    </a:lnTo>
                    <a:lnTo>
                      <a:pt x="11550" y="10780"/>
                    </a:lnTo>
                    <a:lnTo>
                      <a:pt x="76240" y="10780"/>
                    </a:lnTo>
                    <a:lnTo>
                      <a:pt x="76240" y="5390"/>
                    </a:lnTo>
                    <a:close/>
                  </a:path>
                  <a:path w="88264" h="22860">
                    <a:moveTo>
                      <a:pt x="81630" y="5390"/>
                    </a:moveTo>
                    <a:lnTo>
                      <a:pt x="76240" y="5390"/>
                    </a:lnTo>
                    <a:lnTo>
                      <a:pt x="76240" y="10780"/>
                    </a:lnTo>
                    <a:lnTo>
                      <a:pt x="81630" y="10780"/>
                    </a:lnTo>
                    <a:lnTo>
                      <a:pt x="81630" y="5390"/>
                    </a:lnTo>
                    <a:close/>
                  </a:path>
                  <a:path w="88264" h="22860">
                    <a:moveTo>
                      <a:pt x="87790" y="0"/>
                    </a:moveTo>
                    <a:lnTo>
                      <a:pt x="81630" y="0"/>
                    </a:lnTo>
                    <a:lnTo>
                      <a:pt x="81630" y="10780"/>
                    </a:lnTo>
                    <a:lnTo>
                      <a:pt x="87790" y="10780"/>
                    </a:lnTo>
                    <a:lnTo>
                      <a:pt x="877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5" name="object 85">
                <a:extLst>
                  <a:ext uri="{FF2B5EF4-FFF2-40B4-BE49-F238E27FC236}">
                    <a16:creationId xmlns:a16="http://schemas.microsoft.com/office/drawing/2014/main" id="{AB5A7A73-BEB2-BD8E-CA0C-E57B33E901D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9131" y="4484682"/>
                <a:ext cx="8826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22860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7790" y="22330"/>
                    </a:lnTo>
                    <a:lnTo>
                      <a:pt x="87790" y="11550"/>
                    </a:lnTo>
                    <a:lnTo>
                      <a:pt x="6160" y="11550"/>
                    </a:lnTo>
                    <a:lnTo>
                      <a:pt x="616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8264" h="22860">
                    <a:moveTo>
                      <a:pt x="11550" y="5390"/>
                    </a:moveTo>
                    <a:lnTo>
                      <a:pt x="6160" y="539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5390"/>
                    </a:lnTo>
                    <a:close/>
                  </a:path>
                  <a:path w="88264" h="22860">
                    <a:moveTo>
                      <a:pt x="76240" y="5390"/>
                    </a:moveTo>
                    <a:lnTo>
                      <a:pt x="11550" y="5390"/>
                    </a:lnTo>
                    <a:lnTo>
                      <a:pt x="11550" y="11550"/>
                    </a:lnTo>
                    <a:lnTo>
                      <a:pt x="76240" y="11550"/>
                    </a:lnTo>
                    <a:lnTo>
                      <a:pt x="76240" y="5390"/>
                    </a:lnTo>
                    <a:close/>
                  </a:path>
                  <a:path w="88264" h="22860">
                    <a:moveTo>
                      <a:pt x="81630" y="5390"/>
                    </a:moveTo>
                    <a:lnTo>
                      <a:pt x="76240" y="5390"/>
                    </a:lnTo>
                    <a:lnTo>
                      <a:pt x="76240" y="11550"/>
                    </a:lnTo>
                    <a:lnTo>
                      <a:pt x="81630" y="11550"/>
                    </a:lnTo>
                    <a:lnTo>
                      <a:pt x="81630" y="5390"/>
                    </a:lnTo>
                    <a:close/>
                  </a:path>
                  <a:path w="88264" h="22860">
                    <a:moveTo>
                      <a:pt x="87790" y="0"/>
                    </a:moveTo>
                    <a:lnTo>
                      <a:pt x="81630" y="0"/>
                    </a:lnTo>
                    <a:lnTo>
                      <a:pt x="81630" y="11550"/>
                    </a:lnTo>
                    <a:lnTo>
                      <a:pt x="87790" y="11550"/>
                    </a:lnTo>
                    <a:lnTo>
                      <a:pt x="877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6" name="object 86">
                <a:extLst>
                  <a:ext uri="{FF2B5EF4-FFF2-40B4-BE49-F238E27FC236}">
                    <a16:creationId xmlns:a16="http://schemas.microsoft.com/office/drawing/2014/main" id="{9C8656E4-9345-169D-9E0E-E4DBD931A8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9131" y="4555532"/>
                <a:ext cx="88265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88264" h="23495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87790" y="23100"/>
                    </a:lnTo>
                    <a:lnTo>
                      <a:pt x="87790" y="11550"/>
                    </a:lnTo>
                    <a:lnTo>
                      <a:pt x="6160" y="11550"/>
                    </a:lnTo>
                    <a:lnTo>
                      <a:pt x="616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8264" h="23495">
                    <a:moveTo>
                      <a:pt x="11550" y="5390"/>
                    </a:moveTo>
                    <a:lnTo>
                      <a:pt x="6160" y="539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5390"/>
                    </a:lnTo>
                    <a:close/>
                  </a:path>
                  <a:path w="88264" h="23495">
                    <a:moveTo>
                      <a:pt x="76240" y="5390"/>
                    </a:moveTo>
                    <a:lnTo>
                      <a:pt x="11550" y="5390"/>
                    </a:lnTo>
                    <a:lnTo>
                      <a:pt x="11550" y="11550"/>
                    </a:lnTo>
                    <a:lnTo>
                      <a:pt x="76240" y="11550"/>
                    </a:lnTo>
                    <a:lnTo>
                      <a:pt x="76240" y="5390"/>
                    </a:lnTo>
                    <a:close/>
                  </a:path>
                  <a:path w="88264" h="23495">
                    <a:moveTo>
                      <a:pt x="81630" y="5390"/>
                    </a:moveTo>
                    <a:lnTo>
                      <a:pt x="76240" y="5390"/>
                    </a:lnTo>
                    <a:lnTo>
                      <a:pt x="76240" y="11550"/>
                    </a:lnTo>
                    <a:lnTo>
                      <a:pt x="81630" y="11550"/>
                    </a:lnTo>
                    <a:lnTo>
                      <a:pt x="81630" y="5390"/>
                    </a:lnTo>
                    <a:close/>
                  </a:path>
                  <a:path w="88264" h="23495">
                    <a:moveTo>
                      <a:pt x="87790" y="0"/>
                    </a:moveTo>
                    <a:lnTo>
                      <a:pt x="81630" y="0"/>
                    </a:lnTo>
                    <a:lnTo>
                      <a:pt x="81630" y="11550"/>
                    </a:lnTo>
                    <a:lnTo>
                      <a:pt x="87790" y="11550"/>
                    </a:lnTo>
                    <a:lnTo>
                      <a:pt x="877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7" name="object 87">
                <a:extLst>
                  <a:ext uri="{FF2B5EF4-FFF2-40B4-BE49-F238E27FC236}">
                    <a16:creationId xmlns:a16="http://schemas.microsoft.com/office/drawing/2014/main" id="{591B77BB-E544-EF04-0987-C4611B909A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14451" y="3980259"/>
                <a:ext cx="7048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12064">
                    <a:moveTo>
                      <a:pt x="0" y="0"/>
                    </a:moveTo>
                    <a:lnTo>
                      <a:pt x="70080" y="0"/>
                    </a:lnTo>
                    <a:lnTo>
                      <a:pt x="7008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8" name="object 88">
                <a:extLst>
                  <a:ext uri="{FF2B5EF4-FFF2-40B4-BE49-F238E27FC236}">
                    <a16:creationId xmlns:a16="http://schemas.microsoft.com/office/drawing/2014/main" id="{081AB786-1547-62CC-975A-356E266233E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08290" y="3974869"/>
                <a:ext cx="8191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81914" h="22860">
                    <a:moveTo>
                      <a:pt x="7624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1630" y="22330"/>
                    </a:lnTo>
                    <a:lnTo>
                      <a:pt x="81630" y="11550"/>
                    </a:lnTo>
                    <a:lnTo>
                      <a:pt x="6160" y="11550"/>
                    </a:lnTo>
                    <a:lnTo>
                      <a:pt x="6160" y="5390"/>
                    </a:lnTo>
                    <a:lnTo>
                      <a:pt x="76240" y="5390"/>
                    </a:lnTo>
                    <a:lnTo>
                      <a:pt x="76240" y="0"/>
                    </a:lnTo>
                    <a:close/>
                  </a:path>
                  <a:path w="81914" h="22860">
                    <a:moveTo>
                      <a:pt x="11550" y="5390"/>
                    </a:moveTo>
                    <a:lnTo>
                      <a:pt x="6160" y="539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5390"/>
                    </a:lnTo>
                    <a:close/>
                  </a:path>
                  <a:path w="81914" h="22860">
                    <a:moveTo>
                      <a:pt x="70850" y="5390"/>
                    </a:moveTo>
                    <a:lnTo>
                      <a:pt x="11550" y="5390"/>
                    </a:lnTo>
                    <a:lnTo>
                      <a:pt x="11550" y="11550"/>
                    </a:lnTo>
                    <a:lnTo>
                      <a:pt x="70850" y="11550"/>
                    </a:lnTo>
                    <a:lnTo>
                      <a:pt x="70850" y="5390"/>
                    </a:lnTo>
                    <a:close/>
                  </a:path>
                  <a:path w="81914" h="22860">
                    <a:moveTo>
                      <a:pt x="76240" y="5390"/>
                    </a:moveTo>
                    <a:lnTo>
                      <a:pt x="70850" y="5390"/>
                    </a:lnTo>
                    <a:lnTo>
                      <a:pt x="70850" y="11550"/>
                    </a:lnTo>
                    <a:lnTo>
                      <a:pt x="76240" y="11550"/>
                    </a:lnTo>
                    <a:lnTo>
                      <a:pt x="76240" y="5390"/>
                    </a:lnTo>
                    <a:close/>
                  </a:path>
                  <a:path w="81914" h="22860">
                    <a:moveTo>
                      <a:pt x="81630" y="0"/>
                    </a:moveTo>
                    <a:lnTo>
                      <a:pt x="76240" y="0"/>
                    </a:lnTo>
                    <a:lnTo>
                      <a:pt x="76240" y="11550"/>
                    </a:lnTo>
                    <a:lnTo>
                      <a:pt x="81630" y="11550"/>
                    </a:lnTo>
                    <a:lnTo>
                      <a:pt x="8163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9" name="object 89">
                <a:extLst>
                  <a:ext uri="{FF2B5EF4-FFF2-40B4-BE49-F238E27FC236}">
                    <a16:creationId xmlns:a16="http://schemas.microsoft.com/office/drawing/2014/main" id="{ACDF9EC4-F554-1450-A3D9-5FCC07E1F3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18301" y="3986419"/>
                <a:ext cx="10795" cy="59690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59689">
                    <a:moveTo>
                      <a:pt x="0" y="0"/>
                    </a:moveTo>
                    <a:lnTo>
                      <a:pt x="10780" y="0"/>
                    </a:lnTo>
                    <a:lnTo>
                      <a:pt x="10780" y="59300"/>
                    </a:lnTo>
                    <a:lnTo>
                      <a:pt x="0" y="593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0" name="object 90">
                <a:extLst>
                  <a:ext uri="{FF2B5EF4-FFF2-40B4-BE49-F238E27FC236}">
                    <a16:creationId xmlns:a16="http://schemas.microsoft.com/office/drawing/2014/main" id="{0BD92E49-9F7C-A93F-0753-4A10EA5D74C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12141" y="3980259"/>
                <a:ext cx="23495" cy="71120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71120">
                    <a:moveTo>
                      <a:pt x="23100" y="0"/>
                    </a:moveTo>
                    <a:lnTo>
                      <a:pt x="0" y="0"/>
                    </a:lnTo>
                    <a:lnTo>
                      <a:pt x="0" y="70850"/>
                    </a:lnTo>
                    <a:lnTo>
                      <a:pt x="23100" y="70850"/>
                    </a:lnTo>
                    <a:lnTo>
                      <a:pt x="23100" y="65460"/>
                    </a:lnTo>
                    <a:lnTo>
                      <a:pt x="6160" y="65460"/>
                    </a:lnTo>
                    <a:lnTo>
                      <a:pt x="6160" y="60070"/>
                    </a:lnTo>
                    <a:lnTo>
                      <a:pt x="11550" y="60070"/>
                    </a:lnTo>
                    <a:lnTo>
                      <a:pt x="11550" y="11550"/>
                    </a:lnTo>
                    <a:lnTo>
                      <a:pt x="6160" y="11550"/>
                    </a:lnTo>
                    <a:lnTo>
                      <a:pt x="6160" y="6160"/>
                    </a:lnTo>
                    <a:lnTo>
                      <a:pt x="23100" y="6160"/>
                    </a:lnTo>
                    <a:lnTo>
                      <a:pt x="23100" y="0"/>
                    </a:lnTo>
                    <a:close/>
                  </a:path>
                  <a:path w="23495" h="71120">
                    <a:moveTo>
                      <a:pt x="11550" y="60070"/>
                    </a:moveTo>
                    <a:lnTo>
                      <a:pt x="6160" y="60070"/>
                    </a:lnTo>
                    <a:lnTo>
                      <a:pt x="6160" y="65460"/>
                    </a:lnTo>
                    <a:lnTo>
                      <a:pt x="11550" y="65460"/>
                    </a:lnTo>
                    <a:lnTo>
                      <a:pt x="11550" y="60070"/>
                    </a:lnTo>
                    <a:close/>
                  </a:path>
                  <a:path w="23495" h="71120">
                    <a:moveTo>
                      <a:pt x="23100" y="6160"/>
                    </a:moveTo>
                    <a:lnTo>
                      <a:pt x="11550" y="6160"/>
                    </a:lnTo>
                    <a:lnTo>
                      <a:pt x="11550" y="65460"/>
                    </a:lnTo>
                    <a:lnTo>
                      <a:pt x="23100" y="65460"/>
                    </a:lnTo>
                    <a:lnTo>
                      <a:pt x="23100" y="6160"/>
                    </a:lnTo>
                    <a:close/>
                  </a:path>
                  <a:path w="23495" h="71120">
                    <a:moveTo>
                      <a:pt x="11550" y="6160"/>
                    </a:moveTo>
                    <a:lnTo>
                      <a:pt x="6160" y="616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1" name="object 91">
                <a:extLst>
                  <a:ext uri="{FF2B5EF4-FFF2-40B4-BE49-F238E27FC236}">
                    <a16:creationId xmlns:a16="http://schemas.microsoft.com/office/drawing/2014/main" id="{26D40327-D98A-B807-1853-0CEC6BC16F8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49101" y="3942144"/>
                <a:ext cx="1079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7950">
                    <a:moveTo>
                      <a:pt x="0" y="0"/>
                    </a:moveTo>
                    <a:lnTo>
                      <a:pt x="107821" y="0"/>
                    </a:lnTo>
                  </a:path>
                </a:pathLst>
              </a:custGeom>
              <a:ln w="11550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2" name="object 92">
                <a:extLst>
                  <a:ext uri="{FF2B5EF4-FFF2-40B4-BE49-F238E27FC236}">
                    <a16:creationId xmlns:a16="http://schemas.microsoft.com/office/drawing/2014/main" id="{666A6776-F7F8-0B56-251A-AF192EDAA2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42941" y="3948099"/>
                <a:ext cx="1206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0650">
                    <a:moveTo>
                      <a:pt x="0" y="0"/>
                    </a:moveTo>
                    <a:lnTo>
                      <a:pt x="120141" y="0"/>
                    </a:lnTo>
                  </a:path>
                </a:pathLst>
              </a:custGeom>
              <a:ln w="1015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3" name="object 93">
                <a:extLst>
                  <a:ext uri="{FF2B5EF4-FFF2-40B4-BE49-F238E27FC236}">
                    <a16:creationId xmlns:a16="http://schemas.microsoft.com/office/drawing/2014/main" id="{4BAC6D74-BB09-2F26-8B30-7CA19C005D1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42941" y="3936669"/>
                <a:ext cx="63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350">
                    <a:moveTo>
                      <a:pt x="0" y="6349"/>
                    </a:moveTo>
                    <a:lnTo>
                      <a:pt x="6160" y="6349"/>
                    </a:lnTo>
                    <a:lnTo>
                      <a:pt x="6160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4" name="object 94">
                <a:extLst>
                  <a:ext uri="{FF2B5EF4-FFF2-40B4-BE49-F238E27FC236}">
                    <a16:creationId xmlns:a16="http://schemas.microsoft.com/office/drawing/2014/main" id="{C3775167-D432-DDA5-3C93-808D2C243C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42941" y="3934129"/>
                <a:ext cx="114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4300">
                    <a:moveTo>
                      <a:pt x="0" y="0"/>
                    </a:moveTo>
                    <a:lnTo>
                      <a:pt x="113981" y="0"/>
                    </a:lnTo>
                  </a:path>
                </a:pathLst>
              </a:custGeom>
              <a:ln w="507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5" name="object 95">
                <a:extLst>
                  <a:ext uri="{FF2B5EF4-FFF2-40B4-BE49-F238E27FC236}">
                    <a16:creationId xmlns:a16="http://schemas.microsoft.com/office/drawing/2014/main" id="{441E9E8E-0077-9B5E-FC1E-768AC518671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49101" y="3936369"/>
                <a:ext cx="571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6350">
                    <a:moveTo>
                      <a:pt x="5400" y="0"/>
                    </a:moveTo>
                    <a:lnTo>
                      <a:pt x="0" y="0"/>
                    </a:lnTo>
                    <a:lnTo>
                      <a:pt x="0" y="6160"/>
                    </a:lnTo>
                    <a:lnTo>
                      <a:pt x="5400" y="6160"/>
                    </a:lnTo>
                    <a:lnTo>
                      <a:pt x="540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6" name="object 96">
                <a:extLst>
                  <a:ext uri="{FF2B5EF4-FFF2-40B4-BE49-F238E27FC236}">
                    <a16:creationId xmlns:a16="http://schemas.microsoft.com/office/drawing/2014/main" id="{056424DF-C4C4-E00D-9DBD-5D51997B05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54501" y="3939449"/>
                <a:ext cx="971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97154">
                    <a:moveTo>
                      <a:pt x="0" y="0"/>
                    </a:moveTo>
                    <a:lnTo>
                      <a:pt x="97030" y="0"/>
                    </a:lnTo>
                  </a:path>
                </a:pathLst>
              </a:custGeom>
              <a:ln w="6160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7" name="object 97">
                <a:extLst>
                  <a:ext uri="{FF2B5EF4-FFF2-40B4-BE49-F238E27FC236}">
                    <a16:creationId xmlns:a16="http://schemas.microsoft.com/office/drawing/2014/main" id="{10A99D00-B3D5-EBEC-D8FF-5AE9F362D2D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51532" y="3936369"/>
                <a:ext cx="571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6350">
                    <a:moveTo>
                      <a:pt x="5390" y="0"/>
                    </a:moveTo>
                    <a:lnTo>
                      <a:pt x="0" y="0"/>
                    </a:lnTo>
                    <a:lnTo>
                      <a:pt x="0" y="6160"/>
                    </a:lnTo>
                    <a:lnTo>
                      <a:pt x="5390" y="6160"/>
                    </a:lnTo>
                    <a:lnTo>
                      <a:pt x="53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8" name="object 98">
                <a:extLst>
                  <a:ext uri="{FF2B5EF4-FFF2-40B4-BE49-F238E27FC236}">
                    <a16:creationId xmlns:a16="http://schemas.microsoft.com/office/drawing/2014/main" id="{5A792B2E-4616-FE8C-C09C-8CF66806B07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56922" y="3930969"/>
                <a:ext cx="635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2064">
                    <a:moveTo>
                      <a:pt x="6160" y="0"/>
                    </a:moveTo>
                    <a:lnTo>
                      <a:pt x="0" y="0"/>
                    </a:lnTo>
                    <a:lnTo>
                      <a:pt x="0" y="11560"/>
                    </a:lnTo>
                    <a:lnTo>
                      <a:pt x="6160" y="11560"/>
                    </a:lnTo>
                    <a:lnTo>
                      <a:pt x="616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9" name="object 99">
                <a:extLst>
                  <a:ext uri="{FF2B5EF4-FFF2-40B4-BE49-F238E27FC236}">
                    <a16:creationId xmlns:a16="http://schemas.microsoft.com/office/drawing/2014/main" id="{72AFC424-6A6A-6214-EF24-EDE7A1525A8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42941" y="3933279"/>
                <a:ext cx="12065" cy="37465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37464">
                    <a:moveTo>
                      <a:pt x="0" y="0"/>
                    </a:moveTo>
                    <a:lnTo>
                      <a:pt x="11560" y="0"/>
                    </a:lnTo>
                    <a:lnTo>
                      <a:pt x="11560" y="36970"/>
                    </a:lnTo>
                    <a:lnTo>
                      <a:pt x="0" y="369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0" name="object 100">
                <a:extLst>
                  <a:ext uri="{FF2B5EF4-FFF2-40B4-BE49-F238E27FC236}">
                    <a16:creationId xmlns:a16="http://schemas.microsoft.com/office/drawing/2014/main" id="{B427EA9E-AE3E-8265-A1CA-652E1BCE2F2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37551" y="3927119"/>
                <a:ext cx="22860" cy="49530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49529">
                    <a:moveTo>
                      <a:pt x="22340" y="0"/>
                    </a:moveTo>
                    <a:lnTo>
                      <a:pt x="0" y="0"/>
                    </a:lnTo>
                    <a:lnTo>
                      <a:pt x="0" y="49290"/>
                    </a:lnTo>
                    <a:lnTo>
                      <a:pt x="22340" y="49290"/>
                    </a:lnTo>
                    <a:lnTo>
                      <a:pt x="22340" y="43130"/>
                    </a:lnTo>
                    <a:lnTo>
                      <a:pt x="5390" y="43130"/>
                    </a:lnTo>
                    <a:lnTo>
                      <a:pt x="5390" y="37740"/>
                    </a:lnTo>
                    <a:lnTo>
                      <a:pt x="11550" y="37740"/>
                    </a:lnTo>
                    <a:lnTo>
                      <a:pt x="11550" y="11560"/>
                    </a:lnTo>
                    <a:lnTo>
                      <a:pt x="5390" y="11560"/>
                    </a:lnTo>
                    <a:lnTo>
                      <a:pt x="5390" y="6160"/>
                    </a:lnTo>
                    <a:lnTo>
                      <a:pt x="22340" y="6160"/>
                    </a:lnTo>
                    <a:lnTo>
                      <a:pt x="22340" y="0"/>
                    </a:lnTo>
                    <a:close/>
                  </a:path>
                  <a:path w="22860" h="49529">
                    <a:moveTo>
                      <a:pt x="11550" y="37740"/>
                    </a:moveTo>
                    <a:lnTo>
                      <a:pt x="5390" y="37740"/>
                    </a:lnTo>
                    <a:lnTo>
                      <a:pt x="5390" y="43130"/>
                    </a:lnTo>
                    <a:lnTo>
                      <a:pt x="11550" y="43130"/>
                    </a:lnTo>
                    <a:lnTo>
                      <a:pt x="11550" y="37740"/>
                    </a:lnTo>
                    <a:close/>
                  </a:path>
                  <a:path w="22860" h="49529">
                    <a:moveTo>
                      <a:pt x="22340" y="6160"/>
                    </a:moveTo>
                    <a:lnTo>
                      <a:pt x="11550" y="6160"/>
                    </a:lnTo>
                    <a:lnTo>
                      <a:pt x="11550" y="43130"/>
                    </a:lnTo>
                    <a:lnTo>
                      <a:pt x="22340" y="43130"/>
                    </a:lnTo>
                    <a:lnTo>
                      <a:pt x="22340" y="6160"/>
                    </a:lnTo>
                    <a:close/>
                  </a:path>
                  <a:path w="22860" h="49529">
                    <a:moveTo>
                      <a:pt x="11550" y="6160"/>
                    </a:moveTo>
                    <a:lnTo>
                      <a:pt x="5390" y="6160"/>
                    </a:lnTo>
                    <a:lnTo>
                      <a:pt x="5390" y="11560"/>
                    </a:lnTo>
                    <a:lnTo>
                      <a:pt x="11550" y="11560"/>
                    </a:lnTo>
                    <a:lnTo>
                      <a:pt x="11550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1" name="object 101">
                <a:extLst>
                  <a:ext uri="{FF2B5EF4-FFF2-40B4-BE49-F238E27FC236}">
                    <a16:creationId xmlns:a16="http://schemas.microsoft.com/office/drawing/2014/main" id="{1FC4015F-CC3A-B19D-0C63-3EB01DEDEE1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85598" y="4122730"/>
                <a:ext cx="6223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064">
                    <a:moveTo>
                      <a:pt x="0" y="0"/>
                    </a:moveTo>
                    <a:lnTo>
                      <a:pt x="61609" y="0"/>
                    </a:lnTo>
                    <a:lnTo>
                      <a:pt x="61609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2" name="object 102">
                <a:extLst>
                  <a:ext uri="{FF2B5EF4-FFF2-40B4-BE49-F238E27FC236}">
                    <a16:creationId xmlns:a16="http://schemas.microsoft.com/office/drawing/2014/main" id="{D323563E-5639-C2FF-26AF-56688957A51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79436" y="4117340"/>
                <a:ext cx="7366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22860">
                    <a:moveTo>
                      <a:pt x="7316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73160" y="22330"/>
                    </a:lnTo>
                    <a:lnTo>
                      <a:pt x="73160" y="11550"/>
                    </a:lnTo>
                    <a:lnTo>
                      <a:pt x="6161" y="11550"/>
                    </a:lnTo>
                    <a:lnTo>
                      <a:pt x="6161" y="5390"/>
                    </a:lnTo>
                    <a:lnTo>
                      <a:pt x="73160" y="5390"/>
                    </a:lnTo>
                    <a:lnTo>
                      <a:pt x="73160" y="0"/>
                    </a:lnTo>
                    <a:close/>
                  </a:path>
                  <a:path w="73660" h="22860">
                    <a:moveTo>
                      <a:pt x="11552" y="5390"/>
                    </a:moveTo>
                    <a:lnTo>
                      <a:pt x="6161" y="5390"/>
                    </a:lnTo>
                    <a:lnTo>
                      <a:pt x="6161" y="11550"/>
                    </a:lnTo>
                    <a:lnTo>
                      <a:pt x="11552" y="11550"/>
                    </a:lnTo>
                    <a:lnTo>
                      <a:pt x="11552" y="5390"/>
                    </a:lnTo>
                    <a:close/>
                  </a:path>
                  <a:path w="73660" h="22860">
                    <a:moveTo>
                      <a:pt x="73160" y="5390"/>
                    </a:moveTo>
                    <a:lnTo>
                      <a:pt x="11552" y="5390"/>
                    </a:lnTo>
                    <a:lnTo>
                      <a:pt x="11552" y="11550"/>
                    </a:lnTo>
                    <a:lnTo>
                      <a:pt x="73160" y="11550"/>
                    </a:lnTo>
                    <a:lnTo>
                      <a:pt x="73160" y="539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3" name="object 103">
                <a:extLst>
                  <a:ext uri="{FF2B5EF4-FFF2-40B4-BE49-F238E27FC236}">
                    <a16:creationId xmlns:a16="http://schemas.microsoft.com/office/drawing/2014/main" id="{892DF796-D21C-D2E8-CC9A-51EF189403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85598" y="4216680"/>
                <a:ext cx="6223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0795">
                    <a:moveTo>
                      <a:pt x="0" y="0"/>
                    </a:moveTo>
                    <a:lnTo>
                      <a:pt x="61609" y="0"/>
                    </a:lnTo>
                    <a:lnTo>
                      <a:pt x="61609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4" name="object 104">
                <a:extLst>
                  <a:ext uri="{FF2B5EF4-FFF2-40B4-BE49-F238E27FC236}">
                    <a16:creationId xmlns:a16="http://schemas.microsoft.com/office/drawing/2014/main" id="{FC395C10-5625-5A3C-E933-8E0629901D7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79436" y="4210520"/>
                <a:ext cx="73660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23495">
                    <a:moveTo>
                      <a:pt x="73160" y="0"/>
                    </a:moveTo>
                    <a:lnTo>
                      <a:pt x="0" y="0"/>
                    </a:lnTo>
                    <a:lnTo>
                      <a:pt x="0" y="23110"/>
                    </a:lnTo>
                    <a:lnTo>
                      <a:pt x="73160" y="23110"/>
                    </a:lnTo>
                    <a:lnTo>
                      <a:pt x="73160" y="16940"/>
                    </a:lnTo>
                    <a:lnTo>
                      <a:pt x="62380" y="16940"/>
                    </a:lnTo>
                    <a:lnTo>
                      <a:pt x="62380" y="11550"/>
                    </a:lnTo>
                    <a:lnTo>
                      <a:pt x="6161" y="11550"/>
                    </a:lnTo>
                    <a:lnTo>
                      <a:pt x="6161" y="6160"/>
                    </a:lnTo>
                    <a:lnTo>
                      <a:pt x="73160" y="6160"/>
                    </a:lnTo>
                    <a:lnTo>
                      <a:pt x="73160" y="0"/>
                    </a:lnTo>
                    <a:close/>
                  </a:path>
                  <a:path w="73660" h="23495">
                    <a:moveTo>
                      <a:pt x="67770" y="11550"/>
                    </a:moveTo>
                    <a:lnTo>
                      <a:pt x="62380" y="11550"/>
                    </a:lnTo>
                    <a:lnTo>
                      <a:pt x="62380" y="16940"/>
                    </a:lnTo>
                    <a:lnTo>
                      <a:pt x="67770" y="16940"/>
                    </a:lnTo>
                    <a:lnTo>
                      <a:pt x="67770" y="11550"/>
                    </a:lnTo>
                    <a:close/>
                  </a:path>
                  <a:path w="73660" h="23495">
                    <a:moveTo>
                      <a:pt x="73160" y="6160"/>
                    </a:moveTo>
                    <a:lnTo>
                      <a:pt x="11552" y="6160"/>
                    </a:lnTo>
                    <a:lnTo>
                      <a:pt x="11552" y="11550"/>
                    </a:lnTo>
                    <a:lnTo>
                      <a:pt x="67770" y="11550"/>
                    </a:lnTo>
                    <a:lnTo>
                      <a:pt x="67770" y="16940"/>
                    </a:lnTo>
                    <a:lnTo>
                      <a:pt x="73160" y="16940"/>
                    </a:lnTo>
                    <a:lnTo>
                      <a:pt x="73160" y="6160"/>
                    </a:lnTo>
                    <a:close/>
                  </a:path>
                  <a:path w="73660" h="23495">
                    <a:moveTo>
                      <a:pt x="11552" y="6160"/>
                    </a:moveTo>
                    <a:lnTo>
                      <a:pt x="6161" y="6160"/>
                    </a:lnTo>
                    <a:lnTo>
                      <a:pt x="6161" y="11550"/>
                    </a:lnTo>
                    <a:lnTo>
                      <a:pt x="11552" y="11550"/>
                    </a:lnTo>
                    <a:lnTo>
                      <a:pt x="11552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5" name="object 105">
                <a:extLst>
                  <a:ext uri="{FF2B5EF4-FFF2-40B4-BE49-F238E27FC236}">
                    <a16:creationId xmlns:a16="http://schemas.microsoft.com/office/drawing/2014/main" id="{C5B2EE3A-D8DA-03C4-BFC2-1C76269A174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85598" y="4309871"/>
                <a:ext cx="6223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0795">
                    <a:moveTo>
                      <a:pt x="0" y="0"/>
                    </a:moveTo>
                    <a:lnTo>
                      <a:pt x="61609" y="0"/>
                    </a:lnTo>
                    <a:lnTo>
                      <a:pt x="61609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6" name="object 106">
                <a:extLst>
                  <a:ext uri="{FF2B5EF4-FFF2-40B4-BE49-F238E27FC236}">
                    <a16:creationId xmlns:a16="http://schemas.microsoft.com/office/drawing/2014/main" id="{E8F5487E-9499-AA15-BD5E-5A0F607AF40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79436" y="4303701"/>
                <a:ext cx="73660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23495">
                    <a:moveTo>
                      <a:pt x="73160" y="0"/>
                    </a:moveTo>
                    <a:lnTo>
                      <a:pt x="0" y="0"/>
                    </a:lnTo>
                    <a:lnTo>
                      <a:pt x="0" y="23110"/>
                    </a:lnTo>
                    <a:lnTo>
                      <a:pt x="73160" y="23110"/>
                    </a:lnTo>
                    <a:lnTo>
                      <a:pt x="73160" y="16950"/>
                    </a:lnTo>
                    <a:lnTo>
                      <a:pt x="62380" y="16950"/>
                    </a:lnTo>
                    <a:lnTo>
                      <a:pt x="62380" y="11560"/>
                    </a:lnTo>
                    <a:lnTo>
                      <a:pt x="6161" y="11560"/>
                    </a:lnTo>
                    <a:lnTo>
                      <a:pt x="6161" y="6170"/>
                    </a:lnTo>
                    <a:lnTo>
                      <a:pt x="73160" y="6170"/>
                    </a:lnTo>
                    <a:lnTo>
                      <a:pt x="73160" y="0"/>
                    </a:lnTo>
                    <a:close/>
                  </a:path>
                  <a:path w="73660" h="23495">
                    <a:moveTo>
                      <a:pt x="67770" y="11560"/>
                    </a:moveTo>
                    <a:lnTo>
                      <a:pt x="62380" y="11560"/>
                    </a:lnTo>
                    <a:lnTo>
                      <a:pt x="62380" y="16950"/>
                    </a:lnTo>
                    <a:lnTo>
                      <a:pt x="67770" y="16950"/>
                    </a:lnTo>
                    <a:lnTo>
                      <a:pt x="67770" y="11560"/>
                    </a:lnTo>
                    <a:close/>
                  </a:path>
                  <a:path w="73660" h="23495">
                    <a:moveTo>
                      <a:pt x="73160" y="6170"/>
                    </a:moveTo>
                    <a:lnTo>
                      <a:pt x="11552" y="6170"/>
                    </a:lnTo>
                    <a:lnTo>
                      <a:pt x="11552" y="11560"/>
                    </a:lnTo>
                    <a:lnTo>
                      <a:pt x="67770" y="11560"/>
                    </a:lnTo>
                    <a:lnTo>
                      <a:pt x="67770" y="16950"/>
                    </a:lnTo>
                    <a:lnTo>
                      <a:pt x="73160" y="16950"/>
                    </a:lnTo>
                    <a:lnTo>
                      <a:pt x="73160" y="6170"/>
                    </a:lnTo>
                    <a:close/>
                  </a:path>
                  <a:path w="73660" h="23495">
                    <a:moveTo>
                      <a:pt x="11552" y="6170"/>
                    </a:moveTo>
                    <a:lnTo>
                      <a:pt x="6161" y="6170"/>
                    </a:lnTo>
                    <a:lnTo>
                      <a:pt x="6161" y="11560"/>
                    </a:lnTo>
                    <a:lnTo>
                      <a:pt x="11552" y="11560"/>
                    </a:lnTo>
                    <a:lnTo>
                      <a:pt x="11552" y="617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7" name="object 107">
                <a:extLst>
                  <a:ext uri="{FF2B5EF4-FFF2-40B4-BE49-F238E27FC236}">
                    <a16:creationId xmlns:a16="http://schemas.microsoft.com/office/drawing/2014/main" id="{C738BE19-058D-29F3-A07E-4127F199872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85598" y="4403051"/>
                <a:ext cx="6223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0795">
                    <a:moveTo>
                      <a:pt x="0" y="0"/>
                    </a:moveTo>
                    <a:lnTo>
                      <a:pt x="61609" y="0"/>
                    </a:lnTo>
                    <a:lnTo>
                      <a:pt x="61609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8" name="object 108">
                <a:extLst>
                  <a:ext uri="{FF2B5EF4-FFF2-40B4-BE49-F238E27FC236}">
                    <a16:creationId xmlns:a16="http://schemas.microsoft.com/office/drawing/2014/main" id="{0313C45F-2D8B-F917-9674-4ADC2E5E508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79436" y="4396891"/>
                <a:ext cx="73660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23495">
                    <a:moveTo>
                      <a:pt x="7316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73160" y="23100"/>
                    </a:lnTo>
                    <a:lnTo>
                      <a:pt x="73160" y="16940"/>
                    </a:lnTo>
                    <a:lnTo>
                      <a:pt x="62380" y="16940"/>
                    </a:lnTo>
                    <a:lnTo>
                      <a:pt x="62380" y="11550"/>
                    </a:lnTo>
                    <a:lnTo>
                      <a:pt x="6161" y="11550"/>
                    </a:lnTo>
                    <a:lnTo>
                      <a:pt x="6161" y="6160"/>
                    </a:lnTo>
                    <a:lnTo>
                      <a:pt x="73160" y="6160"/>
                    </a:lnTo>
                    <a:lnTo>
                      <a:pt x="73160" y="0"/>
                    </a:lnTo>
                    <a:close/>
                  </a:path>
                  <a:path w="73660" h="23495">
                    <a:moveTo>
                      <a:pt x="67770" y="11550"/>
                    </a:moveTo>
                    <a:lnTo>
                      <a:pt x="62380" y="11550"/>
                    </a:lnTo>
                    <a:lnTo>
                      <a:pt x="62380" y="16940"/>
                    </a:lnTo>
                    <a:lnTo>
                      <a:pt x="67770" y="16940"/>
                    </a:lnTo>
                    <a:lnTo>
                      <a:pt x="67770" y="11550"/>
                    </a:lnTo>
                    <a:close/>
                  </a:path>
                  <a:path w="73660" h="23495">
                    <a:moveTo>
                      <a:pt x="73160" y="6160"/>
                    </a:moveTo>
                    <a:lnTo>
                      <a:pt x="11552" y="6160"/>
                    </a:lnTo>
                    <a:lnTo>
                      <a:pt x="11552" y="11550"/>
                    </a:lnTo>
                    <a:lnTo>
                      <a:pt x="67770" y="11550"/>
                    </a:lnTo>
                    <a:lnTo>
                      <a:pt x="67770" y="16940"/>
                    </a:lnTo>
                    <a:lnTo>
                      <a:pt x="73160" y="16940"/>
                    </a:lnTo>
                    <a:lnTo>
                      <a:pt x="73160" y="6160"/>
                    </a:lnTo>
                    <a:close/>
                  </a:path>
                  <a:path w="73660" h="23495">
                    <a:moveTo>
                      <a:pt x="11552" y="6160"/>
                    </a:moveTo>
                    <a:lnTo>
                      <a:pt x="6161" y="6160"/>
                    </a:lnTo>
                    <a:lnTo>
                      <a:pt x="6161" y="11550"/>
                    </a:lnTo>
                    <a:lnTo>
                      <a:pt x="11552" y="11550"/>
                    </a:lnTo>
                    <a:lnTo>
                      <a:pt x="11552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9" name="object 109">
                <a:extLst>
                  <a:ext uri="{FF2B5EF4-FFF2-40B4-BE49-F238E27FC236}">
                    <a16:creationId xmlns:a16="http://schemas.microsoft.com/office/drawing/2014/main" id="{5F082E3D-4E9C-8309-E052-B93950E13B9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85598" y="4496232"/>
                <a:ext cx="6223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064">
                    <a:moveTo>
                      <a:pt x="0" y="0"/>
                    </a:moveTo>
                    <a:lnTo>
                      <a:pt x="61609" y="0"/>
                    </a:lnTo>
                    <a:lnTo>
                      <a:pt x="61609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0" name="object 110">
                <a:extLst>
                  <a:ext uri="{FF2B5EF4-FFF2-40B4-BE49-F238E27FC236}">
                    <a16:creationId xmlns:a16="http://schemas.microsoft.com/office/drawing/2014/main" id="{DBDB687C-73EE-72F6-3B8D-13470FBD29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79436" y="4490072"/>
                <a:ext cx="73660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23495">
                    <a:moveTo>
                      <a:pt x="7316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73160" y="23100"/>
                    </a:lnTo>
                    <a:lnTo>
                      <a:pt x="73160" y="17710"/>
                    </a:lnTo>
                    <a:lnTo>
                      <a:pt x="62380" y="17710"/>
                    </a:lnTo>
                    <a:lnTo>
                      <a:pt x="62380" y="11550"/>
                    </a:lnTo>
                    <a:lnTo>
                      <a:pt x="6161" y="11550"/>
                    </a:lnTo>
                    <a:lnTo>
                      <a:pt x="6161" y="6160"/>
                    </a:lnTo>
                    <a:lnTo>
                      <a:pt x="73160" y="6160"/>
                    </a:lnTo>
                    <a:lnTo>
                      <a:pt x="73160" y="0"/>
                    </a:lnTo>
                    <a:close/>
                  </a:path>
                  <a:path w="73660" h="23495">
                    <a:moveTo>
                      <a:pt x="67770" y="11550"/>
                    </a:moveTo>
                    <a:lnTo>
                      <a:pt x="62380" y="11550"/>
                    </a:lnTo>
                    <a:lnTo>
                      <a:pt x="62380" y="17710"/>
                    </a:lnTo>
                    <a:lnTo>
                      <a:pt x="67770" y="17710"/>
                    </a:lnTo>
                    <a:lnTo>
                      <a:pt x="67770" y="11550"/>
                    </a:lnTo>
                    <a:close/>
                  </a:path>
                  <a:path w="73660" h="23495">
                    <a:moveTo>
                      <a:pt x="73160" y="6160"/>
                    </a:moveTo>
                    <a:lnTo>
                      <a:pt x="11552" y="6160"/>
                    </a:lnTo>
                    <a:lnTo>
                      <a:pt x="11552" y="11550"/>
                    </a:lnTo>
                    <a:lnTo>
                      <a:pt x="67770" y="11550"/>
                    </a:lnTo>
                    <a:lnTo>
                      <a:pt x="67770" y="17710"/>
                    </a:lnTo>
                    <a:lnTo>
                      <a:pt x="73160" y="17710"/>
                    </a:lnTo>
                    <a:lnTo>
                      <a:pt x="73160" y="6160"/>
                    </a:lnTo>
                    <a:close/>
                  </a:path>
                  <a:path w="73660" h="23495">
                    <a:moveTo>
                      <a:pt x="11552" y="6160"/>
                    </a:moveTo>
                    <a:lnTo>
                      <a:pt x="6161" y="6160"/>
                    </a:lnTo>
                    <a:lnTo>
                      <a:pt x="6161" y="11550"/>
                    </a:lnTo>
                    <a:lnTo>
                      <a:pt x="11552" y="11550"/>
                    </a:lnTo>
                    <a:lnTo>
                      <a:pt x="11552" y="6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1" name="object 111">
                <a:extLst>
                  <a:ext uri="{FF2B5EF4-FFF2-40B4-BE49-F238E27FC236}">
                    <a16:creationId xmlns:a16="http://schemas.microsoft.com/office/drawing/2014/main" id="{082B0726-DF05-545B-835A-FED2CEC9DD6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23691" y="4262121"/>
                <a:ext cx="504825" cy="567690"/>
              </a:xfrm>
              <a:custGeom>
                <a:avLst/>
                <a:gdLst/>
                <a:ahLst/>
                <a:cxnLst/>
                <a:rect l="l" t="t" r="r" b="b"/>
                <a:pathLst>
                  <a:path w="504825" h="567689">
                    <a:moveTo>
                      <a:pt x="0" y="0"/>
                    </a:moveTo>
                    <a:lnTo>
                      <a:pt x="504446" y="0"/>
                    </a:lnTo>
                    <a:lnTo>
                      <a:pt x="504446" y="567572"/>
                    </a:lnTo>
                    <a:lnTo>
                      <a:pt x="0" y="5675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5" name="object 112">
                <a:extLst>
                  <a:ext uri="{FF2B5EF4-FFF2-40B4-BE49-F238E27FC236}">
                    <a16:creationId xmlns:a16="http://schemas.microsoft.com/office/drawing/2014/main" id="{C4AEDC0F-1E18-7913-60F8-0523E2CD6F6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75291" y="4296001"/>
                <a:ext cx="504190" cy="567690"/>
              </a:xfrm>
              <a:custGeom>
                <a:avLst/>
                <a:gdLst/>
                <a:ahLst/>
                <a:cxnLst/>
                <a:rect l="l" t="t" r="r" b="b"/>
                <a:pathLst>
                  <a:path w="504189" h="567689">
                    <a:moveTo>
                      <a:pt x="0" y="0"/>
                    </a:moveTo>
                    <a:lnTo>
                      <a:pt x="503676" y="0"/>
                    </a:lnTo>
                    <a:lnTo>
                      <a:pt x="503676" y="567572"/>
                    </a:lnTo>
                    <a:lnTo>
                      <a:pt x="0" y="5675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D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6" name="object 113">
                <a:extLst>
                  <a:ext uri="{FF2B5EF4-FFF2-40B4-BE49-F238E27FC236}">
                    <a16:creationId xmlns:a16="http://schemas.microsoft.com/office/drawing/2014/main" id="{D10025E4-0F52-3717-BC6E-1DD75218C74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22150" y="4245181"/>
                <a:ext cx="524510" cy="595630"/>
              </a:xfrm>
              <a:custGeom>
                <a:avLst/>
                <a:gdLst/>
                <a:ahLst/>
                <a:cxnLst/>
                <a:rect l="l" t="t" r="r" b="b"/>
                <a:pathLst>
                  <a:path w="524510" h="595629">
                    <a:moveTo>
                      <a:pt x="522156" y="0"/>
                    </a:moveTo>
                    <a:lnTo>
                      <a:pt x="2310" y="0"/>
                    </a:lnTo>
                    <a:lnTo>
                      <a:pt x="0" y="3080"/>
                    </a:lnTo>
                    <a:lnTo>
                      <a:pt x="0" y="592982"/>
                    </a:lnTo>
                    <a:lnTo>
                      <a:pt x="2310" y="595292"/>
                    </a:lnTo>
                    <a:lnTo>
                      <a:pt x="522156" y="595292"/>
                    </a:lnTo>
                    <a:lnTo>
                      <a:pt x="524466" y="592982"/>
                    </a:lnTo>
                    <a:lnTo>
                      <a:pt x="524466" y="584512"/>
                    </a:lnTo>
                    <a:lnTo>
                      <a:pt x="10780" y="584512"/>
                    </a:lnTo>
                    <a:lnTo>
                      <a:pt x="10780" y="11550"/>
                    </a:lnTo>
                    <a:lnTo>
                      <a:pt x="524466" y="11550"/>
                    </a:lnTo>
                    <a:lnTo>
                      <a:pt x="524466" y="3080"/>
                    </a:lnTo>
                    <a:lnTo>
                      <a:pt x="522156" y="0"/>
                    </a:lnTo>
                    <a:close/>
                  </a:path>
                  <a:path w="524510" h="595629">
                    <a:moveTo>
                      <a:pt x="524466" y="11550"/>
                    </a:moveTo>
                    <a:lnTo>
                      <a:pt x="513686" y="11550"/>
                    </a:lnTo>
                    <a:lnTo>
                      <a:pt x="513686" y="584512"/>
                    </a:lnTo>
                    <a:lnTo>
                      <a:pt x="524466" y="584512"/>
                    </a:lnTo>
                    <a:lnTo>
                      <a:pt x="524466" y="1155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8" name="object 114">
                <a:extLst>
                  <a:ext uri="{FF2B5EF4-FFF2-40B4-BE49-F238E27FC236}">
                    <a16:creationId xmlns:a16="http://schemas.microsoft.com/office/drawing/2014/main" id="{AE96D7BE-B6F9-7D49-E3EC-8175B8EED8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15990" y="4239791"/>
                <a:ext cx="537210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w="537210" h="607060">
                    <a:moveTo>
                      <a:pt x="531396" y="0"/>
                    </a:moveTo>
                    <a:lnTo>
                      <a:pt x="5390" y="0"/>
                    </a:lnTo>
                    <a:lnTo>
                      <a:pt x="0" y="5390"/>
                    </a:lnTo>
                    <a:lnTo>
                      <a:pt x="0" y="601452"/>
                    </a:lnTo>
                    <a:lnTo>
                      <a:pt x="5390" y="606839"/>
                    </a:lnTo>
                    <a:lnTo>
                      <a:pt x="525236" y="606839"/>
                    </a:lnTo>
                    <a:lnTo>
                      <a:pt x="525236" y="595292"/>
                    </a:lnTo>
                    <a:lnTo>
                      <a:pt x="11550" y="595292"/>
                    </a:lnTo>
                    <a:lnTo>
                      <a:pt x="11550" y="11550"/>
                    </a:lnTo>
                    <a:lnTo>
                      <a:pt x="536786" y="11550"/>
                    </a:lnTo>
                    <a:lnTo>
                      <a:pt x="536786" y="5390"/>
                    </a:lnTo>
                    <a:lnTo>
                      <a:pt x="531396" y="0"/>
                    </a:lnTo>
                    <a:close/>
                  </a:path>
                  <a:path w="537210" h="607060">
                    <a:moveTo>
                      <a:pt x="536786" y="11550"/>
                    </a:moveTo>
                    <a:lnTo>
                      <a:pt x="525236" y="11550"/>
                    </a:lnTo>
                    <a:lnTo>
                      <a:pt x="525236" y="606839"/>
                    </a:lnTo>
                    <a:lnTo>
                      <a:pt x="531396" y="606839"/>
                    </a:lnTo>
                    <a:lnTo>
                      <a:pt x="536786" y="601452"/>
                    </a:lnTo>
                    <a:lnTo>
                      <a:pt x="536786" y="11550"/>
                    </a:lnTo>
                    <a:close/>
                  </a:path>
                  <a:path w="537210" h="607060">
                    <a:moveTo>
                      <a:pt x="525236" y="11550"/>
                    </a:moveTo>
                    <a:lnTo>
                      <a:pt x="11550" y="11550"/>
                    </a:lnTo>
                    <a:lnTo>
                      <a:pt x="11550" y="595292"/>
                    </a:lnTo>
                    <a:lnTo>
                      <a:pt x="525236" y="595292"/>
                    </a:lnTo>
                    <a:lnTo>
                      <a:pt x="525236" y="583732"/>
                    </a:lnTo>
                    <a:lnTo>
                      <a:pt x="23100" y="583732"/>
                    </a:lnTo>
                    <a:lnTo>
                      <a:pt x="23100" y="22330"/>
                    </a:lnTo>
                    <a:lnTo>
                      <a:pt x="16940" y="22330"/>
                    </a:lnTo>
                    <a:lnTo>
                      <a:pt x="16940" y="16940"/>
                    </a:lnTo>
                    <a:lnTo>
                      <a:pt x="525236" y="16940"/>
                    </a:lnTo>
                    <a:lnTo>
                      <a:pt x="525236" y="11550"/>
                    </a:lnTo>
                    <a:close/>
                  </a:path>
                  <a:path w="537210" h="607060">
                    <a:moveTo>
                      <a:pt x="525236" y="16940"/>
                    </a:moveTo>
                    <a:lnTo>
                      <a:pt x="23100" y="16940"/>
                    </a:lnTo>
                    <a:lnTo>
                      <a:pt x="23100" y="22330"/>
                    </a:lnTo>
                    <a:lnTo>
                      <a:pt x="513686" y="22330"/>
                    </a:lnTo>
                    <a:lnTo>
                      <a:pt x="513686" y="583732"/>
                    </a:lnTo>
                    <a:lnTo>
                      <a:pt x="525236" y="583732"/>
                    </a:lnTo>
                    <a:lnTo>
                      <a:pt x="525236" y="16940"/>
                    </a:lnTo>
                    <a:close/>
                  </a:path>
                  <a:path w="537210" h="607060">
                    <a:moveTo>
                      <a:pt x="23100" y="16940"/>
                    </a:moveTo>
                    <a:lnTo>
                      <a:pt x="16940" y="16940"/>
                    </a:lnTo>
                    <a:lnTo>
                      <a:pt x="16940" y="22330"/>
                    </a:lnTo>
                    <a:lnTo>
                      <a:pt x="23100" y="22330"/>
                    </a:lnTo>
                    <a:lnTo>
                      <a:pt x="23100" y="1694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0" name="object 115">
                <a:extLst>
                  <a:ext uri="{FF2B5EF4-FFF2-40B4-BE49-F238E27FC236}">
                    <a16:creationId xmlns:a16="http://schemas.microsoft.com/office/drawing/2014/main" id="{46AC3382-B558-B25C-0884-2323D7F0DE4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14925" y="4185880"/>
                <a:ext cx="12065" cy="653415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53414">
                    <a:moveTo>
                      <a:pt x="0" y="653053"/>
                    </a:moveTo>
                    <a:lnTo>
                      <a:pt x="11550" y="653053"/>
                    </a:lnTo>
                    <a:lnTo>
                      <a:pt x="11550" y="0"/>
                    </a:lnTo>
                    <a:lnTo>
                      <a:pt x="0" y="0"/>
                    </a:lnTo>
                    <a:lnTo>
                      <a:pt x="0" y="653053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1" name="object 116">
                <a:extLst>
                  <a:ext uri="{FF2B5EF4-FFF2-40B4-BE49-F238E27FC236}">
                    <a16:creationId xmlns:a16="http://schemas.microsoft.com/office/drawing/2014/main" id="{EEFCAD67-B027-79BD-62D2-FA6CBB3835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09535" y="4838366"/>
                <a:ext cx="2286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6350">
                    <a:moveTo>
                      <a:pt x="0" y="6349"/>
                    </a:moveTo>
                    <a:lnTo>
                      <a:pt x="22330" y="6349"/>
                    </a:lnTo>
                    <a:lnTo>
                      <a:pt x="22330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6" name="object 117">
                <a:extLst>
                  <a:ext uri="{FF2B5EF4-FFF2-40B4-BE49-F238E27FC236}">
                    <a16:creationId xmlns:a16="http://schemas.microsoft.com/office/drawing/2014/main" id="{1528BD31-7B45-2BD1-8031-5C381A2A706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09535" y="4833286"/>
                <a:ext cx="5715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079">
                    <a:moveTo>
                      <a:pt x="0" y="5079"/>
                    </a:moveTo>
                    <a:lnTo>
                      <a:pt x="5390" y="5079"/>
                    </a:lnTo>
                    <a:lnTo>
                      <a:pt x="539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7" name="object 118">
                <a:extLst>
                  <a:ext uri="{FF2B5EF4-FFF2-40B4-BE49-F238E27FC236}">
                    <a16:creationId xmlns:a16="http://schemas.microsoft.com/office/drawing/2014/main" id="{E07ED2F3-90D5-B971-FDB3-D1A492F094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14925" y="4185588"/>
                <a:ext cx="0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h="647700">
                    <a:moveTo>
                      <a:pt x="0" y="0"/>
                    </a:moveTo>
                    <a:lnTo>
                      <a:pt x="0" y="647698"/>
                    </a:lnTo>
                  </a:path>
                </a:pathLst>
              </a:custGeom>
              <a:ln w="10780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2" name="object 119">
                <a:extLst>
                  <a:ext uri="{FF2B5EF4-FFF2-40B4-BE49-F238E27FC236}">
                    <a16:creationId xmlns:a16="http://schemas.microsoft.com/office/drawing/2014/main" id="{34A55144-04B9-1280-E613-4DD1C47D2DC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09535" y="4180508"/>
                <a:ext cx="17145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17145" h="5079">
                    <a:moveTo>
                      <a:pt x="0" y="5079"/>
                    </a:moveTo>
                    <a:lnTo>
                      <a:pt x="16940" y="5079"/>
                    </a:lnTo>
                    <a:lnTo>
                      <a:pt x="1694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3" name="object 120">
                <a:extLst>
                  <a:ext uri="{FF2B5EF4-FFF2-40B4-BE49-F238E27FC236}">
                    <a16:creationId xmlns:a16="http://schemas.microsoft.com/office/drawing/2014/main" id="{DAF8F63D-03C9-3C45-4B29-9B5EE013B1E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14925" y="4833544"/>
                <a:ext cx="5715" cy="571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714">
                    <a:moveTo>
                      <a:pt x="5390" y="0"/>
                    </a:moveTo>
                    <a:lnTo>
                      <a:pt x="0" y="0"/>
                    </a:lnTo>
                    <a:lnTo>
                      <a:pt x="0" y="5390"/>
                    </a:lnTo>
                    <a:lnTo>
                      <a:pt x="5390" y="5390"/>
                    </a:lnTo>
                    <a:lnTo>
                      <a:pt x="53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4" name="object 121">
                <a:extLst>
                  <a:ext uri="{FF2B5EF4-FFF2-40B4-BE49-F238E27FC236}">
                    <a16:creationId xmlns:a16="http://schemas.microsoft.com/office/drawing/2014/main" id="{10A82F7D-2254-CA66-9581-3BFC232B8F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20315" y="4190668"/>
                <a:ext cx="12065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47700">
                    <a:moveTo>
                      <a:pt x="0" y="647698"/>
                    </a:moveTo>
                    <a:lnTo>
                      <a:pt x="11550" y="647698"/>
                    </a:lnTo>
                    <a:lnTo>
                      <a:pt x="11550" y="0"/>
                    </a:lnTo>
                    <a:lnTo>
                      <a:pt x="0" y="0"/>
                    </a:lnTo>
                    <a:lnTo>
                      <a:pt x="0" y="64769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5" name="object 122">
                <a:extLst>
                  <a:ext uri="{FF2B5EF4-FFF2-40B4-BE49-F238E27FC236}">
                    <a16:creationId xmlns:a16="http://schemas.microsoft.com/office/drawing/2014/main" id="{043D53D9-87C0-9FE8-26A0-3D655C324D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20315" y="4185588"/>
                <a:ext cx="635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5079">
                    <a:moveTo>
                      <a:pt x="0" y="5079"/>
                    </a:moveTo>
                    <a:lnTo>
                      <a:pt x="6160" y="5079"/>
                    </a:lnTo>
                    <a:lnTo>
                      <a:pt x="616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6" name="object 123">
                <a:extLst>
                  <a:ext uri="{FF2B5EF4-FFF2-40B4-BE49-F238E27FC236}">
                    <a16:creationId xmlns:a16="http://schemas.microsoft.com/office/drawing/2014/main" id="{E05303F1-DE64-A318-AD0B-017353CAA0D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26475" y="4180490"/>
                <a:ext cx="5715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10795">
                    <a:moveTo>
                      <a:pt x="5390" y="0"/>
                    </a:moveTo>
                    <a:lnTo>
                      <a:pt x="0" y="0"/>
                    </a:lnTo>
                    <a:lnTo>
                      <a:pt x="0" y="10780"/>
                    </a:lnTo>
                    <a:lnTo>
                      <a:pt x="5390" y="10780"/>
                    </a:lnTo>
                    <a:lnTo>
                      <a:pt x="53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7" name="object 124">
                <a:extLst>
                  <a:ext uri="{FF2B5EF4-FFF2-40B4-BE49-F238E27FC236}">
                    <a16:creationId xmlns:a16="http://schemas.microsoft.com/office/drawing/2014/main" id="{EC4576AE-8558-D2FA-CD83-619933C1A46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93476" y="4141210"/>
                <a:ext cx="0" cy="697865"/>
              </a:xfrm>
              <a:custGeom>
                <a:avLst/>
                <a:gdLst/>
                <a:ahLst/>
                <a:cxnLst/>
                <a:rect l="l" t="t" r="r" b="b"/>
                <a:pathLst>
                  <a:path h="697864">
                    <a:moveTo>
                      <a:pt x="0" y="0"/>
                    </a:moveTo>
                    <a:lnTo>
                      <a:pt x="0" y="697723"/>
                    </a:lnTo>
                  </a:path>
                </a:pathLst>
              </a:custGeom>
              <a:ln w="10780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8" name="object 125">
                <a:extLst>
                  <a:ext uri="{FF2B5EF4-FFF2-40B4-BE49-F238E27FC236}">
                    <a16:creationId xmlns:a16="http://schemas.microsoft.com/office/drawing/2014/main" id="{13F26B8B-8174-769D-09ED-736D1EF08BE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81926" y="4838366"/>
                <a:ext cx="2349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6350">
                    <a:moveTo>
                      <a:pt x="0" y="6349"/>
                    </a:moveTo>
                    <a:lnTo>
                      <a:pt x="23100" y="6349"/>
                    </a:lnTo>
                    <a:lnTo>
                      <a:pt x="23100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9" name="object 126">
                <a:extLst>
                  <a:ext uri="{FF2B5EF4-FFF2-40B4-BE49-F238E27FC236}">
                    <a16:creationId xmlns:a16="http://schemas.microsoft.com/office/drawing/2014/main" id="{E8CB0420-B816-B1F7-0121-056B8184705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81926" y="4833286"/>
                <a:ext cx="635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5079">
                    <a:moveTo>
                      <a:pt x="0" y="5079"/>
                    </a:moveTo>
                    <a:lnTo>
                      <a:pt x="6160" y="5079"/>
                    </a:lnTo>
                    <a:lnTo>
                      <a:pt x="616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0" name="object 127">
                <a:extLst>
                  <a:ext uri="{FF2B5EF4-FFF2-40B4-BE49-F238E27FC236}">
                    <a16:creationId xmlns:a16="http://schemas.microsoft.com/office/drawing/2014/main" id="{8C94B1B7-E93A-6AA9-6A04-610BE9C0EF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81926" y="4147488"/>
                <a:ext cx="12065" cy="685800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85800">
                    <a:moveTo>
                      <a:pt x="0" y="685797"/>
                    </a:moveTo>
                    <a:lnTo>
                      <a:pt x="11550" y="685797"/>
                    </a:lnTo>
                    <a:lnTo>
                      <a:pt x="11550" y="0"/>
                    </a:lnTo>
                    <a:lnTo>
                      <a:pt x="0" y="0"/>
                    </a:lnTo>
                    <a:lnTo>
                      <a:pt x="0" y="685797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1" name="object 128">
                <a:extLst>
                  <a:ext uri="{FF2B5EF4-FFF2-40B4-BE49-F238E27FC236}">
                    <a16:creationId xmlns:a16="http://schemas.microsoft.com/office/drawing/2014/main" id="{8B2328BF-5C46-31D3-090C-F72DD1577F5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81926" y="4141138"/>
                <a:ext cx="6350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6350">
                    <a:moveTo>
                      <a:pt x="0" y="6349"/>
                    </a:moveTo>
                    <a:lnTo>
                      <a:pt x="6160" y="6349"/>
                    </a:lnTo>
                    <a:lnTo>
                      <a:pt x="6160" y="0"/>
                    </a:lnTo>
                    <a:lnTo>
                      <a:pt x="0" y="0"/>
                    </a:lnTo>
                    <a:lnTo>
                      <a:pt x="0" y="634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2" name="object 129">
                <a:extLst>
                  <a:ext uri="{FF2B5EF4-FFF2-40B4-BE49-F238E27FC236}">
                    <a16:creationId xmlns:a16="http://schemas.microsoft.com/office/drawing/2014/main" id="{FE064592-4921-7106-B362-B43E210F26B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81926" y="4136058"/>
                <a:ext cx="23495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5079">
                    <a:moveTo>
                      <a:pt x="0" y="5079"/>
                    </a:moveTo>
                    <a:lnTo>
                      <a:pt x="23100" y="5079"/>
                    </a:lnTo>
                    <a:lnTo>
                      <a:pt x="23100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3" name="object 130">
                <a:extLst>
                  <a:ext uri="{FF2B5EF4-FFF2-40B4-BE49-F238E27FC236}">
                    <a16:creationId xmlns:a16="http://schemas.microsoft.com/office/drawing/2014/main" id="{5ACDD66B-C7BF-C75E-4B2D-3C463562E9C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88086" y="4833544"/>
                <a:ext cx="5715" cy="571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714">
                    <a:moveTo>
                      <a:pt x="5390" y="0"/>
                    </a:moveTo>
                    <a:lnTo>
                      <a:pt x="0" y="0"/>
                    </a:lnTo>
                    <a:lnTo>
                      <a:pt x="0" y="5390"/>
                    </a:lnTo>
                    <a:lnTo>
                      <a:pt x="5390" y="5390"/>
                    </a:lnTo>
                    <a:lnTo>
                      <a:pt x="53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4" name="object 131">
                <a:extLst>
                  <a:ext uri="{FF2B5EF4-FFF2-40B4-BE49-F238E27FC236}">
                    <a16:creationId xmlns:a16="http://schemas.microsoft.com/office/drawing/2014/main" id="{B8CB2946-E661-E619-92FF-5C90A90A68E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93476" y="4141210"/>
                <a:ext cx="12065" cy="697865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97864">
                    <a:moveTo>
                      <a:pt x="0" y="697723"/>
                    </a:moveTo>
                    <a:lnTo>
                      <a:pt x="11550" y="697723"/>
                    </a:lnTo>
                    <a:lnTo>
                      <a:pt x="11550" y="0"/>
                    </a:lnTo>
                    <a:lnTo>
                      <a:pt x="0" y="0"/>
                    </a:lnTo>
                    <a:lnTo>
                      <a:pt x="0" y="69772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5" name="object 132">
                <a:extLst>
                  <a:ext uri="{FF2B5EF4-FFF2-40B4-BE49-F238E27FC236}">
                    <a16:creationId xmlns:a16="http://schemas.microsoft.com/office/drawing/2014/main" id="{E73BDE6B-C2D0-5A61-E44C-F255191736D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88086" y="4141210"/>
                <a:ext cx="571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6350">
                    <a:moveTo>
                      <a:pt x="5390" y="0"/>
                    </a:moveTo>
                    <a:lnTo>
                      <a:pt x="0" y="0"/>
                    </a:lnTo>
                    <a:lnTo>
                      <a:pt x="0" y="6160"/>
                    </a:lnTo>
                    <a:lnTo>
                      <a:pt x="5390" y="6160"/>
                    </a:lnTo>
                    <a:lnTo>
                      <a:pt x="53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6" name="object 133">
                <a:extLst>
                  <a:ext uri="{FF2B5EF4-FFF2-40B4-BE49-F238E27FC236}">
                    <a16:creationId xmlns:a16="http://schemas.microsoft.com/office/drawing/2014/main" id="{3D026898-A54A-9B85-EF44-4603F0E3F99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20315" y="4409981"/>
                <a:ext cx="7683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2064">
                    <a:moveTo>
                      <a:pt x="0" y="0"/>
                    </a:moveTo>
                    <a:lnTo>
                      <a:pt x="76240" y="0"/>
                    </a:lnTo>
                    <a:lnTo>
                      <a:pt x="7624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7" name="object 134">
                <a:extLst>
                  <a:ext uri="{FF2B5EF4-FFF2-40B4-BE49-F238E27FC236}">
                    <a16:creationId xmlns:a16="http://schemas.microsoft.com/office/drawing/2014/main" id="{ECF8F165-A626-2594-C352-19683FF340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14925" y="4404592"/>
                <a:ext cx="8763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87629" h="22860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7020" y="22330"/>
                    </a:lnTo>
                    <a:lnTo>
                      <a:pt x="87020" y="10780"/>
                    </a:lnTo>
                    <a:lnTo>
                      <a:pt x="5390" y="10780"/>
                    </a:lnTo>
                    <a:lnTo>
                      <a:pt x="539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7629" h="22860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0780"/>
                    </a:lnTo>
                    <a:lnTo>
                      <a:pt x="10780" y="10780"/>
                    </a:lnTo>
                    <a:lnTo>
                      <a:pt x="10780" y="5390"/>
                    </a:lnTo>
                    <a:close/>
                  </a:path>
                  <a:path w="87629" h="22860">
                    <a:moveTo>
                      <a:pt x="75470" y="5390"/>
                    </a:moveTo>
                    <a:lnTo>
                      <a:pt x="10780" y="5390"/>
                    </a:lnTo>
                    <a:lnTo>
                      <a:pt x="10780" y="10780"/>
                    </a:lnTo>
                    <a:lnTo>
                      <a:pt x="75470" y="10780"/>
                    </a:lnTo>
                    <a:lnTo>
                      <a:pt x="75470" y="5390"/>
                    </a:lnTo>
                    <a:close/>
                  </a:path>
                  <a:path w="87629" h="22860">
                    <a:moveTo>
                      <a:pt x="81630" y="5390"/>
                    </a:moveTo>
                    <a:lnTo>
                      <a:pt x="75470" y="5390"/>
                    </a:lnTo>
                    <a:lnTo>
                      <a:pt x="75470" y="10780"/>
                    </a:lnTo>
                    <a:lnTo>
                      <a:pt x="81630" y="10780"/>
                    </a:lnTo>
                    <a:lnTo>
                      <a:pt x="81630" y="5390"/>
                    </a:lnTo>
                    <a:close/>
                  </a:path>
                  <a:path w="87629" h="22860">
                    <a:moveTo>
                      <a:pt x="87020" y="0"/>
                    </a:moveTo>
                    <a:lnTo>
                      <a:pt x="81630" y="0"/>
                    </a:lnTo>
                    <a:lnTo>
                      <a:pt x="81630" y="10780"/>
                    </a:lnTo>
                    <a:lnTo>
                      <a:pt x="87020" y="10780"/>
                    </a:lnTo>
                    <a:lnTo>
                      <a:pt x="8702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8" name="object 135">
                <a:extLst>
                  <a:ext uri="{FF2B5EF4-FFF2-40B4-BE49-F238E27FC236}">
                    <a16:creationId xmlns:a16="http://schemas.microsoft.com/office/drawing/2014/main" id="{0C0D2DEB-B625-07E3-DAF8-813A2120B31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20315" y="4480832"/>
                <a:ext cx="7683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2064">
                    <a:moveTo>
                      <a:pt x="0" y="0"/>
                    </a:moveTo>
                    <a:lnTo>
                      <a:pt x="76240" y="0"/>
                    </a:lnTo>
                    <a:lnTo>
                      <a:pt x="7624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9" name="object 136">
                <a:extLst>
                  <a:ext uri="{FF2B5EF4-FFF2-40B4-BE49-F238E27FC236}">
                    <a16:creationId xmlns:a16="http://schemas.microsoft.com/office/drawing/2014/main" id="{F2845541-C201-88CC-0CEA-B52AE0E9EB5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14925" y="4475442"/>
                <a:ext cx="8763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87629" h="22860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7020" y="22330"/>
                    </a:lnTo>
                    <a:lnTo>
                      <a:pt x="87020" y="11550"/>
                    </a:lnTo>
                    <a:lnTo>
                      <a:pt x="5390" y="11550"/>
                    </a:lnTo>
                    <a:lnTo>
                      <a:pt x="539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7629" h="22860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1550"/>
                    </a:lnTo>
                    <a:lnTo>
                      <a:pt x="10780" y="11550"/>
                    </a:lnTo>
                    <a:lnTo>
                      <a:pt x="10780" y="5390"/>
                    </a:lnTo>
                    <a:close/>
                  </a:path>
                  <a:path w="87629" h="22860">
                    <a:moveTo>
                      <a:pt x="75470" y="5390"/>
                    </a:moveTo>
                    <a:lnTo>
                      <a:pt x="10780" y="5390"/>
                    </a:lnTo>
                    <a:lnTo>
                      <a:pt x="10780" y="11550"/>
                    </a:lnTo>
                    <a:lnTo>
                      <a:pt x="75470" y="11550"/>
                    </a:lnTo>
                    <a:lnTo>
                      <a:pt x="75470" y="5390"/>
                    </a:lnTo>
                    <a:close/>
                  </a:path>
                  <a:path w="87629" h="22860">
                    <a:moveTo>
                      <a:pt x="81630" y="5390"/>
                    </a:moveTo>
                    <a:lnTo>
                      <a:pt x="75470" y="5390"/>
                    </a:lnTo>
                    <a:lnTo>
                      <a:pt x="75470" y="11550"/>
                    </a:lnTo>
                    <a:lnTo>
                      <a:pt x="81630" y="11550"/>
                    </a:lnTo>
                    <a:lnTo>
                      <a:pt x="81630" y="5390"/>
                    </a:lnTo>
                    <a:close/>
                  </a:path>
                  <a:path w="87629" h="22860">
                    <a:moveTo>
                      <a:pt x="87020" y="0"/>
                    </a:moveTo>
                    <a:lnTo>
                      <a:pt x="81630" y="0"/>
                    </a:lnTo>
                    <a:lnTo>
                      <a:pt x="81630" y="11550"/>
                    </a:lnTo>
                    <a:lnTo>
                      <a:pt x="87020" y="11550"/>
                    </a:lnTo>
                    <a:lnTo>
                      <a:pt x="8702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0" name="object 137">
                <a:extLst>
                  <a:ext uri="{FF2B5EF4-FFF2-40B4-BE49-F238E27FC236}">
                    <a16:creationId xmlns:a16="http://schemas.microsoft.com/office/drawing/2014/main" id="{273D8928-B11A-12E1-E65C-A1F640BB169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20315" y="4339131"/>
                <a:ext cx="76835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0795">
                    <a:moveTo>
                      <a:pt x="0" y="0"/>
                    </a:moveTo>
                    <a:lnTo>
                      <a:pt x="76240" y="0"/>
                    </a:lnTo>
                    <a:lnTo>
                      <a:pt x="76240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1" name="object 138">
                <a:extLst>
                  <a:ext uri="{FF2B5EF4-FFF2-40B4-BE49-F238E27FC236}">
                    <a16:creationId xmlns:a16="http://schemas.microsoft.com/office/drawing/2014/main" id="{56F73EEB-C600-5747-B042-E0E1A733FC5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14925" y="4332971"/>
                <a:ext cx="87630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87629" h="23495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87020" y="23100"/>
                    </a:lnTo>
                    <a:lnTo>
                      <a:pt x="87020" y="11550"/>
                    </a:lnTo>
                    <a:lnTo>
                      <a:pt x="5390" y="11550"/>
                    </a:lnTo>
                    <a:lnTo>
                      <a:pt x="5390" y="6160"/>
                    </a:lnTo>
                    <a:lnTo>
                      <a:pt x="81630" y="6160"/>
                    </a:lnTo>
                    <a:lnTo>
                      <a:pt x="81630" y="0"/>
                    </a:lnTo>
                    <a:close/>
                  </a:path>
                  <a:path w="87629" h="23495">
                    <a:moveTo>
                      <a:pt x="10780" y="6160"/>
                    </a:moveTo>
                    <a:lnTo>
                      <a:pt x="5390" y="6160"/>
                    </a:lnTo>
                    <a:lnTo>
                      <a:pt x="5390" y="11550"/>
                    </a:lnTo>
                    <a:lnTo>
                      <a:pt x="10780" y="11550"/>
                    </a:lnTo>
                    <a:lnTo>
                      <a:pt x="10780" y="6160"/>
                    </a:lnTo>
                    <a:close/>
                  </a:path>
                  <a:path w="87629" h="23495">
                    <a:moveTo>
                      <a:pt x="75470" y="6160"/>
                    </a:moveTo>
                    <a:lnTo>
                      <a:pt x="10780" y="6160"/>
                    </a:lnTo>
                    <a:lnTo>
                      <a:pt x="10780" y="11550"/>
                    </a:lnTo>
                    <a:lnTo>
                      <a:pt x="75470" y="11550"/>
                    </a:lnTo>
                    <a:lnTo>
                      <a:pt x="75470" y="6160"/>
                    </a:lnTo>
                    <a:close/>
                  </a:path>
                  <a:path w="87629" h="23495">
                    <a:moveTo>
                      <a:pt x="81630" y="6160"/>
                    </a:moveTo>
                    <a:lnTo>
                      <a:pt x="75470" y="6160"/>
                    </a:lnTo>
                    <a:lnTo>
                      <a:pt x="75470" y="11550"/>
                    </a:lnTo>
                    <a:lnTo>
                      <a:pt x="81630" y="11550"/>
                    </a:lnTo>
                    <a:lnTo>
                      <a:pt x="81630" y="6160"/>
                    </a:lnTo>
                    <a:close/>
                  </a:path>
                  <a:path w="87629" h="23495">
                    <a:moveTo>
                      <a:pt x="87020" y="0"/>
                    </a:moveTo>
                    <a:lnTo>
                      <a:pt x="81630" y="0"/>
                    </a:lnTo>
                    <a:lnTo>
                      <a:pt x="81630" y="11550"/>
                    </a:lnTo>
                    <a:lnTo>
                      <a:pt x="87020" y="11550"/>
                    </a:lnTo>
                    <a:lnTo>
                      <a:pt x="8702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2" name="object 139">
                <a:extLst>
                  <a:ext uri="{FF2B5EF4-FFF2-40B4-BE49-F238E27FC236}">
                    <a16:creationId xmlns:a16="http://schemas.microsoft.com/office/drawing/2014/main" id="{4EFD4FAE-11C6-CC32-5FDC-E790C36A49A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20315" y="4551682"/>
                <a:ext cx="7683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2064">
                    <a:moveTo>
                      <a:pt x="0" y="0"/>
                    </a:moveTo>
                    <a:lnTo>
                      <a:pt x="76240" y="0"/>
                    </a:lnTo>
                    <a:lnTo>
                      <a:pt x="7624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3" name="object 140">
                <a:extLst>
                  <a:ext uri="{FF2B5EF4-FFF2-40B4-BE49-F238E27FC236}">
                    <a16:creationId xmlns:a16="http://schemas.microsoft.com/office/drawing/2014/main" id="{E2275B5E-BF30-9AA9-D80E-CBEA27D0466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14925" y="4546292"/>
                <a:ext cx="8763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87629" h="22860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7020" y="22330"/>
                    </a:lnTo>
                    <a:lnTo>
                      <a:pt x="87020" y="11550"/>
                    </a:lnTo>
                    <a:lnTo>
                      <a:pt x="5390" y="11550"/>
                    </a:lnTo>
                    <a:lnTo>
                      <a:pt x="539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7629" h="22860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1550"/>
                    </a:lnTo>
                    <a:lnTo>
                      <a:pt x="10780" y="11550"/>
                    </a:lnTo>
                    <a:lnTo>
                      <a:pt x="10780" y="5390"/>
                    </a:lnTo>
                    <a:close/>
                  </a:path>
                  <a:path w="87629" h="22860">
                    <a:moveTo>
                      <a:pt x="75470" y="5390"/>
                    </a:moveTo>
                    <a:lnTo>
                      <a:pt x="10780" y="5390"/>
                    </a:lnTo>
                    <a:lnTo>
                      <a:pt x="10780" y="11550"/>
                    </a:lnTo>
                    <a:lnTo>
                      <a:pt x="75470" y="11550"/>
                    </a:lnTo>
                    <a:lnTo>
                      <a:pt x="75470" y="5390"/>
                    </a:lnTo>
                    <a:close/>
                  </a:path>
                  <a:path w="87629" h="22860">
                    <a:moveTo>
                      <a:pt x="81630" y="5390"/>
                    </a:moveTo>
                    <a:lnTo>
                      <a:pt x="75470" y="5390"/>
                    </a:lnTo>
                    <a:lnTo>
                      <a:pt x="75470" y="11550"/>
                    </a:lnTo>
                    <a:lnTo>
                      <a:pt x="81630" y="11550"/>
                    </a:lnTo>
                    <a:lnTo>
                      <a:pt x="81630" y="5390"/>
                    </a:lnTo>
                    <a:close/>
                  </a:path>
                  <a:path w="87629" h="22860">
                    <a:moveTo>
                      <a:pt x="87020" y="0"/>
                    </a:moveTo>
                    <a:lnTo>
                      <a:pt x="81630" y="0"/>
                    </a:lnTo>
                    <a:lnTo>
                      <a:pt x="81630" y="11550"/>
                    </a:lnTo>
                    <a:lnTo>
                      <a:pt x="87020" y="11550"/>
                    </a:lnTo>
                    <a:lnTo>
                      <a:pt x="8702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4" name="object 141">
                <a:extLst>
                  <a:ext uri="{FF2B5EF4-FFF2-40B4-BE49-F238E27FC236}">
                    <a16:creationId xmlns:a16="http://schemas.microsoft.com/office/drawing/2014/main" id="{DE0305A1-F23F-5D7B-6094-FEC9E39A678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20315" y="4623303"/>
                <a:ext cx="76835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0795">
                    <a:moveTo>
                      <a:pt x="0" y="0"/>
                    </a:moveTo>
                    <a:lnTo>
                      <a:pt x="76240" y="0"/>
                    </a:lnTo>
                    <a:lnTo>
                      <a:pt x="76240" y="10780"/>
                    </a:lnTo>
                    <a:lnTo>
                      <a:pt x="0" y="107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5" name="object 142">
                <a:extLst>
                  <a:ext uri="{FF2B5EF4-FFF2-40B4-BE49-F238E27FC236}">
                    <a16:creationId xmlns:a16="http://schemas.microsoft.com/office/drawing/2014/main" id="{FBEA5456-22F8-AE46-1791-BCC9522D9FE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14925" y="4617142"/>
                <a:ext cx="87630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87629" h="23495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87020" y="23100"/>
                    </a:lnTo>
                    <a:lnTo>
                      <a:pt x="87020" y="11550"/>
                    </a:lnTo>
                    <a:lnTo>
                      <a:pt x="5390" y="11550"/>
                    </a:lnTo>
                    <a:lnTo>
                      <a:pt x="5390" y="6160"/>
                    </a:lnTo>
                    <a:lnTo>
                      <a:pt x="81630" y="6160"/>
                    </a:lnTo>
                    <a:lnTo>
                      <a:pt x="81630" y="0"/>
                    </a:lnTo>
                    <a:close/>
                  </a:path>
                  <a:path w="87629" h="23495">
                    <a:moveTo>
                      <a:pt x="10780" y="6160"/>
                    </a:moveTo>
                    <a:lnTo>
                      <a:pt x="5390" y="6160"/>
                    </a:lnTo>
                    <a:lnTo>
                      <a:pt x="5390" y="11550"/>
                    </a:lnTo>
                    <a:lnTo>
                      <a:pt x="10780" y="11550"/>
                    </a:lnTo>
                    <a:lnTo>
                      <a:pt x="10780" y="6160"/>
                    </a:lnTo>
                    <a:close/>
                  </a:path>
                  <a:path w="87629" h="23495">
                    <a:moveTo>
                      <a:pt x="75470" y="6160"/>
                    </a:moveTo>
                    <a:lnTo>
                      <a:pt x="10780" y="6160"/>
                    </a:lnTo>
                    <a:lnTo>
                      <a:pt x="10780" y="11550"/>
                    </a:lnTo>
                    <a:lnTo>
                      <a:pt x="75470" y="11550"/>
                    </a:lnTo>
                    <a:lnTo>
                      <a:pt x="75470" y="6160"/>
                    </a:lnTo>
                    <a:close/>
                  </a:path>
                  <a:path w="87629" h="23495">
                    <a:moveTo>
                      <a:pt x="81630" y="6160"/>
                    </a:moveTo>
                    <a:lnTo>
                      <a:pt x="75470" y="6160"/>
                    </a:lnTo>
                    <a:lnTo>
                      <a:pt x="75470" y="11550"/>
                    </a:lnTo>
                    <a:lnTo>
                      <a:pt x="81630" y="11550"/>
                    </a:lnTo>
                    <a:lnTo>
                      <a:pt x="81630" y="6160"/>
                    </a:lnTo>
                    <a:close/>
                  </a:path>
                  <a:path w="87629" h="23495">
                    <a:moveTo>
                      <a:pt x="87020" y="0"/>
                    </a:moveTo>
                    <a:lnTo>
                      <a:pt x="81630" y="0"/>
                    </a:lnTo>
                    <a:lnTo>
                      <a:pt x="81630" y="11550"/>
                    </a:lnTo>
                    <a:lnTo>
                      <a:pt x="87020" y="11550"/>
                    </a:lnTo>
                    <a:lnTo>
                      <a:pt x="8702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6" name="object 143">
                <a:extLst>
                  <a:ext uri="{FF2B5EF4-FFF2-40B4-BE49-F238E27FC236}">
                    <a16:creationId xmlns:a16="http://schemas.microsoft.com/office/drawing/2014/main" id="{27AE1405-90AD-9615-628D-8F0CA2F7B68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20315" y="4694153"/>
                <a:ext cx="7683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2064">
                    <a:moveTo>
                      <a:pt x="0" y="0"/>
                    </a:moveTo>
                    <a:lnTo>
                      <a:pt x="76240" y="0"/>
                    </a:lnTo>
                    <a:lnTo>
                      <a:pt x="7624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7" name="object 144">
                <a:extLst>
                  <a:ext uri="{FF2B5EF4-FFF2-40B4-BE49-F238E27FC236}">
                    <a16:creationId xmlns:a16="http://schemas.microsoft.com/office/drawing/2014/main" id="{11BD36B1-5285-0558-5792-015CE420595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14925" y="4688763"/>
                <a:ext cx="8763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87629" h="22860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7020" y="22330"/>
                    </a:lnTo>
                    <a:lnTo>
                      <a:pt x="87020" y="10780"/>
                    </a:lnTo>
                    <a:lnTo>
                      <a:pt x="5390" y="10780"/>
                    </a:lnTo>
                    <a:lnTo>
                      <a:pt x="539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7629" h="22860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0780"/>
                    </a:lnTo>
                    <a:lnTo>
                      <a:pt x="10780" y="10780"/>
                    </a:lnTo>
                    <a:lnTo>
                      <a:pt x="10780" y="5390"/>
                    </a:lnTo>
                    <a:close/>
                  </a:path>
                  <a:path w="87629" h="22860">
                    <a:moveTo>
                      <a:pt x="75470" y="5390"/>
                    </a:moveTo>
                    <a:lnTo>
                      <a:pt x="10780" y="5390"/>
                    </a:lnTo>
                    <a:lnTo>
                      <a:pt x="10780" y="10780"/>
                    </a:lnTo>
                    <a:lnTo>
                      <a:pt x="75470" y="10780"/>
                    </a:lnTo>
                    <a:lnTo>
                      <a:pt x="75470" y="5390"/>
                    </a:lnTo>
                    <a:close/>
                  </a:path>
                  <a:path w="87629" h="22860">
                    <a:moveTo>
                      <a:pt x="81630" y="5390"/>
                    </a:moveTo>
                    <a:lnTo>
                      <a:pt x="75470" y="5390"/>
                    </a:lnTo>
                    <a:lnTo>
                      <a:pt x="75470" y="10780"/>
                    </a:lnTo>
                    <a:lnTo>
                      <a:pt x="81630" y="10780"/>
                    </a:lnTo>
                    <a:lnTo>
                      <a:pt x="81630" y="5390"/>
                    </a:lnTo>
                    <a:close/>
                  </a:path>
                  <a:path w="87629" h="22860">
                    <a:moveTo>
                      <a:pt x="87020" y="0"/>
                    </a:moveTo>
                    <a:lnTo>
                      <a:pt x="81630" y="0"/>
                    </a:lnTo>
                    <a:lnTo>
                      <a:pt x="81630" y="10780"/>
                    </a:lnTo>
                    <a:lnTo>
                      <a:pt x="87020" y="10780"/>
                    </a:lnTo>
                    <a:lnTo>
                      <a:pt x="8702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8" name="object 145">
                <a:extLst>
                  <a:ext uri="{FF2B5EF4-FFF2-40B4-BE49-F238E27FC236}">
                    <a16:creationId xmlns:a16="http://schemas.microsoft.com/office/drawing/2014/main" id="{07E2A0EB-F75A-6E34-842A-12A92CBE209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20315" y="4765003"/>
                <a:ext cx="7683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12064">
                    <a:moveTo>
                      <a:pt x="0" y="0"/>
                    </a:moveTo>
                    <a:lnTo>
                      <a:pt x="76240" y="0"/>
                    </a:lnTo>
                    <a:lnTo>
                      <a:pt x="7624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9" name="object 146">
                <a:extLst>
                  <a:ext uri="{FF2B5EF4-FFF2-40B4-BE49-F238E27FC236}">
                    <a16:creationId xmlns:a16="http://schemas.microsoft.com/office/drawing/2014/main" id="{3AB4A0A5-6E6F-3BEB-146A-88011FBE76C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14925" y="4759613"/>
                <a:ext cx="8763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87629" h="22860">
                    <a:moveTo>
                      <a:pt x="8163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7020" y="22330"/>
                    </a:lnTo>
                    <a:lnTo>
                      <a:pt x="87020" y="10780"/>
                    </a:lnTo>
                    <a:lnTo>
                      <a:pt x="5390" y="10780"/>
                    </a:lnTo>
                    <a:lnTo>
                      <a:pt x="5390" y="5390"/>
                    </a:lnTo>
                    <a:lnTo>
                      <a:pt x="81630" y="5390"/>
                    </a:lnTo>
                    <a:lnTo>
                      <a:pt x="81630" y="0"/>
                    </a:lnTo>
                    <a:close/>
                  </a:path>
                  <a:path w="87629" h="22860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0780"/>
                    </a:lnTo>
                    <a:lnTo>
                      <a:pt x="10780" y="10780"/>
                    </a:lnTo>
                    <a:lnTo>
                      <a:pt x="10780" y="5390"/>
                    </a:lnTo>
                    <a:close/>
                  </a:path>
                  <a:path w="87629" h="22860">
                    <a:moveTo>
                      <a:pt x="75470" y="5390"/>
                    </a:moveTo>
                    <a:lnTo>
                      <a:pt x="10780" y="5390"/>
                    </a:lnTo>
                    <a:lnTo>
                      <a:pt x="10780" y="10780"/>
                    </a:lnTo>
                    <a:lnTo>
                      <a:pt x="75470" y="10780"/>
                    </a:lnTo>
                    <a:lnTo>
                      <a:pt x="75470" y="5390"/>
                    </a:lnTo>
                    <a:close/>
                  </a:path>
                  <a:path w="87629" h="22860">
                    <a:moveTo>
                      <a:pt x="81630" y="5390"/>
                    </a:moveTo>
                    <a:lnTo>
                      <a:pt x="75470" y="5390"/>
                    </a:lnTo>
                    <a:lnTo>
                      <a:pt x="75470" y="10780"/>
                    </a:lnTo>
                    <a:lnTo>
                      <a:pt x="81630" y="10780"/>
                    </a:lnTo>
                    <a:lnTo>
                      <a:pt x="81630" y="5390"/>
                    </a:lnTo>
                    <a:close/>
                  </a:path>
                  <a:path w="87629" h="22860">
                    <a:moveTo>
                      <a:pt x="87020" y="0"/>
                    </a:moveTo>
                    <a:lnTo>
                      <a:pt x="81630" y="0"/>
                    </a:lnTo>
                    <a:lnTo>
                      <a:pt x="81630" y="10780"/>
                    </a:lnTo>
                    <a:lnTo>
                      <a:pt x="87020" y="10780"/>
                    </a:lnTo>
                    <a:lnTo>
                      <a:pt x="8702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0" name="object 147">
                <a:extLst>
                  <a:ext uri="{FF2B5EF4-FFF2-40B4-BE49-F238E27FC236}">
                    <a16:creationId xmlns:a16="http://schemas.microsoft.com/office/drawing/2014/main" id="{B462B27C-5B47-F6B3-058A-178C6853F12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59474" y="4184340"/>
                <a:ext cx="70485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70485" h="12064">
                    <a:moveTo>
                      <a:pt x="0" y="0"/>
                    </a:moveTo>
                    <a:lnTo>
                      <a:pt x="70080" y="0"/>
                    </a:lnTo>
                    <a:lnTo>
                      <a:pt x="7008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1" name="object 148">
                <a:extLst>
                  <a:ext uri="{FF2B5EF4-FFF2-40B4-BE49-F238E27FC236}">
                    <a16:creationId xmlns:a16="http://schemas.microsoft.com/office/drawing/2014/main" id="{255C78EA-9361-E1EE-FBB2-995266BADA3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54084" y="4178950"/>
                <a:ext cx="81915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81914" h="22860">
                    <a:moveTo>
                      <a:pt x="7547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81630" y="22330"/>
                    </a:lnTo>
                    <a:lnTo>
                      <a:pt x="81630" y="10780"/>
                    </a:lnTo>
                    <a:lnTo>
                      <a:pt x="5390" y="10780"/>
                    </a:lnTo>
                    <a:lnTo>
                      <a:pt x="5390" y="5390"/>
                    </a:lnTo>
                    <a:lnTo>
                      <a:pt x="75470" y="5390"/>
                    </a:lnTo>
                    <a:lnTo>
                      <a:pt x="75470" y="0"/>
                    </a:lnTo>
                    <a:close/>
                  </a:path>
                  <a:path w="81914" h="22860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0780"/>
                    </a:lnTo>
                    <a:lnTo>
                      <a:pt x="10780" y="10780"/>
                    </a:lnTo>
                    <a:lnTo>
                      <a:pt x="10780" y="5390"/>
                    </a:lnTo>
                    <a:close/>
                  </a:path>
                  <a:path w="81914" h="22860">
                    <a:moveTo>
                      <a:pt x="70080" y="5390"/>
                    </a:moveTo>
                    <a:lnTo>
                      <a:pt x="10780" y="5390"/>
                    </a:lnTo>
                    <a:lnTo>
                      <a:pt x="10780" y="10780"/>
                    </a:lnTo>
                    <a:lnTo>
                      <a:pt x="70080" y="10780"/>
                    </a:lnTo>
                    <a:lnTo>
                      <a:pt x="70080" y="5390"/>
                    </a:lnTo>
                    <a:close/>
                  </a:path>
                  <a:path w="81914" h="22860">
                    <a:moveTo>
                      <a:pt x="75470" y="5390"/>
                    </a:moveTo>
                    <a:lnTo>
                      <a:pt x="70080" y="5390"/>
                    </a:lnTo>
                    <a:lnTo>
                      <a:pt x="70080" y="10780"/>
                    </a:lnTo>
                    <a:lnTo>
                      <a:pt x="75470" y="10780"/>
                    </a:lnTo>
                    <a:lnTo>
                      <a:pt x="75470" y="5390"/>
                    </a:lnTo>
                    <a:close/>
                  </a:path>
                  <a:path w="81914" h="22860">
                    <a:moveTo>
                      <a:pt x="81630" y="0"/>
                    </a:moveTo>
                    <a:lnTo>
                      <a:pt x="75470" y="0"/>
                    </a:lnTo>
                    <a:lnTo>
                      <a:pt x="75470" y="10780"/>
                    </a:lnTo>
                    <a:lnTo>
                      <a:pt x="81630" y="10780"/>
                    </a:lnTo>
                    <a:lnTo>
                      <a:pt x="8163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2" name="object 149">
                <a:extLst>
                  <a:ext uri="{FF2B5EF4-FFF2-40B4-BE49-F238E27FC236}">
                    <a16:creationId xmlns:a16="http://schemas.microsoft.com/office/drawing/2014/main" id="{8852B717-5F4D-409C-2059-F0D60D1C3B0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63325" y="4189730"/>
                <a:ext cx="1206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2064" h="60325">
                    <a:moveTo>
                      <a:pt x="0" y="0"/>
                    </a:moveTo>
                    <a:lnTo>
                      <a:pt x="11550" y="0"/>
                    </a:lnTo>
                    <a:lnTo>
                      <a:pt x="11550" y="60070"/>
                    </a:lnTo>
                    <a:lnTo>
                      <a:pt x="0" y="600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3" name="object 150">
                <a:extLst>
                  <a:ext uri="{FF2B5EF4-FFF2-40B4-BE49-F238E27FC236}">
                    <a16:creationId xmlns:a16="http://schemas.microsoft.com/office/drawing/2014/main" id="{EFA8DAAE-CE79-5FFC-BEEB-558B5A6A955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57935" y="4184340"/>
                <a:ext cx="22860" cy="71120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71120">
                    <a:moveTo>
                      <a:pt x="22330" y="0"/>
                    </a:moveTo>
                    <a:lnTo>
                      <a:pt x="0" y="0"/>
                    </a:lnTo>
                    <a:lnTo>
                      <a:pt x="0" y="70850"/>
                    </a:lnTo>
                    <a:lnTo>
                      <a:pt x="22330" y="70850"/>
                    </a:lnTo>
                    <a:lnTo>
                      <a:pt x="22330" y="65460"/>
                    </a:lnTo>
                    <a:lnTo>
                      <a:pt x="5390" y="65460"/>
                    </a:lnTo>
                    <a:lnTo>
                      <a:pt x="5390" y="59300"/>
                    </a:lnTo>
                    <a:lnTo>
                      <a:pt x="11550" y="59300"/>
                    </a:lnTo>
                    <a:lnTo>
                      <a:pt x="11550" y="11550"/>
                    </a:lnTo>
                    <a:lnTo>
                      <a:pt x="5390" y="11550"/>
                    </a:lnTo>
                    <a:lnTo>
                      <a:pt x="5390" y="5390"/>
                    </a:lnTo>
                    <a:lnTo>
                      <a:pt x="22330" y="5390"/>
                    </a:lnTo>
                    <a:lnTo>
                      <a:pt x="22330" y="0"/>
                    </a:lnTo>
                    <a:close/>
                  </a:path>
                  <a:path w="22860" h="71120">
                    <a:moveTo>
                      <a:pt x="11550" y="59300"/>
                    </a:moveTo>
                    <a:lnTo>
                      <a:pt x="5390" y="59300"/>
                    </a:lnTo>
                    <a:lnTo>
                      <a:pt x="5390" y="65460"/>
                    </a:lnTo>
                    <a:lnTo>
                      <a:pt x="11550" y="65460"/>
                    </a:lnTo>
                    <a:lnTo>
                      <a:pt x="11550" y="59300"/>
                    </a:lnTo>
                    <a:close/>
                  </a:path>
                  <a:path w="22860" h="71120">
                    <a:moveTo>
                      <a:pt x="22330" y="5390"/>
                    </a:moveTo>
                    <a:lnTo>
                      <a:pt x="11550" y="5390"/>
                    </a:lnTo>
                    <a:lnTo>
                      <a:pt x="11550" y="65460"/>
                    </a:lnTo>
                    <a:lnTo>
                      <a:pt x="22330" y="65460"/>
                    </a:lnTo>
                    <a:lnTo>
                      <a:pt x="22330" y="5390"/>
                    </a:lnTo>
                    <a:close/>
                  </a:path>
                  <a:path w="22860" h="71120">
                    <a:moveTo>
                      <a:pt x="11550" y="5390"/>
                    </a:moveTo>
                    <a:lnTo>
                      <a:pt x="5390" y="5390"/>
                    </a:lnTo>
                    <a:lnTo>
                      <a:pt x="5390" y="11550"/>
                    </a:lnTo>
                    <a:lnTo>
                      <a:pt x="11550" y="11550"/>
                    </a:lnTo>
                    <a:lnTo>
                      <a:pt x="11550" y="539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4" name="object 151">
                <a:extLst>
                  <a:ext uri="{FF2B5EF4-FFF2-40B4-BE49-F238E27FC236}">
                    <a16:creationId xmlns:a16="http://schemas.microsoft.com/office/drawing/2014/main" id="{104EF599-3A41-B18D-DC6B-48E29B2E5E0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94125" y="4146215"/>
                <a:ext cx="1085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8585">
                    <a:moveTo>
                      <a:pt x="0" y="0"/>
                    </a:moveTo>
                    <a:lnTo>
                      <a:pt x="108591" y="0"/>
                    </a:lnTo>
                  </a:path>
                </a:pathLst>
              </a:custGeom>
              <a:ln w="11550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5" name="object 152">
                <a:extLst>
                  <a:ext uri="{FF2B5EF4-FFF2-40B4-BE49-F238E27FC236}">
                    <a16:creationId xmlns:a16="http://schemas.microsoft.com/office/drawing/2014/main" id="{F5EB4DAC-309B-7376-518E-BCB9886F60A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88735" y="4151933"/>
                <a:ext cx="1193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379">
                    <a:moveTo>
                      <a:pt x="0" y="0"/>
                    </a:moveTo>
                    <a:lnTo>
                      <a:pt x="119371" y="0"/>
                    </a:lnTo>
                  </a:path>
                </a:pathLst>
              </a:custGeom>
              <a:ln w="1142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6" name="object 153">
                <a:extLst>
                  <a:ext uri="{FF2B5EF4-FFF2-40B4-BE49-F238E27FC236}">
                    <a16:creationId xmlns:a16="http://schemas.microsoft.com/office/drawing/2014/main" id="{1377F21E-7813-6F18-44D8-B25261211EE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88735" y="4143043"/>
                <a:ext cx="1085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8585">
                    <a:moveTo>
                      <a:pt x="0" y="0"/>
                    </a:moveTo>
                    <a:lnTo>
                      <a:pt x="108591" y="0"/>
                    </a:lnTo>
                  </a:path>
                </a:pathLst>
              </a:custGeom>
              <a:ln w="634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7" name="object 154">
                <a:extLst>
                  <a:ext uri="{FF2B5EF4-FFF2-40B4-BE49-F238E27FC236}">
                    <a16:creationId xmlns:a16="http://schemas.microsoft.com/office/drawing/2014/main" id="{6A796B39-F568-41E8-F70A-D9BD1CEC2CB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88735" y="4137328"/>
                <a:ext cx="114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4300">
                    <a:moveTo>
                      <a:pt x="0" y="0"/>
                    </a:moveTo>
                    <a:lnTo>
                      <a:pt x="113981" y="0"/>
                    </a:lnTo>
                  </a:path>
                </a:pathLst>
              </a:custGeom>
              <a:ln w="507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8" name="object 155">
                <a:extLst>
                  <a:ext uri="{FF2B5EF4-FFF2-40B4-BE49-F238E27FC236}">
                    <a16:creationId xmlns:a16="http://schemas.microsoft.com/office/drawing/2014/main" id="{6711911B-2F39-57C3-CDF1-9991098CA0B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97326" y="4140440"/>
                <a:ext cx="5715" cy="571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5714">
                    <a:moveTo>
                      <a:pt x="5390" y="0"/>
                    </a:moveTo>
                    <a:lnTo>
                      <a:pt x="0" y="0"/>
                    </a:lnTo>
                    <a:lnTo>
                      <a:pt x="0" y="5390"/>
                    </a:lnTo>
                    <a:lnTo>
                      <a:pt x="5390" y="5390"/>
                    </a:lnTo>
                    <a:lnTo>
                      <a:pt x="53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9" name="object 156">
                <a:extLst>
                  <a:ext uri="{FF2B5EF4-FFF2-40B4-BE49-F238E27FC236}">
                    <a16:creationId xmlns:a16="http://schemas.microsoft.com/office/drawing/2014/main" id="{5534A87B-C95B-DF24-542B-C07361A96A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02716" y="4135050"/>
                <a:ext cx="5715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10795">
                    <a:moveTo>
                      <a:pt x="5390" y="0"/>
                    </a:moveTo>
                    <a:lnTo>
                      <a:pt x="0" y="0"/>
                    </a:lnTo>
                    <a:lnTo>
                      <a:pt x="0" y="10780"/>
                    </a:lnTo>
                    <a:lnTo>
                      <a:pt x="5390" y="10780"/>
                    </a:lnTo>
                    <a:lnTo>
                      <a:pt x="539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0" name="object 157">
                <a:extLst>
                  <a:ext uri="{FF2B5EF4-FFF2-40B4-BE49-F238E27FC236}">
                    <a16:creationId xmlns:a16="http://schemas.microsoft.com/office/drawing/2014/main" id="{4B8430A6-8EF8-7789-0707-38876B7A08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88735" y="4136590"/>
                <a:ext cx="1079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38100">
                    <a:moveTo>
                      <a:pt x="0" y="0"/>
                    </a:moveTo>
                    <a:lnTo>
                      <a:pt x="10790" y="0"/>
                    </a:lnTo>
                    <a:lnTo>
                      <a:pt x="10790" y="37740"/>
                    </a:lnTo>
                    <a:lnTo>
                      <a:pt x="0" y="3774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1" name="object 158">
                <a:extLst>
                  <a:ext uri="{FF2B5EF4-FFF2-40B4-BE49-F238E27FC236}">
                    <a16:creationId xmlns:a16="http://schemas.microsoft.com/office/drawing/2014/main" id="{74207765-F619-85C5-8B56-6F5138BF8A5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82575" y="4131200"/>
                <a:ext cx="23495" cy="4889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48895">
                    <a:moveTo>
                      <a:pt x="23110" y="0"/>
                    </a:moveTo>
                    <a:lnTo>
                      <a:pt x="0" y="0"/>
                    </a:lnTo>
                    <a:lnTo>
                      <a:pt x="0" y="48520"/>
                    </a:lnTo>
                    <a:lnTo>
                      <a:pt x="23110" y="48520"/>
                    </a:lnTo>
                    <a:lnTo>
                      <a:pt x="23110" y="43130"/>
                    </a:lnTo>
                    <a:lnTo>
                      <a:pt x="6160" y="43130"/>
                    </a:lnTo>
                    <a:lnTo>
                      <a:pt x="6160" y="37740"/>
                    </a:lnTo>
                    <a:lnTo>
                      <a:pt x="11550" y="37740"/>
                    </a:lnTo>
                    <a:lnTo>
                      <a:pt x="11550" y="11550"/>
                    </a:lnTo>
                    <a:lnTo>
                      <a:pt x="6160" y="11550"/>
                    </a:lnTo>
                    <a:lnTo>
                      <a:pt x="6160" y="5390"/>
                    </a:lnTo>
                    <a:lnTo>
                      <a:pt x="23110" y="5390"/>
                    </a:lnTo>
                    <a:lnTo>
                      <a:pt x="23110" y="0"/>
                    </a:lnTo>
                    <a:close/>
                  </a:path>
                  <a:path w="23495" h="48895">
                    <a:moveTo>
                      <a:pt x="11550" y="37740"/>
                    </a:moveTo>
                    <a:lnTo>
                      <a:pt x="6160" y="37740"/>
                    </a:lnTo>
                    <a:lnTo>
                      <a:pt x="6160" y="43130"/>
                    </a:lnTo>
                    <a:lnTo>
                      <a:pt x="11550" y="43130"/>
                    </a:lnTo>
                    <a:lnTo>
                      <a:pt x="11550" y="37740"/>
                    </a:lnTo>
                    <a:close/>
                  </a:path>
                  <a:path w="23495" h="48895">
                    <a:moveTo>
                      <a:pt x="23110" y="5390"/>
                    </a:moveTo>
                    <a:lnTo>
                      <a:pt x="11550" y="5390"/>
                    </a:lnTo>
                    <a:lnTo>
                      <a:pt x="11550" y="43130"/>
                    </a:lnTo>
                    <a:lnTo>
                      <a:pt x="23110" y="43130"/>
                    </a:lnTo>
                    <a:lnTo>
                      <a:pt x="23110" y="5390"/>
                    </a:lnTo>
                    <a:close/>
                  </a:path>
                  <a:path w="23495" h="48895">
                    <a:moveTo>
                      <a:pt x="11550" y="5390"/>
                    </a:moveTo>
                    <a:lnTo>
                      <a:pt x="6160" y="5390"/>
                    </a:lnTo>
                    <a:lnTo>
                      <a:pt x="6160" y="11550"/>
                    </a:lnTo>
                    <a:lnTo>
                      <a:pt x="11550" y="11550"/>
                    </a:lnTo>
                    <a:lnTo>
                      <a:pt x="11550" y="539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2" name="object 159">
                <a:extLst>
                  <a:ext uri="{FF2B5EF4-FFF2-40B4-BE49-F238E27FC236}">
                    <a16:creationId xmlns:a16="http://schemas.microsoft.com/office/drawing/2014/main" id="{7B06D40E-CA7F-466E-AB19-58E69CFC3AB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30620" y="4326811"/>
                <a:ext cx="6223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064">
                    <a:moveTo>
                      <a:pt x="0" y="0"/>
                    </a:moveTo>
                    <a:lnTo>
                      <a:pt x="61610" y="0"/>
                    </a:lnTo>
                    <a:lnTo>
                      <a:pt x="6161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3" name="object 160">
                <a:extLst>
                  <a:ext uri="{FF2B5EF4-FFF2-40B4-BE49-F238E27FC236}">
                    <a16:creationId xmlns:a16="http://schemas.microsoft.com/office/drawing/2014/main" id="{83AA5977-664E-CF0B-61FC-8C84111CBB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25230" y="4321421"/>
                <a:ext cx="7366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22860">
                    <a:moveTo>
                      <a:pt x="7316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73160" y="22330"/>
                    </a:lnTo>
                    <a:lnTo>
                      <a:pt x="73160" y="16940"/>
                    </a:lnTo>
                    <a:lnTo>
                      <a:pt x="61610" y="16940"/>
                    </a:lnTo>
                    <a:lnTo>
                      <a:pt x="61610" y="10780"/>
                    </a:lnTo>
                    <a:lnTo>
                      <a:pt x="5390" y="10780"/>
                    </a:lnTo>
                    <a:lnTo>
                      <a:pt x="5390" y="5390"/>
                    </a:lnTo>
                    <a:lnTo>
                      <a:pt x="73160" y="5390"/>
                    </a:lnTo>
                    <a:lnTo>
                      <a:pt x="73160" y="0"/>
                    </a:lnTo>
                    <a:close/>
                  </a:path>
                  <a:path w="73660" h="22860">
                    <a:moveTo>
                      <a:pt x="67000" y="10780"/>
                    </a:moveTo>
                    <a:lnTo>
                      <a:pt x="61610" y="10780"/>
                    </a:lnTo>
                    <a:lnTo>
                      <a:pt x="61610" y="16940"/>
                    </a:lnTo>
                    <a:lnTo>
                      <a:pt x="67000" y="16940"/>
                    </a:lnTo>
                    <a:lnTo>
                      <a:pt x="67000" y="10780"/>
                    </a:lnTo>
                    <a:close/>
                  </a:path>
                  <a:path w="73660" h="22860">
                    <a:moveTo>
                      <a:pt x="73160" y="5390"/>
                    </a:moveTo>
                    <a:lnTo>
                      <a:pt x="10780" y="5390"/>
                    </a:lnTo>
                    <a:lnTo>
                      <a:pt x="10780" y="10780"/>
                    </a:lnTo>
                    <a:lnTo>
                      <a:pt x="67000" y="10780"/>
                    </a:lnTo>
                    <a:lnTo>
                      <a:pt x="67000" y="16940"/>
                    </a:lnTo>
                    <a:lnTo>
                      <a:pt x="73160" y="16940"/>
                    </a:lnTo>
                    <a:lnTo>
                      <a:pt x="73160" y="5390"/>
                    </a:lnTo>
                    <a:close/>
                  </a:path>
                  <a:path w="73660" h="22860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0780"/>
                    </a:lnTo>
                    <a:lnTo>
                      <a:pt x="10780" y="10780"/>
                    </a:lnTo>
                    <a:lnTo>
                      <a:pt x="10780" y="539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4" name="object 161">
                <a:extLst>
                  <a:ext uri="{FF2B5EF4-FFF2-40B4-BE49-F238E27FC236}">
                    <a16:creationId xmlns:a16="http://schemas.microsoft.com/office/drawing/2014/main" id="{55348D26-C841-7C02-B9FE-2F1EFA4777C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30620" y="4419991"/>
                <a:ext cx="6223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064">
                    <a:moveTo>
                      <a:pt x="0" y="0"/>
                    </a:moveTo>
                    <a:lnTo>
                      <a:pt x="61610" y="0"/>
                    </a:lnTo>
                    <a:lnTo>
                      <a:pt x="6161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5" name="object 162">
                <a:extLst>
                  <a:ext uri="{FF2B5EF4-FFF2-40B4-BE49-F238E27FC236}">
                    <a16:creationId xmlns:a16="http://schemas.microsoft.com/office/drawing/2014/main" id="{69BB6D73-62A8-E73D-6062-188E4F03527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25230" y="4414601"/>
                <a:ext cx="7366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22860">
                    <a:moveTo>
                      <a:pt x="7316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73160" y="22330"/>
                    </a:lnTo>
                    <a:lnTo>
                      <a:pt x="73160" y="16940"/>
                    </a:lnTo>
                    <a:lnTo>
                      <a:pt x="61610" y="16940"/>
                    </a:lnTo>
                    <a:lnTo>
                      <a:pt x="61610" y="10780"/>
                    </a:lnTo>
                    <a:lnTo>
                      <a:pt x="5390" y="10780"/>
                    </a:lnTo>
                    <a:lnTo>
                      <a:pt x="5390" y="5390"/>
                    </a:lnTo>
                    <a:lnTo>
                      <a:pt x="73160" y="5390"/>
                    </a:lnTo>
                    <a:lnTo>
                      <a:pt x="73160" y="0"/>
                    </a:lnTo>
                    <a:close/>
                  </a:path>
                  <a:path w="73660" h="22860">
                    <a:moveTo>
                      <a:pt x="67000" y="10780"/>
                    </a:moveTo>
                    <a:lnTo>
                      <a:pt x="61610" y="10780"/>
                    </a:lnTo>
                    <a:lnTo>
                      <a:pt x="61610" y="16940"/>
                    </a:lnTo>
                    <a:lnTo>
                      <a:pt x="67000" y="16940"/>
                    </a:lnTo>
                    <a:lnTo>
                      <a:pt x="67000" y="10780"/>
                    </a:lnTo>
                    <a:close/>
                  </a:path>
                  <a:path w="73660" h="22860">
                    <a:moveTo>
                      <a:pt x="73160" y="5390"/>
                    </a:moveTo>
                    <a:lnTo>
                      <a:pt x="10780" y="5390"/>
                    </a:lnTo>
                    <a:lnTo>
                      <a:pt x="10780" y="10780"/>
                    </a:lnTo>
                    <a:lnTo>
                      <a:pt x="67000" y="10780"/>
                    </a:lnTo>
                    <a:lnTo>
                      <a:pt x="67000" y="16940"/>
                    </a:lnTo>
                    <a:lnTo>
                      <a:pt x="73160" y="16940"/>
                    </a:lnTo>
                    <a:lnTo>
                      <a:pt x="73160" y="5390"/>
                    </a:lnTo>
                    <a:close/>
                  </a:path>
                  <a:path w="73660" h="22860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0780"/>
                    </a:lnTo>
                    <a:lnTo>
                      <a:pt x="10780" y="10780"/>
                    </a:lnTo>
                    <a:lnTo>
                      <a:pt x="10780" y="539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6" name="object 163">
                <a:extLst>
                  <a:ext uri="{FF2B5EF4-FFF2-40B4-BE49-F238E27FC236}">
                    <a16:creationId xmlns:a16="http://schemas.microsoft.com/office/drawing/2014/main" id="{9A8DFD11-A947-AFD4-E54F-5261C5EF5DD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30620" y="4513172"/>
                <a:ext cx="6223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064">
                    <a:moveTo>
                      <a:pt x="0" y="0"/>
                    </a:moveTo>
                    <a:lnTo>
                      <a:pt x="61610" y="0"/>
                    </a:lnTo>
                    <a:lnTo>
                      <a:pt x="6161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7" name="object 164">
                <a:extLst>
                  <a:ext uri="{FF2B5EF4-FFF2-40B4-BE49-F238E27FC236}">
                    <a16:creationId xmlns:a16="http://schemas.microsoft.com/office/drawing/2014/main" id="{8E1A794F-E1C9-BF38-E6EF-4F338698F90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25230" y="4507782"/>
                <a:ext cx="7366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22860">
                    <a:moveTo>
                      <a:pt x="73160" y="0"/>
                    </a:moveTo>
                    <a:lnTo>
                      <a:pt x="0" y="0"/>
                    </a:lnTo>
                    <a:lnTo>
                      <a:pt x="0" y="22330"/>
                    </a:lnTo>
                    <a:lnTo>
                      <a:pt x="73160" y="22330"/>
                    </a:lnTo>
                    <a:lnTo>
                      <a:pt x="73160" y="16940"/>
                    </a:lnTo>
                    <a:lnTo>
                      <a:pt x="61610" y="16940"/>
                    </a:lnTo>
                    <a:lnTo>
                      <a:pt x="61610" y="11550"/>
                    </a:lnTo>
                    <a:lnTo>
                      <a:pt x="5390" y="11550"/>
                    </a:lnTo>
                    <a:lnTo>
                      <a:pt x="5390" y="5390"/>
                    </a:lnTo>
                    <a:lnTo>
                      <a:pt x="73160" y="5390"/>
                    </a:lnTo>
                    <a:lnTo>
                      <a:pt x="73160" y="0"/>
                    </a:lnTo>
                    <a:close/>
                  </a:path>
                  <a:path w="73660" h="22860">
                    <a:moveTo>
                      <a:pt x="67000" y="11550"/>
                    </a:moveTo>
                    <a:lnTo>
                      <a:pt x="61610" y="11550"/>
                    </a:lnTo>
                    <a:lnTo>
                      <a:pt x="61610" y="16940"/>
                    </a:lnTo>
                    <a:lnTo>
                      <a:pt x="67000" y="16940"/>
                    </a:lnTo>
                    <a:lnTo>
                      <a:pt x="67000" y="11550"/>
                    </a:lnTo>
                    <a:close/>
                  </a:path>
                  <a:path w="73660" h="22860">
                    <a:moveTo>
                      <a:pt x="73160" y="5390"/>
                    </a:moveTo>
                    <a:lnTo>
                      <a:pt x="10780" y="5390"/>
                    </a:lnTo>
                    <a:lnTo>
                      <a:pt x="10780" y="11550"/>
                    </a:lnTo>
                    <a:lnTo>
                      <a:pt x="67000" y="11550"/>
                    </a:lnTo>
                    <a:lnTo>
                      <a:pt x="67000" y="16940"/>
                    </a:lnTo>
                    <a:lnTo>
                      <a:pt x="73160" y="16940"/>
                    </a:lnTo>
                    <a:lnTo>
                      <a:pt x="73160" y="5390"/>
                    </a:lnTo>
                    <a:close/>
                  </a:path>
                  <a:path w="73660" h="22860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1550"/>
                    </a:lnTo>
                    <a:lnTo>
                      <a:pt x="10780" y="11550"/>
                    </a:lnTo>
                    <a:lnTo>
                      <a:pt x="10780" y="539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8" name="object 165">
                <a:extLst>
                  <a:ext uri="{FF2B5EF4-FFF2-40B4-BE49-F238E27FC236}">
                    <a16:creationId xmlns:a16="http://schemas.microsoft.com/office/drawing/2014/main" id="{F922694E-375E-DB72-6A29-E561F36A83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30620" y="4606352"/>
                <a:ext cx="6223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064">
                    <a:moveTo>
                      <a:pt x="0" y="0"/>
                    </a:moveTo>
                    <a:lnTo>
                      <a:pt x="61610" y="0"/>
                    </a:lnTo>
                    <a:lnTo>
                      <a:pt x="61610" y="11560"/>
                    </a:lnTo>
                    <a:lnTo>
                      <a:pt x="0" y="115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9" name="object 166">
                <a:extLst>
                  <a:ext uri="{FF2B5EF4-FFF2-40B4-BE49-F238E27FC236}">
                    <a16:creationId xmlns:a16="http://schemas.microsoft.com/office/drawing/2014/main" id="{1A2FB00D-22AB-8AA2-B1FE-C337B6C0CE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25230" y="4600962"/>
                <a:ext cx="73660" cy="22860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22860">
                    <a:moveTo>
                      <a:pt x="73160" y="0"/>
                    </a:moveTo>
                    <a:lnTo>
                      <a:pt x="0" y="0"/>
                    </a:lnTo>
                    <a:lnTo>
                      <a:pt x="0" y="22340"/>
                    </a:lnTo>
                    <a:lnTo>
                      <a:pt x="73160" y="22340"/>
                    </a:lnTo>
                    <a:lnTo>
                      <a:pt x="73160" y="16950"/>
                    </a:lnTo>
                    <a:lnTo>
                      <a:pt x="61610" y="16950"/>
                    </a:lnTo>
                    <a:lnTo>
                      <a:pt x="61610" y="11560"/>
                    </a:lnTo>
                    <a:lnTo>
                      <a:pt x="5390" y="11560"/>
                    </a:lnTo>
                    <a:lnTo>
                      <a:pt x="5390" y="5390"/>
                    </a:lnTo>
                    <a:lnTo>
                      <a:pt x="73160" y="5390"/>
                    </a:lnTo>
                    <a:lnTo>
                      <a:pt x="73160" y="0"/>
                    </a:lnTo>
                    <a:close/>
                  </a:path>
                  <a:path w="73660" h="22860">
                    <a:moveTo>
                      <a:pt x="67000" y="11560"/>
                    </a:moveTo>
                    <a:lnTo>
                      <a:pt x="61610" y="11560"/>
                    </a:lnTo>
                    <a:lnTo>
                      <a:pt x="61610" y="16950"/>
                    </a:lnTo>
                    <a:lnTo>
                      <a:pt x="67000" y="16950"/>
                    </a:lnTo>
                    <a:lnTo>
                      <a:pt x="67000" y="11560"/>
                    </a:lnTo>
                    <a:close/>
                  </a:path>
                  <a:path w="73660" h="22860">
                    <a:moveTo>
                      <a:pt x="73160" y="5390"/>
                    </a:moveTo>
                    <a:lnTo>
                      <a:pt x="10780" y="5390"/>
                    </a:lnTo>
                    <a:lnTo>
                      <a:pt x="10780" y="11560"/>
                    </a:lnTo>
                    <a:lnTo>
                      <a:pt x="67000" y="11560"/>
                    </a:lnTo>
                    <a:lnTo>
                      <a:pt x="67000" y="16950"/>
                    </a:lnTo>
                    <a:lnTo>
                      <a:pt x="73160" y="16950"/>
                    </a:lnTo>
                    <a:lnTo>
                      <a:pt x="73160" y="5390"/>
                    </a:lnTo>
                    <a:close/>
                  </a:path>
                  <a:path w="73660" h="22860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1560"/>
                    </a:lnTo>
                    <a:lnTo>
                      <a:pt x="10780" y="11560"/>
                    </a:lnTo>
                    <a:lnTo>
                      <a:pt x="10780" y="539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0" name="object 167">
                <a:extLst>
                  <a:ext uri="{FF2B5EF4-FFF2-40B4-BE49-F238E27FC236}">
                    <a16:creationId xmlns:a16="http://schemas.microsoft.com/office/drawing/2014/main" id="{31982B98-98F5-AD1E-EFCE-F8B05DB6B03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30620" y="4699543"/>
                <a:ext cx="62230" cy="12065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064">
                    <a:moveTo>
                      <a:pt x="0" y="0"/>
                    </a:moveTo>
                    <a:lnTo>
                      <a:pt x="61610" y="0"/>
                    </a:lnTo>
                    <a:lnTo>
                      <a:pt x="61610" y="11550"/>
                    </a:lnTo>
                    <a:lnTo>
                      <a:pt x="0" y="115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1" name="object 168">
                <a:extLst>
                  <a:ext uri="{FF2B5EF4-FFF2-40B4-BE49-F238E27FC236}">
                    <a16:creationId xmlns:a16="http://schemas.microsoft.com/office/drawing/2014/main" id="{04918004-78FD-8FE4-EB24-E9837DDA93A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25230" y="4694153"/>
                <a:ext cx="73660" cy="23495"/>
              </a:xfrm>
              <a:custGeom>
                <a:avLst/>
                <a:gdLst/>
                <a:ahLst/>
                <a:cxnLst/>
                <a:rect l="l" t="t" r="r" b="b"/>
                <a:pathLst>
                  <a:path w="73660" h="23495">
                    <a:moveTo>
                      <a:pt x="73160" y="0"/>
                    </a:moveTo>
                    <a:lnTo>
                      <a:pt x="0" y="0"/>
                    </a:lnTo>
                    <a:lnTo>
                      <a:pt x="0" y="23100"/>
                    </a:lnTo>
                    <a:lnTo>
                      <a:pt x="73160" y="23100"/>
                    </a:lnTo>
                    <a:lnTo>
                      <a:pt x="73160" y="16940"/>
                    </a:lnTo>
                    <a:lnTo>
                      <a:pt x="61610" y="16940"/>
                    </a:lnTo>
                    <a:lnTo>
                      <a:pt x="61610" y="11550"/>
                    </a:lnTo>
                    <a:lnTo>
                      <a:pt x="5390" y="11550"/>
                    </a:lnTo>
                    <a:lnTo>
                      <a:pt x="5390" y="5390"/>
                    </a:lnTo>
                    <a:lnTo>
                      <a:pt x="73160" y="5390"/>
                    </a:lnTo>
                    <a:lnTo>
                      <a:pt x="73160" y="0"/>
                    </a:lnTo>
                    <a:close/>
                  </a:path>
                  <a:path w="73660" h="23495">
                    <a:moveTo>
                      <a:pt x="67000" y="11550"/>
                    </a:moveTo>
                    <a:lnTo>
                      <a:pt x="61610" y="11550"/>
                    </a:lnTo>
                    <a:lnTo>
                      <a:pt x="61610" y="16940"/>
                    </a:lnTo>
                    <a:lnTo>
                      <a:pt x="67000" y="16940"/>
                    </a:lnTo>
                    <a:lnTo>
                      <a:pt x="67000" y="11550"/>
                    </a:lnTo>
                    <a:close/>
                  </a:path>
                  <a:path w="73660" h="23495">
                    <a:moveTo>
                      <a:pt x="73160" y="5390"/>
                    </a:moveTo>
                    <a:lnTo>
                      <a:pt x="10780" y="5390"/>
                    </a:lnTo>
                    <a:lnTo>
                      <a:pt x="10780" y="11550"/>
                    </a:lnTo>
                    <a:lnTo>
                      <a:pt x="67000" y="11550"/>
                    </a:lnTo>
                    <a:lnTo>
                      <a:pt x="67000" y="16940"/>
                    </a:lnTo>
                    <a:lnTo>
                      <a:pt x="73160" y="16940"/>
                    </a:lnTo>
                    <a:lnTo>
                      <a:pt x="73160" y="5390"/>
                    </a:lnTo>
                    <a:close/>
                  </a:path>
                  <a:path w="73660" h="23495">
                    <a:moveTo>
                      <a:pt x="10780" y="5390"/>
                    </a:moveTo>
                    <a:lnTo>
                      <a:pt x="5390" y="5390"/>
                    </a:lnTo>
                    <a:lnTo>
                      <a:pt x="5390" y="11550"/>
                    </a:lnTo>
                    <a:lnTo>
                      <a:pt x="10780" y="11550"/>
                    </a:lnTo>
                    <a:lnTo>
                      <a:pt x="10780" y="539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504652F-AFDD-7170-4B4C-DFE1DB334DD6}"/>
              </a:ext>
            </a:extLst>
          </p:cNvPr>
          <p:cNvGrpSpPr>
            <a:grpSpLocks/>
          </p:cNvGrpSpPr>
          <p:nvPr/>
        </p:nvGrpSpPr>
        <p:grpSpPr>
          <a:xfrm>
            <a:off x="2803006" y="1503521"/>
            <a:ext cx="1360170" cy="920970"/>
            <a:chOff x="3078849" y="1407478"/>
            <a:chExt cx="1360170" cy="920970"/>
          </a:xfrm>
        </p:grpSpPr>
        <p:sp>
          <p:nvSpPr>
            <p:cNvPr id="63" name="object 173">
              <a:extLst>
                <a:ext uri="{FF2B5EF4-FFF2-40B4-BE49-F238E27FC236}">
                  <a16:creationId xmlns:a16="http://schemas.microsoft.com/office/drawing/2014/main" id="{8A61B31A-6D1B-AE96-2EFA-108FC2E1D472}"/>
                </a:ext>
              </a:extLst>
            </p:cNvPr>
            <p:cNvSpPr txBox="1">
              <a:spLocks/>
            </p:cNvSpPr>
            <p:nvPr/>
          </p:nvSpPr>
          <p:spPr>
            <a:xfrm>
              <a:off x="3436063" y="2100822"/>
              <a:ext cx="861694" cy="2276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1750"/>
              <a:r>
                <a:rPr lang="fr-FR" sz="1400" b="1" cap="all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Tanker</a:t>
              </a:r>
              <a:r>
                <a:rPr lang="fr-FR" sz="1400" b="1" cap="all">
                  <a:solidFill>
                    <a:srgbClr val="FF0000"/>
                  </a:solidFill>
                  <a:latin typeface="Arial Narrow" panose="020B0606020202030204" pitchFamily="34" charset="0"/>
                  <a:cs typeface="Arial"/>
                </a:rPr>
                <a:t> </a:t>
              </a:r>
              <a:endParaRPr sz="1400" b="1" cap="all">
                <a:solidFill>
                  <a:srgbClr val="FF0000"/>
                </a:solidFill>
                <a:latin typeface="Arial Narrow" panose="020B0606020202030204" pitchFamily="34" charset="0"/>
                <a:cs typeface="Arial"/>
              </a:endParaRPr>
            </a:p>
          </p:txBody>
        </p:sp>
        <p:grpSp>
          <p:nvGrpSpPr>
            <p:cNvPr id="852" name="Groupe 851">
              <a:extLst>
                <a:ext uri="{FF2B5EF4-FFF2-40B4-BE49-F238E27FC236}">
                  <a16:creationId xmlns:a16="http://schemas.microsoft.com/office/drawing/2014/main" id="{FCA08386-CB32-B5A2-0191-A7AB91F3D26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78849" y="1407478"/>
              <a:ext cx="1360170" cy="607114"/>
              <a:chOff x="2616079" y="1808850"/>
              <a:chExt cx="1360170" cy="704355"/>
            </a:xfrm>
          </p:grpSpPr>
          <p:sp>
            <p:nvSpPr>
              <p:cNvPr id="853" name="object 235">
                <a:extLst>
                  <a:ext uri="{FF2B5EF4-FFF2-40B4-BE49-F238E27FC236}">
                    <a16:creationId xmlns:a16="http://schemas.microsoft.com/office/drawing/2014/main" id="{2FFE1989-EEA1-E1E5-E6D4-4D4DBDACFD5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41362" y="1933492"/>
                <a:ext cx="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h="91439">
                    <a:moveTo>
                      <a:pt x="0" y="0"/>
                    </a:moveTo>
                    <a:lnTo>
                      <a:pt x="0" y="91441"/>
                    </a:lnTo>
                  </a:path>
                </a:pathLst>
              </a:custGeom>
              <a:ln w="2118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4" name="object 236">
                <a:extLst>
                  <a:ext uri="{FF2B5EF4-FFF2-40B4-BE49-F238E27FC236}">
                    <a16:creationId xmlns:a16="http://schemas.microsoft.com/office/drawing/2014/main" id="{96D6B33E-570A-9F32-E3AE-A80C77EFDF6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30769" y="1922697"/>
                <a:ext cx="2717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71780">
                    <a:moveTo>
                      <a:pt x="0" y="0"/>
                    </a:moveTo>
                    <a:lnTo>
                      <a:pt x="271570" y="0"/>
                    </a:lnTo>
                  </a:path>
                </a:pathLst>
              </a:custGeom>
              <a:ln w="2159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5" name="object 237">
                <a:extLst>
                  <a:ext uri="{FF2B5EF4-FFF2-40B4-BE49-F238E27FC236}">
                    <a16:creationId xmlns:a16="http://schemas.microsoft.com/office/drawing/2014/main" id="{A9621FF8-02DC-207D-599C-65F04995DF6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80406" y="1933673"/>
                <a:ext cx="22225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85089">
                    <a:moveTo>
                      <a:pt x="21932" y="0"/>
                    </a:moveTo>
                    <a:lnTo>
                      <a:pt x="0" y="0"/>
                    </a:lnTo>
                    <a:lnTo>
                      <a:pt x="0" y="84727"/>
                    </a:lnTo>
                    <a:lnTo>
                      <a:pt x="21932" y="84727"/>
                    </a:lnTo>
                    <a:lnTo>
                      <a:pt x="21932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6" name="object 238">
                <a:extLst>
                  <a:ext uri="{FF2B5EF4-FFF2-40B4-BE49-F238E27FC236}">
                    <a16:creationId xmlns:a16="http://schemas.microsoft.com/office/drawing/2014/main" id="{D9074278-DFDF-F845-2F1E-6085C88D9A9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46800" y="2063034"/>
                <a:ext cx="21590" cy="71120"/>
              </a:xfrm>
              <a:custGeom>
                <a:avLst/>
                <a:gdLst/>
                <a:ahLst/>
                <a:cxnLst/>
                <a:rect l="l" t="t" r="r" b="b"/>
                <a:pathLst>
                  <a:path w="21589" h="71119">
                    <a:moveTo>
                      <a:pt x="0" y="71121"/>
                    </a:moveTo>
                    <a:lnTo>
                      <a:pt x="21186" y="71121"/>
                    </a:lnTo>
                    <a:lnTo>
                      <a:pt x="21186" y="0"/>
                    </a:lnTo>
                    <a:lnTo>
                      <a:pt x="0" y="0"/>
                    </a:lnTo>
                    <a:lnTo>
                      <a:pt x="0" y="71121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7" name="object 239">
                <a:extLst>
                  <a:ext uri="{FF2B5EF4-FFF2-40B4-BE49-F238E27FC236}">
                    <a16:creationId xmlns:a16="http://schemas.microsoft.com/office/drawing/2014/main" id="{ACDB3F34-A11B-C115-526A-68CF78EB1E0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46800" y="2052239"/>
                <a:ext cx="4400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40054">
                    <a:moveTo>
                      <a:pt x="0" y="0"/>
                    </a:moveTo>
                    <a:lnTo>
                      <a:pt x="439508" y="0"/>
                    </a:lnTo>
                  </a:path>
                </a:pathLst>
              </a:custGeom>
              <a:ln w="2159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8" name="object 240">
                <a:extLst>
                  <a:ext uri="{FF2B5EF4-FFF2-40B4-BE49-F238E27FC236}">
                    <a16:creationId xmlns:a16="http://schemas.microsoft.com/office/drawing/2014/main" id="{A9A1E5B5-B54F-A87D-1D0F-66D371726A8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64375" y="2063033"/>
                <a:ext cx="22225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6039">
                    <a:moveTo>
                      <a:pt x="21932" y="0"/>
                    </a:moveTo>
                    <a:lnTo>
                      <a:pt x="0" y="0"/>
                    </a:lnTo>
                    <a:lnTo>
                      <a:pt x="0" y="65809"/>
                    </a:lnTo>
                    <a:lnTo>
                      <a:pt x="21932" y="65809"/>
                    </a:lnTo>
                    <a:lnTo>
                      <a:pt x="21932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9" name="object 241">
                <a:extLst>
                  <a:ext uri="{FF2B5EF4-FFF2-40B4-BE49-F238E27FC236}">
                    <a16:creationId xmlns:a16="http://schemas.microsoft.com/office/drawing/2014/main" id="{2A3B025A-ABD6-D8AA-87F6-6F01D8E966A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86286" y="2162131"/>
                <a:ext cx="110680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1106804" h="223519">
                    <a:moveTo>
                      <a:pt x="1106701" y="21187"/>
                    </a:moveTo>
                    <a:lnTo>
                      <a:pt x="1085525" y="21187"/>
                    </a:lnTo>
                    <a:lnTo>
                      <a:pt x="1085525" y="90778"/>
                    </a:lnTo>
                    <a:lnTo>
                      <a:pt x="996988" y="210306"/>
                    </a:lnTo>
                    <a:lnTo>
                      <a:pt x="1014433" y="223164"/>
                    </a:lnTo>
                    <a:lnTo>
                      <a:pt x="1106701" y="98351"/>
                    </a:lnTo>
                    <a:lnTo>
                      <a:pt x="1106701" y="21187"/>
                    </a:lnTo>
                    <a:close/>
                  </a:path>
                  <a:path w="1106804" h="223519">
                    <a:moveTo>
                      <a:pt x="1106701" y="0"/>
                    </a:moveTo>
                    <a:lnTo>
                      <a:pt x="0" y="0"/>
                    </a:lnTo>
                    <a:lnTo>
                      <a:pt x="0" y="56744"/>
                    </a:lnTo>
                    <a:lnTo>
                      <a:pt x="26480" y="197449"/>
                    </a:lnTo>
                    <a:lnTo>
                      <a:pt x="47656" y="193667"/>
                    </a:lnTo>
                    <a:lnTo>
                      <a:pt x="21942" y="55987"/>
                    </a:lnTo>
                    <a:lnTo>
                      <a:pt x="21942" y="21187"/>
                    </a:lnTo>
                    <a:lnTo>
                      <a:pt x="1106701" y="21187"/>
                    </a:lnTo>
                    <a:lnTo>
                      <a:pt x="1106701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0" name="object 242">
                <a:extLst>
                  <a:ext uri="{FF2B5EF4-FFF2-40B4-BE49-F238E27FC236}">
                    <a16:creationId xmlns:a16="http://schemas.microsoft.com/office/drawing/2014/main" id="{F35E7756-6529-D76D-68AB-68A8D8BFE34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47948" y="2119011"/>
                <a:ext cx="2330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3045">
                    <a:moveTo>
                      <a:pt x="0" y="0"/>
                    </a:moveTo>
                    <a:lnTo>
                      <a:pt x="232938" y="0"/>
                    </a:lnTo>
                  </a:path>
                </a:pathLst>
              </a:custGeom>
              <a:ln w="2117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1" name="object 243">
                <a:extLst>
                  <a:ext uri="{FF2B5EF4-FFF2-40B4-BE49-F238E27FC236}">
                    <a16:creationId xmlns:a16="http://schemas.microsoft.com/office/drawing/2014/main" id="{F24A5503-2455-B02B-51F9-79B1E7D6BE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42123" y="2089514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2" name="object 244">
                <a:extLst>
                  <a:ext uri="{FF2B5EF4-FFF2-40B4-BE49-F238E27FC236}">
                    <a16:creationId xmlns:a16="http://schemas.microsoft.com/office/drawing/2014/main" id="{E20A0FDD-A33D-99C6-9390-3AF1BA7F45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34411" y="2089514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3" name="object 245">
                <a:extLst>
                  <a:ext uri="{FF2B5EF4-FFF2-40B4-BE49-F238E27FC236}">
                    <a16:creationId xmlns:a16="http://schemas.microsoft.com/office/drawing/2014/main" id="{871172F3-40EE-4380-E319-AA3957ED81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26699" y="2089514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4" name="object 246">
                <a:extLst>
                  <a:ext uri="{FF2B5EF4-FFF2-40B4-BE49-F238E27FC236}">
                    <a16:creationId xmlns:a16="http://schemas.microsoft.com/office/drawing/2014/main" id="{3386590E-D481-B223-62CA-5777730ED7B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00368" y="1969986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5" name="object 247">
                <a:extLst>
                  <a:ext uri="{FF2B5EF4-FFF2-40B4-BE49-F238E27FC236}">
                    <a16:creationId xmlns:a16="http://schemas.microsoft.com/office/drawing/2014/main" id="{E5D1994A-E350-79C8-82BF-6EEFF924539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93412" y="1969986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6" name="object 248">
                <a:extLst>
                  <a:ext uri="{FF2B5EF4-FFF2-40B4-BE49-F238E27FC236}">
                    <a16:creationId xmlns:a16="http://schemas.microsoft.com/office/drawing/2014/main" id="{D3A071F4-E601-4D10-78E5-453EFF17AC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16399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7" name="object 249">
                <a:extLst>
                  <a:ext uri="{FF2B5EF4-FFF2-40B4-BE49-F238E27FC236}">
                    <a16:creationId xmlns:a16="http://schemas.microsoft.com/office/drawing/2014/main" id="{FFDD3874-92E7-2193-5202-4A6C1A68C2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08687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8" name="object 250">
                <a:extLst>
                  <a:ext uri="{FF2B5EF4-FFF2-40B4-BE49-F238E27FC236}">
                    <a16:creationId xmlns:a16="http://schemas.microsoft.com/office/drawing/2014/main" id="{8DA9C518-BBEF-1749-AC33-B2CE117EA99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00975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9" name="object 251">
                <a:extLst>
                  <a:ext uri="{FF2B5EF4-FFF2-40B4-BE49-F238E27FC236}">
                    <a16:creationId xmlns:a16="http://schemas.microsoft.com/office/drawing/2014/main" id="{C9274305-2D22-38B4-457F-C207CB90B4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93263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0" name="object 252">
                <a:extLst>
                  <a:ext uri="{FF2B5EF4-FFF2-40B4-BE49-F238E27FC236}">
                    <a16:creationId xmlns:a16="http://schemas.microsoft.com/office/drawing/2014/main" id="{71BB2E3E-33BC-F2B0-F0B3-146F44ED01A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86308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1" name="object 253">
                <a:extLst>
                  <a:ext uri="{FF2B5EF4-FFF2-40B4-BE49-F238E27FC236}">
                    <a16:creationId xmlns:a16="http://schemas.microsoft.com/office/drawing/2014/main" id="{7CFC2892-ABE8-CFC1-07F0-0B93CCB80D9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78596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2" name="object 254">
                <a:extLst>
                  <a:ext uri="{FF2B5EF4-FFF2-40B4-BE49-F238E27FC236}">
                    <a16:creationId xmlns:a16="http://schemas.microsoft.com/office/drawing/2014/main" id="{8F6515E5-146C-0D34-6ADD-7B988CED873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70874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3" name="object 255">
                <a:extLst>
                  <a:ext uri="{FF2B5EF4-FFF2-40B4-BE49-F238E27FC236}">
                    <a16:creationId xmlns:a16="http://schemas.microsoft.com/office/drawing/2014/main" id="{2EF8102E-94E6-982A-9919-1640B7268D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63949" y="2246103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0" y="0"/>
                    </a:moveTo>
                    <a:lnTo>
                      <a:pt x="21882" y="0"/>
                    </a:lnTo>
                    <a:lnTo>
                      <a:pt x="21882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4" name="object 256">
                <a:extLst>
                  <a:ext uri="{FF2B5EF4-FFF2-40B4-BE49-F238E27FC236}">
                    <a16:creationId xmlns:a16="http://schemas.microsoft.com/office/drawing/2014/main" id="{C4D55DEA-762A-41AE-0ED2-0A1F0233088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53192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5" name="object 257">
                <a:extLst>
                  <a:ext uri="{FF2B5EF4-FFF2-40B4-BE49-F238E27FC236}">
                    <a16:creationId xmlns:a16="http://schemas.microsoft.com/office/drawing/2014/main" id="{A13ECB13-EFA5-21AE-6414-78A7A491DAF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45460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6" name="object 258">
                <a:extLst>
                  <a:ext uri="{FF2B5EF4-FFF2-40B4-BE49-F238E27FC236}">
                    <a16:creationId xmlns:a16="http://schemas.microsoft.com/office/drawing/2014/main" id="{88C3FB15-0A5B-9874-6A27-3A1AF77AC8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16079" y="2366176"/>
                <a:ext cx="1360170" cy="77470"/>
              </a:xfrm>
              <a:custGeom>
                <a:avLst/>
                <a:gdLst/>
                <a:ahLst/>
                <a:cxnLst/>
                <a:rect l="l" t="t" r="r" b="b"/>
                <a:pathLst>
                  <a:path w="1360170" h="77469">
                    <a:moveTo>
                      <a:pt x="1248735" y="24889"/>
                    </a:moveTo>
                    <a:lnTo>
                      <a:pt x="1106161" y="24889"/>
                    </a:lnTo>
                    <a:lnTo>
                      <a:pt x="1163863" y="28235"/>
                    </a:lnTo>
                    <a:lnTo>
                      <a:pt x="1214891" y="38037"/>
                    </a:lnTo>
                    <a:lnTo>
                      <a:pt x="1354050" y="77376"/>
                    </a:lnTo>
                    <a:lnTo>
                      <a:pt x="1360100" y="56189"/>
                    </a:lnTo>
                    <a:lnTo>
                      <a:pt x="1248735" y="24889"/>
                    </a:lnTo>
                    <a:close/>
                  </a:path>
                  <a:path w="1360170" h="77469">
                    <a:moveTo>
                      <a:pt x="215973" y="2102"/>
                    </a:moveTo>
                    <a:lnTo>
                      <a:pt x="157845" y="5222"/>
                    </a:lnTo>
                    <a:lnTo>
                      <a:pt x="106667" y="14581"/>
                    </a:lnTo>
                    <a:lnTo>
                      <a:pt x="0" y="44844"/>
                    </a:lnTo>
                    <a:lnTo>
                      <a:pt x="6050" y="66031"/>
                    </a:lnTo>
                    <a:lnTo>
                      <a:pt x="112718" y="35768"/>
                    </a:lnTo>
                    <a:lnTo>
                      <a:pt x="160941" y="26403"/>
                    </a:lnTo>
                    <a:lnTo>
                      <a:pt x="215972" y="23282"/>
                    </a:lnTo>
                    <a:lnTo>
                      <a:pt x="371095" y="23282"/>
                    </a:lnTo>
                    <a:lnTo>
                      <a:pt x="274104" y="5222"/>
                    </a:lnTo>
                    <a:lnTo>
                      <a:pt x="215973" y="2102"/>
                    </a:lnTo>
                    <a:close/>
                  </a:path>
                  <a:path w="1360170" h="77469">
                    <a:moveTo>
                      <a:pt x="803465" y="21013"/>
                    </a:moveTo>
                    <a:lnTo>
                      <a:pt x="652454" y="21013"/>
                    </a:lnTo>
                    <a:lnTo>
                      <a:pt x="710275" y="24134"/>
                    </a:lnTo>
                    <a:lnTo>
                      <a:pt x="761004" y="33499"/>
                    </a:lnTo>
                    <a:lnTo>
                      <a:pt x="770845" y="36525"/>
                    </a:lnTo>
                    <a:lnTo>
                      <a:pt x="812981" y="45243"/>
                    </a:lnTo>
                    <a:lnTo>
                      <a:pt x="860582" y="49642"/>
                    </a:lnTo>
                    <a:lnTo>
                      <a:pt x="909879" y="49757"/>
                    </a:lnTo>
                    <a:lnTo>
                      <a:pt x="957105" y="45625"/>
                    </a:lnTo>
                    <a:lnTo>
                      <a:pt x="998490" y="37281"/>
                    </a:lnTo>
                    <a:lnTo>
                      <a:pt x="1045216" y="28581"/>
                    </a:lnTo>
                    <a:lnTo>
                      <a:pt x="884951" y="28581"/>
                    </a:lnTo>
                    <a:lnTo>
                      <a:pt x="827485" y="25459"/>
                    </a:lnTo>
                    <a:lnTo>
                      <a:pt x="803465" y="21013"/>
                    </a:lnTo>
                    <a:close/>
                  </a:path>
                  <a:path w="1360170" h="77469">
                    <a:moveTo>
                      <a:pt x="371095" y="23282"/>
                    </a:moveTo>
                    <a:lnTo>
                      <a:pt x="215972" y="23282"/>
                    </a:lnTo>
                    <a:lnTo>
                      <a:pt x="271004" y="26403"/>
                    </a:lnTo>
                    <a:lnTo>
                      <a:pt x="359661" y="43664"/>
                    </a:lnTo>
                    <a:lnTo>
                      <a:pt x="405940" y="47385"/>
                    </a:lnTo>
                    <a:lnTo>
                      <a:pt x="454468" y="46932"/>
                    </a:lnTo>
                    <a:lnTo>
                      <a:pt x="501652" y="42303"/>
                    </a:lnTo>
                    <a:lnTo>
                      <a:pt x="543896" y="33499"/>
                    </a:lnTo>
                    <a:lnTo>
                      <a:pt x="581297" y="26595"/>
                    </a:lnTo>
                    <a:lnTo>
                      <a:pt x="430054" y="26595"/>
                    </a:lnTo>
                    <a:lnTo>
                      <a:pt x="373912" y="23816"/>
                    </a:lnTo>
                    <a:lnTo>
                      <a:pt x="371095" y="23282"/>
                    </a:lnTo>
                    <a:close/>
                  </a:path>
                  <a:path w="1360170" h="77469">
                    <a:moveTo>
                      <a:pt x="1081664" y="3618"/>
                    </a:moveTo>
                    <a:lnTo>
                      <a:pt x="1034223" y="7750"/>
                    </a:lnTo>
                    <a:lnTo>
                      <a:pt x="992440" y="16094"/>
                    </a:lnTo>
                    <a:lnTo>
                      <a:pt x="942276" y="25459"/>
                    </a:lnTo>
                    <a:lnTo>
                      <a:pt x="884951" y="28581"/>
                    </a:lnTo>
                    <a:lnTo>
                      <a:pt x="1045216" y="28581"/>
                    </a:lnTo>
                    <a:lnTo>
                      <a:pt x="1048724" y="27928"/>
                    </a:lnTo>
                    <a:lnTo>
                      <a:pt x="1106161" y="24889"/>
                    </a:lnTo>
                    <a:lnTo>
                      <a:pt x="1248735" y="24889"/>
                    </a:lnTo>
                    <a:lnTo>
                      <a:pt x="1220135" y="16850"/>
                    </a:lnTo>
                    <a:lnTo>
                      <a:pt x="1178400" y="8131"/>
                    </a:lnTo>
                    <a:lnTo>
                      <a:pt x="1130983" y="3733"/>
                    </a:lnTo>
                    <a:lnTo>
                      <a:pt x="1081664" y="3618"/>
                    </a:lnTo>
                    <a:close/>
                  </a:path>
                  <a:path w="1360170" h="77469">
                    <a:moveTo>
                      <a:pt x="677287" y="0"/>
                    </a:moveTo>
                    <a:lnTo>
                      <a:pt x="627409" y="0"/>
                    </a:lnTo>
                    <a:lnTo>
                      <a:pt x="579382" y="4356"/>
                    </a:lnTo>
                    <a:lnTo>
                      <a:pt x="486763" y="22989"/>
                    </a:lnTo>
                    <a:lnTo>
                      <a:pt x="430054" y="26595"/>
                    </a:lnTo>
                    <a:lnTo>
                      <a:pt x="581297" y="26595"/>
                    </a:lnTo>
                    <a:lnTo>
                      <a:pt x="594630" y="24134"/>
                    </a:lnTo>
                    <a:lnTo>
                      <a:pt x="652454" y="21013"/>
                    </a:lnTo>
                    <a:lnTo>
                      <a:pt x="803465" y="21013"/>
                    </a:lnTo>
                    <a:lnTo>
                      <a:pt x="776896" y="16094"/>
                    </a:lnTo>
                    <a:lnTo>
                      <a:pt x="767054" y="13069"/>
                    </a:lnTo>
                    <a:lnTo>
                      <a:pt x="725130" y="4356"/>
                    </a:lnTo>
                    <a:lnTo>
                      <a:pt x="67728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7" name="object 259">
                <a:extLst>
                  <a:ext uri="{FF2B5EF4-FFF2-40B4-BE49-F238E27FC236}">
                    <a16:creationId xmlns:a16="http://schemas.microsoft.com/office/drawing/2014/main" id="{FED04E93-61F0-77A5-0903-7A99733DE6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16079" y="2436370"/>
                <a:ext cx="1360170" cy="76835"/>
              </a:xfrm>
              <a:custGeom>
                <a:avLst/>
                <a:gdLst/>
                <a:ahLst/>
                <a:cxnLst/>
                <a:rect l="l" t="t" r="r" b="b"/>
                <a:pathLst>
                  <a:path w="1360170" h="76835">
                    <a:moveTo>
                      <a:pt x="1247050" y="24578"/>
                    </a:moveTo>
                    <a:lnTo>
                      <a:pt x="1106161" y="24578"/>
                    </a:lnTo>
                    <a:lnTo>
                      <a:pt x="1163863" y="27959"/>
                    </a:lnTo>
                    <a:lnTo>
                      <a:pt x="1214891" y="37439"/>
                    </a:lnTo>
                    <a:lnTo>
                      <a:pt x="1354050" y="76777"/>
                    </a:lnTo>
                    <a:lnTo>
                      <a:pt x="1360100" y="56351"/>
                    </a:lnTo>
                    <a:lnTo>
                      <a:pt x="1247050" y="24578"/>
                    </a:lnTo>
                    <a:close/>
                  </a:path>
                  <a:path w="1360170" h="76835">
                    <a:moveTo>
                      <a:pt x="215973" y="1698"/>
                    </a:moveTo>
                    <a:lnTo>
                      <a:pt x="157845" y="4960"/>
                    </a:lnTo>
                    <a:lnTo>
                      <a:pt x="106667" y="14745"/>
                    </a:lnTo>
                    <a:lnTo>
                      <a:pt x="0" y="45004"/>
                    </a:lnTo>
                    <a:lnTo>
                      <a:pt x="6050" y="65430"/>
                    </a:lnTo>
                    <a:lnTo>
                      <a:pt x="112718" y="35169"/>
                    </a:lnTo>
                    <a:lnTo>
                      <a:pt x="160941" y="26233"/>
                    </a:lnTo>
                    <a:lnTo>
                      <a:pt x="215972" y="23254"/>
                    </a:lnTo>
                    <a:lnTo>
                      <a:pt x="372276" y="23254"/>
                    </a:lnTo>
                    <a:lnTo>
                      <a:pt x="325287" y="14745"/>
                    </a:lnTo>
                    <a:lnTo>
                      <a:pt x="274104" y="4960"/>
                    </a:lnTo>
                    <a:lnTo>
                      <a:pt x="215973" y="1698"/>
                    </a:lnTo>
                    <a:close/>
                  </a:path>
                  <a:path w="1360170" h="76835">
                    <a:moveTo>
                      <a:pt x="803257" y="20607"/>
                    </a:moveTo>
                    <a:lnTo>
                      <a:pt x="652454" y="20607"/>
                    </a:lnTo>
                    <a:lnTo>
                      <a:pt x="710275" y="23870"/>
                    </a:lnTo>
                    <a:lnTo>
                      <a:pt x="761004" y="33657"/>
                    </a:lnTo>
                    <a:lnTo>
                      <a:pt x="770845" y="36683"/>
                    </a:lnTo>
                    <a:lnTo>
                      <a:pt x="812981" y="45107"/>
                    </a:lnTo>
                    <a:lnTo>
                      <a:pt x="860582" y="49428"/>
                    </a:lnTo>
                    <a:lnTo>
                      <a:pt x="909879" y="49537"/>
                    </a:lnTo>
                    <a:lnTo>
                      <a:pt x="957105" y="45325"/>
                    </a:lnTo>
                    <a:lnTo>
                      <a:pt x="998490" y="36683"/>
                    </a:lnTo>
                    <a:lnTo>
                      <a:pt x="1042169" y="28645"/>
                    </a:lnTo>
                    <a:lnTo>
                      <a:pt x="884951" y="28645"/>
                    </a:lnTo>
                    <a:lnTo>
                      <a:pt x="827485" y="25300"/>
                    </a:lnTo>
                    <a:lnTo>
                      <a:pt x="803257" y="20607"/>
                    </a:lnTo>
                    <a:close/>
                  </a:path>
                  <a:path w="1360170" h="76835">
                    <a:moveTo>
                      <a:pt x="372276" y="23254"/>
                    </a:moveTo>
                    <a:lnTo>
                      <a:pt x="215972" y="23254"/>
                    </a:lnTo>
                    <a:lnTo>
                      <a:pt x="271004" y="26233"/>
                    </a:lnTo>
                    <a:lnTo>
                      <a:pt x="319227" y="35169"/>
                    </a:lnTo>
                    <a:lnTo>
                      <a:pt x="359371" y="43436"/>
                    </a:lnTo>
                    <a:lnTo>
                      <a:pt x="405613" y="47382"/>
                    </a:lnTo>
                    <a:lnTo>
                      <a:pt x="454250" y="47043"/>
                    </a:lnTo>
                    <a:lnTo>
                      <a:pt x="501579" y="42456"/>
                    </a:lnTo>
                    <a:lnTo>
                      <a:pt x="543896" y="33657"/>
                    </a:lnTo>
                    <a:lnTo>
                      <a:pt x="582621" y="26186"/>
                    </a:lnTo>
                    <a:lnTo>
                      <a:pt x="430054" y="26186"/>
                    </a:lnTo>
                    <a:lnTo>
                      <a:pt x="373912" y="23550"/>
                    </a:lnTo>
                    <a:lnTo>
                      <a:pt x="372276" y="23254"/>
                    </a:lnTo>
                    <a:close/>
                  </a:path>
                  <a:path w="1360170" h="76835">
                    <a:moveTo>
                      <a:pt x="1081664" y="3781"/>
                    </a:moveTo>
                    <a:lnTo>
                      <a:pt x="1034223" y="7914"/>
                    </a:lnTo>
                    <a:lnTo>
                      <a:pt x="992440" y="16257"/>
                    </a:lnTo>
                    <a:lnTo>
                      <a:pt x="942276" y="25607"/>
                    </a:lnTo>
                    <a:lnTo>
                      <a:pt x="884951" y="28645"/>
                    </a:lnTo>
                    <a:lnTo>
                      <a:pt x="1042169" y="28645"/>
                    </a:lnTo>
                    <a:lnTo>
                      <a:pt x="1048724" y="27439"/>
                    </a:lnTo>
                    <a:lnTo>
                      <a:pt x="1106161" y="24578"/>
                    </a:lnTo>
                    <a:lnTo>
                      <a:pt x="1247050" y="24578"/>
                    </a:lnTo>
                    <a:lnTo>
                      <a:pt x="1220135" y="17014"/>
                    </a:lnTo>
                    <a:lnTo>
                      <a:pt x="1178400" y="8295"/>
                    </a:lnTo>
                    <a:lnTo>
                      <a:pt x="1130983" y="3896"/>
                    </a:lnTo>
                    <a:lnTo>
                      <a:pt x="1081664" y="3781"/>
                    </a:lnTo>
                    <a:close/>
                  </a:path>
                  <a:path w="1360170" h="76835">
                    <a:moveTo>
                      <a:pt x="677287" y="0"/>
                    </a:moveTo>
                    <a:lnTo>
                      <a:pt x="627409" y="114"/>
                    </a:lnTo>
                    <a:lnTo>
                      <a:pt x="579382" y="4513"/>
                    </a:lnTo>
                    <a:lnTo>
                      <a:pt x="537090" y="13232"/>
                    </a:lnTo>
                    <a:lnTo>
                      <a:pt x="486763" y="22723"/>
                    </a:lnTo>
                    <a:lnTo>
                      <a:pt x="430054" y="26186"/>
                    </a:lnTo>
                    <a:lnTo>
                      <a:pt x="582621" y="26186"/>
                    </a:lnTo>
                    <a:lnTo>
                      <a:pt x="594630" y="23870"/>
                    </a:lnTo>
                    <a:lnTo>
                      <a:pt x="652454" y="20607"/>
                    </a:lnTo>
                    <a:lnTo>
                      <a:pt x="803257" y="20607"/>
                    </a:lnTo>
                    <a:lnTo>
                      <a:pt x="776896" y="15501"/>
                    </a:lnTo>
                    <a:lnTo>
                      <a:pt x="767054" y="12476"/>
                    </a:lnTo>
                    <a:lnTo>
                      <a:pt x="725130" y="4132"/>
                    </a:lnTo>
                    <a:lnTo>
                      <a:pt x="67728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8" name="object 260">
                <a:extLst>
                  <a:ext uri="{FF2B5EF4-FFF2-40B4-BE49-F238E27FC236}">
                    <a16:creationId xmlns:a16="http://schemas.microsoft.com/office/drawing/2014/main" id="{C8DE9C54-8C4B-D3A2-E110-0D7F0F485E8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71789" y="2178606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966" y="0"/>
                    </a:lnTo>
                  </a:path>
                </a:pathLst>
              </a:custGeom>
              <a:ln w="2032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9" name="object 261">
                <a:extLst>
                  <a:ext uri="{FF2B5EF4-FFF2-40B4-BE49-F238E27FC236}">
                    <a16:creationId xmlns:a16="http://schemas.microsoft.com/office/drawing/2014/main" id="{41E2536A-2405-0C53-6E68-CFB373AA1B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82760" y="2066844"/>
                <a:ext cx="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h="101600">
                    <a:moveTo>
                      <a:pt x="0" y="0"/>
                    </a:moveTo>
                    <a:lnTo>
                      <a:pt x="0" y="101601"/>
                    </a:lnTo>
                  </a:path>
                </a:pathLst>
              </a:custGeom>
              <a:ln w="21942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0" name="object 262">
                <a:extLst>
                  <a:ext uri="{FF2B5EF4-FFF2-40B4-BE49-F238E27FC236}">
                    <a16:creationId xmlns:a16="http://schemas.microsoft.com/office/drawing/2014/main" id="{774EDCD3-F097-CE15-5374-EFA743A5D0C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71789" y="2056049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966" y="0"/>
                    </a:lnTo>
                  </a:path>
                </a:pathLst>
              </a:custGeom>
              <a:ln w="2159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1" name="object 263">
                <a:extLst>
                  <a:ext uri="{FF2B5EF4-FFF2-40B4-BE49-F238E27FC236}">
                    <a16:creationId xmlns:a16="http://schemas.microsoft.com/office/drawing/2014/main" id="{E8B68520-F231-2F07-6749-03D4D622669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70168" y="2066815"/>
                <a:ext cx="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h="101600">
                    <a:moveTo>
                      <a:pt x="0" y="0"/>
                    </a:moveTo>
                    <a:lnTo>
                      <a:pt x="0" y="101366"/>
                    </a:lnTo>
                  </a:path>
                </a:pathLst>
              </a:custGeom>
              <a:ln w="2117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2" name="object 264">
                <a:extLst>
                  <a:ext uri="{FF2B5EF4-FFF2-40B4-BE49-F238E27FC236}">
                    <a16:creationId xmlns:a16="http://schemas.microsoft.com/office/drawing/2014/main" id="{72603974-358A-CF5A-C6B8-EDA61671BAF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94370" y="2178606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906" y="0"/>
                    </a:lnTo>
                  </a:path>
                </a:pathLst>
              </a:custGeom>
              <a:ln w="2032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3" name="object 265">
                <a:extLst>
                  <a:ext uri="{FF2B5EF4-FFF2-40B4-BE49-F238E27FC236}">
                    <a16:creationId xmlns:a16="http://schemas.microsoft.com/office/drawing/2014/main" id="{C4462342-E24D-62A6-D624-BC5A1397B44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5311" y="2066844"/>
                <a:ext cx="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h="101600">
                    <a:moveTo>
                      <a:pt x="0" y="0"/>
                    </a:moveTo>
                    <a:lnTo>
                      <a:pt x="0" y="101601"/>
                    </a:lnTo>
                  </a:path>
                </a:pathLst>
              </a:custGeom>
              <a:ln w="21882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4" name="object 266">
                <a:extLst>
                  <a:ext uri="{FF2B5EF4-FFF2-40B4-BE49-F238E27FC236}">
                    <a16:creationId xmlns:a16="http://schemas.microsoft.com/office/drawing/2014/main" id="{8FCB653F-805D-D182-195A-6AAD609D085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94370" y="2056049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906" y="0"/>
                    </a:lnTo>
                  </a:path>
                </a:pathLst>
              </a:custGeom>
              <a:ln w="2159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5" name="object 267">
                <a:extLst>
                  <a:ext uri="{FF2B5EF4-FFF2-40B4-BE49-F238E27FC236}">
                    <a16:creationId xmlns:a16="http://schemas.microsoft.com/office/drawing/2014/main" id="{82DBC40A-8F7B-0814-3739-48F5AC593A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92688" y="2066815"/>
                <a:ext cx="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h="101600">
                    <a:moveTo>
                      <a:pt x="0" y="0"/>
                    </a:moveTo>
                    <a:lnTo>
                      <a:pt x="0" y="101366"/>
                    </a:lnTo>
                  </a:path>
                </a:pathLst>
              </a:custGeom>
              <a:ln w="2117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6" name="object 268">
                <a:extLst>
                  <a:ext uri="{FF2B5EF4-FFF2-40B4-BE49-F238E27FC236}">
                    <a16:creationId xmlns:a16="http://schemas.microsoft.com/office/drawing/2014/main" id="{EAB45938-35C6-1773-C96B-CFABF540CD7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98477" y="1808850"/>
                <a:ext cx="0" cy="112395"/>
              </a:xfrm>
              <a:custGeom>
                <a:avLst/>
                <a:gdLst/>
                <a:ahLst/>
                <a:cxnLst/>
                <a:rect l="l" t="t" r="r" b="b"/>
                <a:pathLst>
                  <a:path h="112394">
                    <a:moveTo>
                      <a:pt x="0" y="0"/>
                    </a:moveTo>
                    <a:lnTo>
                      <a:pt x="0" y="111965"/>
                    </a:lnTo>
                  </a:path>
                </a:pathLst>
              </a:custGeom>
              <a:ln w="21932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7" name="object 269">
                <a:extLst>
                  <a:ext uri="{FF2B5EF4-FFF2-40B4-BE49-F238E27FC236}">
                    <a16:creationId xmlns:a16="http://schemas.microsoft.com/office/drawing/2014/main" id="{A0B7CCA1-F58D-62EF-C843-E482D9BBB43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73749" y="1864827"/>
                <a:ext cx="22225" cy="5143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51435">
                    <a:moveTo>
                      <a:pt x="0" y="0"/>
                    </a:moveTo>
                    <a:lnTo>
                      <a:pt x="21932" y="0"/>
                    </a:lnTo>
                    <a:lnTo>
                      <a:pt x="21932" y="51439"/>
                    </a:lnTo>
                    <a:lnTo>
                      <a:pt x="0" y="5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8" name="object 270">
                <a:extLst>
                  <a:ext uri="{FF2B5EF4-FFF2-40B4-BE49-F238E27FC236}">
                    <a16:creationId xmlns:a16="http://schemas.microsoft.com/office/drawing/2014/main" id="{28358853-C6A7-F503-3C07-C0E54689DC9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08229" y="2080429"/>
                <a:ext cx="1022350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1022350" h="275589">
                    <a:moveTo>
                      <a:pt x="0" y="255696"/>
                    </a:moveTo>
                    <a:lnTo>
                      <a:pt x="0" y="275370"/>
                    </a:lnTo>
                    <a:lnTo>
                      <a:pt x="3781" y="275370"/>
                    </a:lnTo>
                    <a:lnTo>
                      <a:pt x="0" y="255696"/>
                    </a:lnTo>
                    <a:close/>
                  </a:path>
                  <a:path w="1022350" h="275589">
                    <a:moveTo>
                      <a:pt x="563560" y="102889"/>
                    </a:moveTo>
                    <a:lnTo>
                      <a:pt x="0" y="102889"/>
                    </a:lnTo>
                    <a:lnTo>
                      <a:pt x="0" y="137690"/>
                    </a:lnTo>
                    <a:lnTo>
                      <a:pt x="25714" y="275370"/>
                    </a:lnTo>
                    <a:lnTo>
                      <a:pt x="954675" y="275370"/>
                    </a:lnTo>
                    <a:lnTo>
                      <a:pt x="1012040" y="187617"/>
                    </a:lnTo>
                    <a:lnTo>
                      <a:pt x="108170" y="187617"/>
                    </a:lnTo>
                    <a:lnTo>
                      <a:pt x="108170" y="165674"/>
                    </a:lnTo>
                    <a:lnTo>
                      <a:pt x="1021935" y="165674"/>
                    </a:lnTo>
                    <a:lnTo>
                      <a:pt x="1021935" y="108940"/>
                    </a:lnTo>
                    <a:lnTo>
                      <a:pt x="563560" y="108940"/>
                    </a:lnTo>
                    <a:lnTo>
                      <a:pt x="563560" y="102889"/>
                    </a:lnTo>
                    <a:close/>
                  </a:path>
                  <a:path w="1022350" h="275589">
                    <a:moveTo>
                      <a:pt x="200458" y="165674"/>
                    </a:moveTo>
                    <a:lnTo>
                      <a:pt x="130859" y="165674"/>
                    </a:lnTo>
                    <a:lnTo>
                      <a:pt x="130859" y="187617"/>
                    </a:lnTo>
                    <a:lnTo>
                      <a:pt x="200458" y="187617"/>
                    </a:lnTo>
                    <a:lnTo>
                      <a:pt x="200458" y="165674"/>
                    </a:lnTo>
                    <a:close/>
                  </a:path>
                  <a:path w="1022350" h="275589">
                    <a:moveTo>
                      <a:pt x="292746" y="165674"/>
                    </a:moveTo>
                    <a:lnTo>
                      <a:pt x="223157" y="165674"/>
                    </a:lnTo>
                    <a:lnTo>
                      <a:pt x="223157" y="187617"/>
                    </a:lnTo>
                    <a:lnTo>
                      <a:pt x="292746" y="187617"/>
                    </a:lnTo>
                    <a:lnTo>
                      <a:pt x="292746" y="165674"/>
                    </a:lnTo>
                    <a:close/>
                  </a:path>
                  <a:path w="1022350" h="275589">
                    <a:moveTo>
                      <a:pt x="385034" y="165674"/>
                    </a:moveTo>
                    <a:lnTo>
                      <a:pt x="315445" y="165674"/>
                    </a:lnTo>
                    <a:lnTo>
                      <a:pt x="315445" y="187617"/>
                    </a:lnTo>
                    <a:lnTo>
                      <a:pt x="385034" y="187617"/>
                    </a:lnTo>
                    <a:lnTo>
                      <a:pt x="385034" y="165674"/>
                    </a:lnTo>
                    <a:close/>
                  </a:path>
                  <a:path w="1022350" h="275589">
                    <a:moveTo>
                      <a:pt x="478079" y="165674"/>
                    </a:moveTo>
                    <a:lnTo>
                      <a:pt x="407733" y="165674"/>
                    </a:lnTo>
                    <a:lnTo>
                      <a:pt x="407733" y="187617"/>
                    </a:lnTo>
                    <a:lnTo>
                      <a:pt x="478079" y="187617"/>
                    </a:lnTo>
                    <a:lnTo>
                      <a:pt x="478079" y="165674"/>
                    </a:lnTo>
                    <a:close/>
                  </a:path>
                  <a:path w="1022350" h="275589">
                    <a:moveTo>
                      <a:pt x="570367" y="165674"/>
                    </a:moveTo>
                    <a:lnTo>
                      <a:pt x="500778" y="165674"/>
                    </a:lnTo>
                    <a:lnTo>
                      <a:pt x="500778" y="187617"/>
                    </a:lnTo>
                    <a:lnTo>
                      <a:pt x="570367" y="187617"/>
                    </a:lnTo>
                    <a:lnTo>
                      <a:pt x="570367" y="165674"/>
                    </a:lnTo>
                    <a:close/>
                  </a:path>
                  <a:path w="1022350" h="275589">
                    <a:moveTo>
                      <a:pt x="662645" y="165674"/>
                    </a:moveTo>
                    <a:lnTo>
                      <a:pt x="593066" y="165674"/>
                    </a:lnTo>
                    <a:lnTo>
                      <a:pt x="593066" y="187617"/>
                    </a:lnTo>
                    <a:lnTo>
                      <a:pt x="662645" y="187617"/>
                    </a:lnTo>
                    <a:lnTo>
                      <a:pt x="662645" y="165674"/>
                    </a:lnTo>
                    <a:close/>
                  </a:path>
                  <a:path w="1022350" h="275589">
                    <a:moveTo>
                      <a:pt x="755720" y="165674"/>
                    </a:moveTo>
                    <a:lnTo>
                      <a:pt x="685334" y="165674"/>
                    </a:lnTo>
                    <a:lnTo>
                      <a:pt x="685334" y="187617"/>
                    </a:lnTo>
                    <a:lnTo>
                      <a:pt x="755720" y="187617"/>
                    </a:lnTo>
                    <a:lnTo>
                      <a:pt x="755720" y="165674"/>
                    </a:lnTo>
                    <a:close/>
                  </a:path>
                  <a:path w="1022350" h="275589">
                    <a:moveTo>
                      <a:pt x="844962" y="165674"/>
                    </a:moveTo>
                    <a:lnTo>
                      <a:pt x="777602" y="165674"/>
                    </a:lnTo>
                    <a:lnTo>
                      <a:pt x="777602" y="187617"/>
                    </a:lnTo>
                    <a:lnTo>
                      <a:pt x="844962" y="187617"/>
                    </a:lnTo>
                    <a:lnTo>
                      <a:pt x="844962" y="165674"/>
                    </a:lnTo>
                    <a:close/>
                  </a:path>
                  <a:path w="1022350" h="275589">
                    <a:moveTo>
                      <a:pt x="937230" y="165674"/>
                    </a:moveTo>
                    <a:lnTo>
                      <a:pt x="867651" y="165674"/>
                    </a:lnTo>
                    <a:lnTo>
                      <a:pt x="867651" y="187617"/>
                    </a:lnTo>
                    <a:lnTo>
                      <a:pt x="937230" y="187617"/>
                    </a:lnTo>
                    <a:lnTo>
                      <a:pt x="937230" y="165674"/>
                    </a:lnTo>
                    <a:close/>
                  </a:path>
                  <a:path w="1022350" h="275589">
                    <a:moveTo>
                      <a:pt x="1021935" y="165674"/>
                    </a:moveTo>
                    <a:lnTo>
                      <a:pt x="959919" y="165674"/>
                    </a:lnTo>
                    <a:lnTo>
                      <a:pt x="959919" y="187617"/>
                    </a:lnTo>
                    <a:lnTo>
                      <a:pt x="1012040" y="187617"/>
                    </a:lnTo>
                    <a:lnTo>
                      <a:pt x="1021935" y="172480"/>
                    </a:lnTo>
                    <a:lnTo>
                      <a:pt x="1021935" y="165674"/>
                    </a:lnTo>
                    <a:close/>
                  </a:path>
                  <a:path w="1022350" h="275589">
                    <a:moveTo>
                      <a:pt x="686140" y="102889"/>
                    </a:moveTo>
                    <a:lnTo>
                      <a:pt x="672527" y="102889"/>
                    </a:lnTo>
                    <a:lnTo>
                      <a:pt x="672527" y="108940"/>
                    </a:lnTo>
                    <a:lnTo>
                      <a:pt x="686140" y="108940"/>
                    </a:lnTo>
                    <a:lnTo>
                      <a:pt x="686140" y="102889"/>
                    </a:lnTo>
                    <a:close/>
                  </a:path>
                  <a:path w="1022350" h="275589">
                    <a:moveTo>
                      <a:pt x="1021935" y="102889"/>
                    </a:moveTo>
                    <a:lnTo>
                      <a:pt x="795047" y="102889"/>
                    </a:lnTo>
                    <a:lnTo>
                      <a:pt x="795047" y="108940"/>
                    </a:lnTo>
                    <a:lnTo>
                      <a:pt x="1021935" y="108940"/>
                    </a:lnTo>
                    <a:lnTo>
                      <a:pt x="1021935" y="102889"/>
                    </a:lnTo>
                    <a:close/>
                  </a:path>
                  <a:path w="1022350" h="275589">
                    <a:moveTo>
                      <a:pt x="445558" y="0"/>
                    </a:moveTo>
                    <a:lnTo>
                      <a:pt x="85471" y="0"/>
                    </a:lnTo>
                    <a:lnTo>
                      <a:pt x="85471" y="81702"/>
                    </a:lnTo>
                    <a:lnTo>
                      <a:pt x="445558" y="81702"/>
                    </a:lnTo>
                    <a:lnTo>
                      <a:pt x="445558" y="31019"/>
                    </a:lnTo>
                    <a:lnTo>
                      <a:pt x="133894" y="31019"/>
                    </a:lnTo>
                    <a:lnTo>
                      <a:pt x="133894" y="9085"/>
                    </a:lnTo>
                    <a:lnTo>
                      <a:pt x="445558" y="9085"/>
                    </a:lnTo>
                    <a:lnTo>
                      <a:pt x="445558" y="0"/>
                    </a:lnTo>
                    <a:close/>
                  </a:path>
                  <a:path w="1022350" h="275589">
                    <a:moveTo>
                      <a:pt x="226182" y="9085"/>
                    </a:moveTo>
                    <a:lnTo>
                      <a:pt x="156583" y="9085"/>
                    </a:lnTo>
                    <a:lnTo>
                      <a:pt x="156583" y="31019"/>
                    </a:lnTo>
                    <a:lnTo>
                      <a:pt x="226182" y="31019"/>
                    </a:lnTo>
                    <a:lnTo>
                      <a:pt x="226182" y="9085"/>
                    </a:lnTo>
                    <a:close/>
                  </a:path>
                  <a:path w="1022350" h="275589">
                    <a:moveTo>
                      <a:pt x="318470" y="9085"/>
                    </a:moveTo>
                    <a:lnTo>
                      <a:pt x="248871" y="9085"/>
                    </a:lnTo>
                    <a:lnTo>
                      <a:pt x="248871" y="31019"/>
                    </a:lnTo>
                    <a:lnTo>
                      <a:pt x="318470" y="31019"/>
                    </a:lnTo>
                    <a:lnTo>
                      <a:pt x="318470" y="9085"/>
                    </a:lnTo>
                    <a:close/>
                  </a:path>
                  <a:path w="1022350" h="275589">
                    <a:moveTo>
                      <a:pt x="445558" y="9085"/>
                    </a:moveTo>
                    <a:lnTo>
                      <a:pt x="341159" y="9085"/>
                    </a:lnTo>
                    <a:lnTo>
                      <a:pt x="341159" y="31019"/>
                    </a:lnTo>
                    <a:lnTo>
                      <a:pt x="445558" y="31019"/>
                    </a:lnTo>
                    <a:lnTo>
                      <a:pt x="445558" y="9085"/>
                    </a:lnTo>
                    <a:close/>
                  </a:path>
                </a:pathLst>
              </a:custGeom>
              <a:solidFill>
                <a:srgbClr val="008D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9" name="object 271">
                <a:extLst>
                  <a:ext uri="{FF2B5EF4-FFF2-40B4-BE49-F238E27FC236}">
                    <a16:creationId xmlns:a16="http://schemas.microsoft.com/office/drawing/2014/main" id="{C824845E-BCB2-70A5-6FC9-6F4BA2DF46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08229" y="2162131"/>
                <a:ext cx="445770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445770" h="193675">
                    <a:moveTo>
                      <a:pt x="0" y="55987"/>
                    </a:moveTo>
                    <a:lnTo>
                      <a:pt x="0" y="173993"/>
                    </a:lnTo>
                    <a:lnTo>
                      <a:pt x="3781" y="193667"/>
                    </a:lnTo>
                    <a:lnTo>
                      <a:pt x="25714" y="193667"/>
                    </a:lnTo>
                    <a:lnTo>
                      <a:pt x="0" y="55987"/>
                    </a:lnTo>
                    <a:close/>
                  </a:path>
                  <a:path w="445770" h="193675">
                    <a:moveTo>
                      <a:pt x="445558" y="0"/>
                    </a:moveTo>
                    <a:lnTo>
                      <a:pt x="85471" y="0"/>
                    </a:lnTo>
                    <a:lnTo>
                      <a:pt x="85471" y="12101"/>
                    </a:lnTo>
                    <a:lnTo>
                      <a:pt x="0" y="12101"/>
                    </a:lnTo>
                    <a:lnTo>
                      <a:pt x="0" y="21187"/>
                    </a:lnTo>
                    <a:lnTo>
                      <a:pt x="445558" y="21187"/>
                    </a:lnTo>
                    <a:lnTo>
                      <a:pt x="445558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0" name="object 272">
                <a:extLst>
                  <a:ext uri="{FF2B5EF4-FFF2-40B4-BE49-F238E27FC236}">
                    <a16:creationId xmlns:a16="http://schemas.microsoft.com/office/drawing/2014/main" id="{62D849D9-184B-7D67-DA22-6E0427E8B0C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42123" y="2089514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1" name="object 273">
                <a:extLst>
                  <a:ext uri="{FF2B5EF4-FFF2-40B4-BE49-F238E27FC236}">
                    <a16:creationId xmlns:a16="http://schemas.microsoft.com/office/drawing/2014/main" id="{1F08BBAD-943D-93A3-3F00-1AE208395D9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34411" y="2089514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2" name="object 274">
                <a:extLst>
                  <a:ext uri="{FF2B5EF4-FFF2-40B4-BE49-F238E27FC236}">
                    <a16:creationId xmlns:a16="http://schemas.microsoft.com/office/drawing/2014/main" id="{811A77EB-531A-1042-2F95-42E536A5801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26699" y="2089514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3" name="object 275">
                <a:extLst>
                  <a:ext uri="{FF2B5EF4-FFF2-40B4-BE49-F238E27FC236}">
                    <a16:creationId xmlns:a16="http://schemas.microsoft.com/office/drawing/2014/main" id="{43EDEAF9-FCBA-9315-A15D-67B5DAB2AC2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16399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4" name="object 276">
                <a:extLst>
                  <a:ext uri="{FF2B5EF4-FFF2-40B4-BE49-F238E27FC236}">
                    <a16:creationId xmlns:a16="http://schemas.microsoft.com/office/drawing/2014/main" id="{C2325558-0B8B-836F-117B-01B19CD863F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08687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5" name="object 277">
                <a:extLst>
                  <a:ext uri="{FF2B5EF4-FFF2-40B4-BE49-F238E27FC236}">
                    <a16:creationId xmlns:a16="http://schemas.microsoft.com/office/drawing/2014/main" id="{E712C80F-BC24-1B1E-5893-6C597B20DD4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00975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6" name="object 278">
                <a:extLst>
                  <a:ext uri="{FF2B5EF4-FFF2-40B4-BE49-F238E27FC236}">
                    <a16:creationId xmlns:a16="http://schemas.microsoft.com/office/drawing/2014/main" id="{235DC9CD-A4AC-C367-9D18-7990193CE16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93263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7" name="object 279">
                <a:extLst>
                  <a:ext uri="{FF2B5EF4-FFF2-40B4-BE49-F238E27FC236}">
                    <a16:creationId xmlns:a16="http://schemas.microsoft.com/office/drawing/2014/main" id="{45EEEEE5-AB0A-5151-5F3E-2AADF80E27C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86308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8" name="object 280">
                <a:extLst>
                  <a:ext uri="{FF2B5EF4-FFF2-40B4-BE49-F238E27FC236}">
                    <a16:creationId xmlns:a16="http://schemas.microsoft.com/office/drawing/2014/main" id="{C44EB1DA-1030-07C3-9470-E8393E16485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78596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9" name="object 281">
                <a:extLst>
                  <a:ext uri="{FF2B5EF4-FFF2-40B4-BE49-F238E27FC236}">
                    <a16:creationId xmlns:a16="http://schemas.microsoft.com/office/drawing/2014/main" id="{88C0A805-1757-828B-92EE-990BB7AEA2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70874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0" name="object 282">
                <a:extLst>
                  <a:ext uri="{FF2B5EF4-FFF2-40B4-BE49-F238E27FC236}">
                    <a16:creationId xmlns:a16="http://schemas.microsoft.com/office/drawing/2014/main" id="{04F61126-25D6-1567-D6D3-392F82DE5C4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63949" y="2246103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0" y="0"/>
                    </a:moveTo>
                    <a:lnTo>
                      <a:pt x="21882" y="0"/>
                    </a:lnTo>
                    <a:lnTo>
                      <a:pt x="21882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1" name="object 283">
                <a:extLst>
                  <a:ext uri="{FF2B5EF4-FFF2-40B4-BE49-F238E27FC236}">
                    <a16:creationId xmlns:a16="http://schemas.microsoft.com/office/drawing/2014/main" id="{E17FD9C6-24CD-435F-2599-EE9406C0CAF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53192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2" name="object 284">
                <a:extLst>
                  <a:ext uri="{FF2B5EF4-FFF2-40B4-BE49-F238E27FC236}">
                    <a16:creationId xmlns:a16="http://schemas.microsoft.com/office/drawing/2014/main" id="{10227F00-251F-FD13-8A71-ED62CF72BC0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45460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3" name="object 285">
                <a:extLst>
                  <a:ext uri="{FF2B5EF4-FFF2-40B4-BE49-F238E27FC236}">
                    <a16:creationId xmlns:a16="http://schemas.microsoft.com/office/drawing/2014/main" id="{06E262E6-0097-8C75-1A8A-7EEED98CC2C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71789" y="2186343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966" y="0"/>
                    </a:lnTo>
                  </a:path>
                </a:pathLst>
              </a:custGeom>
              <a:ln w="605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4" name="object 286">
                <a:extLst>
                  <a:ext uri="{FF2B5EF4-FFF2-40B4-BE49-F238E27FC236}">
                    <a16:creationId xmlns:a16="http://schemas.microsoft.com/office/drawing/2014/main" id="{24333154-1044-F72D-A292-32A6C5B530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94370" y="2186343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906" y="0"/>
                    </a:lnTo>
                  </a:path>
                </a:pathLst>
              </a:custGeom>
              <a:ln w="605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75" name="object 175"/>
          <p:cNvSpPr txBox="1">
            <a:spLocks/>
          </p:cNvSpPr>
          <p:nvPr/>
        </p:nvSpPr>
        <p:spPr>
          <a:xfrm>
            <a:off x="4807831" y="2163966"/>
            <a:ext cx="112878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pt-BR" sz="1400" b="1" cap="all" spc="-5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Plateforme industrielle </a:t>
            </a:r>
            <a:endParaRPr lang="pt-BR" sz="1400" b="1" cap="all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grpSp>
        <p:nvGrpSpPr>
          <p:cNvPr id="905" name="Groupe 904">
            <a:extLst>
              <a:ext uri="{FF2B5EF4-FFF2-40B4-BE49-F238E27FC236}">
                <a16:creationId xmlns:a16="http://schemas.microsoft.com/office/drawing/2014/main" id="{17A5FD6C-1DDE-F0EB-E032-318A67159A89}"/>
              </a:ext>
            </a:extLst>
          </p:cNvPr>
          <p:cNvGrpSpPr>
            <a:grpSpLocks noChangeAspect="1"/>
          </p:cNvGrpSpPr>
          <p:nvPr/>
        </p:nvGrpSpPr>
        <p:grpSpPr>
          <a:xfrm>
            <a:off x="4749027" y="1538042"/>
            <a:ext cx="1226687" cy="1068757"/>
            <a:chOff x="4825420" y="1627082"/>
            <a:chExt cx="1539240" cy="1068757"/>
          </a:xfrm>
        </p:grpSpPr>
        <p:sp>
          <p:nvSpPr>
            <p:cNvPr id="906" name="object 288">
              <a:extLst>
                <a:ext uri="{FF2B5EF4-FFF2-40B4-BE49-F238E27FC236}">
                  <a16:creationId xmlns:a16="http://schemas.microsoft.com/office/drawing/2014/main" id="{74A7316F-766C-37E4-AE81-8AF31B4E388B}"/>
                </a:ext>
              </a:extLst>
            </p:cNvPr>
            <p:cNvSpPr>
              <a:spLocks/>
            </p:cNvSpPr>
            <p:nvPr/>
          </p:nvSpPr>
          <p:spPr>
            <a:xfrm>
              <a:off x="4825420" y="2689958"/>
              <a:ext cx="1539240" cy="0"/>
            </a:xfrm>
            <a:custGeom>
              <a:avLst/>
              <a:gdLst/>
              <a:ahLst/>
              <a:cxnLst/>
              <a:rect l="l" t="t" r="r" b="b"/>
              <a:pathLst>
                <a:path w="1539239">
                  <a:moveTo>
                    <a:pt x="0" y="0"/>
                  </a:moveTo>
                  <a:lnTo>
                    <a:pt x="1538701" y="0"/>
                  </a:lnTo>
                </a:path>
              </a:pathLst>
            </a:custGeom>
            <a:ln w="2194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289">
              <a:extLst>
                <a:ext uri="{FF2B5EF4-FFF2-40B4-BE49-F238E27FC236}">
                  <a16:creationId xmlns:a16="http://schemas.microsoft.com/office/drawing/2014/main" id="{CF917386-4AF7-4AA1-ACF7-DF78D25E2FD3}"/>
                </a:ext>
              </a:extLst>
            </p:cNvPr>
            <p:cNvSpPr>
              <a:spLocks/>
            </p:cNvSpPr>
            <p:nvPr/>
          </p:nvSpPr>
          <p:spPr>
            <a:xfrm>
              <a:off x="5352180" y="1636868"/>
              <a:ext cx="88900" cy="993140"/>
            </a:xfrm>
            <a:custGeom>
              <a:avLst/>
              <a:gdLst/>
              <a:ahLst/>
              <a:cxnLst/>
              <a:rect l="l" t="t" r="r" b="b"/>
              <a:pathLst>
                <a:path w="88900" h="993139">
                  <a:moveTo>
                    <a:pt x="62070" y="0"/>
                  </a:moveTo>
                  <a:lnTo>
                    <a:pt x="25738" y="0"/>
                  </a:lnTo>
                  <a:lnTo>
                    <a:pt x="0" y="992923"/>
                  </a:lnTo>
                  <a:lnTo>
                    <a:pt x="88555" y="992923"/>
                  </a:lnTo>
                  <a:lnTo>
                    <a:pt x="6207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290">
              <a:extLst>
                <a:ext uri="{FF2B5EF4-FFF2-40B4-BE49-F238E27FC236}">
                  <a16:creationId xmlns:a16="http://schemas.microsoft.com/office/drawing/2014/main" id="{A5E75786-8390-9258-00BF-12D2132247EC}"/>
                </a:ext>
              </a:extLst>
            </p:cNvPr>
            <p:cNvSpPr>
              <a:spLocks/>
            </p:cNvSpPr>
            <p:nvPr/>
          </p:nvSpPr>
          <p:spPr>
            <a:xfrm>
              <a:off x="5347639" y="1633135"/>
              <a:ext cx="97155" cy="1000760"/>
            </a:xfrm>
            <a:custGeom>
              <a:avLst/>
              <a:gdLst/>
              <a:ahLst/>
              <a:cxnLst/>
              <a:rect l="l" t="t" r="r" b="b"/>
              <a:pathLst>
                <a:path w="97154" h="1000760">
                  <a:moveTo>
                    <a:pt x="69637" y="0"/>
                  </a:moveTo>
                  <a:lnTo>
                    <a:pt x="27251" y="0"/>
                  </a:lnTo>
                  <a:lnTo>
                    <a:pt x="26494" y="3732"/>
                  </a:lnTo>
                  <a:lnTo>
                    <a:pt x="0" y="1000440"/>
                  </a:lnTo>
                  <a:lnTo>
                    <a:pt x="96878" y="1000440"/>
                  </a:lnTo>
                  <a:lnTo>
                    <a:pt x="96672" y="992873"/>
                  </a:lnTo>
                  <a:lnTo>
                    <a:pt x="8333" y="992873"/>
                  </a:lnTo>
                  <a:lnTo>
                    <a:pt x="33962" y="7566"/>
                  </a:lnTo>
                  <a:lnTo>
                    <a:pt x="30278" y="7566"/>
                  </a:lnTo>
                  <a:lnTo>
                    <a:pt x="30278" y="3732"/>
                  </a:lnTo>
                  <a:lnTo>
                    <a:pt x="69739" y="3732"/>
                  </a:lnTo>
                  <a:lnTo>
                    <a:pt x="69637" y="0"/>
                  </a:lnTo>
                  <a:close/>
                </a:path>
                <a:path w="97154" h="1000760">
                  <a:moveTo>
                    <a:pt x="69739" y="3732"/>
                  </a:moveTo>
                  <a:lnTo>
                    <a:pt x="34061" y="3732"/>
                  </a:lnTo>
                  <a:lnTo>
                    <a:pt x="33962" y="7566"/>
                  </a:lnTo>
                  <a:lnTo>
                    <a:pt x="62826" y="7566"/>
                  </a:lnTo>
                  <a:lnTo>
                    <a:pt x="88555" y="992873"/>
                  </a:lnTo>
                  <a:lnTo>
                    <a:pt x="96672" y="992873"/>
                  </a:lnTo>
                  <a:lnTo>
                    <a:pt x="69739" y="3732"/>
                  </a:lnTo>
                  <a:close/>
                </a:path>
                <a:path w="97154" h="1000760">
                  <a:moveTo>
                    <a:pt x="34061" y="3732"/>
                  </a:moveTo>
                  <a:lnTo>
                    <a:pt x="30278" y="3732"/>
                  </a:lnTo>
                  <a:lnTo>
                    <a:pt x="30278" y="7566"/>
                  </a:lnTo>
                  <a:lnTo>
                    <a:pt x="33962" y="7566"/>
                  </a:lnTo>
                  <a:lnTo>
                    <a:pt x="34061" y="3732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291">
              <a:extLst>
                <a:ext uri="{FF2B5EF4-FFF2-40B4-BE49-F238E27FC236}">
                  <a16:creationId xmlns:a16="http://schemas.microsoft.com/office/drawing/2014/main" id="{C7BED1AC-B0C3-B3C7-B704-1B598AF4BA7E}"/>
                </a:ext>
              </a:extLst>
            </p:cNvPr>
            <p:cNvSpPr>
              <a:spLocks/>
            </p:cNvSpPr>
            <p:nvPr/>
          </p:nvSpPr>
          <p:spPr>
            <a:xfrm>
              <a:off x="5345369" y="1630815"/>
              <a:ext cx="101600" cy="1005205"/>
            </a:xfrm>
            <a:custGeom>
              <a:avLst/>
              <a:gdLst/>
              <a:ahLst/>
              <a:cxnLst/>
              <a:rect l="l" t="t" r="r" b="b"/>
              <a:pathLst>
                <a:path w="101600" h="1005205">
                  <a:moveTo>
                    <a:pt x="74177" y="0"/>
                  </a:moveTo>
                  <a:lnTo>
                    <a:pt x="27251" y="0"/>
                  </a:lnTo>
                  <a:lnTo>
                    <a:pt x="756" y="998977"/>
                  </a:lnTo>
                  <a:lnTo>
                    <a:pt x="0" y="1005030"/>
                  </a:lnTo>
                  <a:lnTo>
                    <a:pt x="101419" y="1005030"/>
                  </a:lnTo>
                  <a:lnTo>
                    <a:pt x="101090" y="992923"/>
                  </a:lnTo>
                  <a:lnTo>
                    <a:pt x="12874" y="992923"/>
                  </a:lnTo>
                  <a:lnTo>
                    <a:pt x="38602" y="12106"/>
                  </a:lnTo>
                  <a:lnTo>
                    <a:pt x="74505" y="12106"/>
                  </a:lnTo>
                  <a:lnTo>
                    <a:pt x="74177" y="0"/>
                  </a:lnTo>
                  <a:close/>
                </a:path>
                <a:path w="101600" h="1005205">
                  <a:moveTo>
                    <a:pt x="74505" y="12106"/>
                  </a:moveTo>
                  <a:lnTo>
                    <a:pt x="62816" y="12106"/>
                  </a:lnTo>
                  <a:lnTo>
                    <a:pt x="88555" y="992923"/>
                  </a:lnTo>
                  <a:lnTo>
                    <a:pt x="101090" y="992923"/>
                  </a:lnTo>
                  <a:lnTo>
                    <a:pt x="74505" y="1210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292">
              <a:extLst>
                <a:ext uri="{FF2B5EF4-FFF2-40B4-BE49-F238E27FC236}">
                  <a16:creationId xmlns:a16="http://schemas.microsoft.com/office/drawing/2014/main" id="{36CC2D09-3780-FD6B-43E6-D8F10AE3F1E2}"/>
                </a:ext>
              </a:extLst>
            </p:cNvPr>
            <p:cNvSpPr>
              <a:spLocks/>
            </p:cNvSpPr>
            <p:nvPr/>
          </p:nvSpPr>
          <p:spPr>
            <a:xfrm>
              <a:off x="5341586" y="1627082"/>
              <a:ext cx="109220" cy="1012825"/>
            </a:xfrm>
            <a:custGeom>
              <a:avLst/>
              <a:gdLst/>
              <a:ahLst/>
              <a:cxnLst/>
              <a:rect l="l" t="t" r="r" b="b"/>
              <a:pathLst>
                <a:path w="109220" h="1012825">
                  <a:moveTo>
                    <a:pt x="81744" y="0"/>
                  </a:moveTo>
                  <a:lnTo>
                    <a:pt x="27251" y="0"/>
                  </a:lnTo>
                  <a:lnTo>
                    <a:pt x="27149" y="7566"/>
                  </a:lnTo>
                  <a:lnTo>
                    <a:pt x="756" y="1002710"/>
                  </a:lnTo>
                  <a:lnTo>
                    <a:pt x="0" y="1008763"/>
                  </a:lnTo>
                  <a:lnTo>
                    <a:pt x="0" y="1012557"/>
                  </a:lnTo>
                  <a:lnTo>
                    <a:pt x="108986" y="1012557"/>
                  </a:lnTo>
                  <a:lnTo>
                    <a:pt x="108782" y="1004980"/>
                  </a:lnTo>
                  <a:lnTo>
                    <a:pt x="7567" y="1004980"/>
                  </a:lnTo>
                  <a:lnTo>
                    <a:pt x="8323" y="1002710"/>
                  </a:lnTo>
                  <a:lnTo>
                    <a:pt x="34717" y="7566"/>
                  </a:lnTo>
                  <a:lnTo>
                    <a:pt x="31035" y="7566"/>
                  </a:lnTo>
                  <a:lnTo>
                    <a:pt x="31035" y="3732"/>
                  </a:lnTo>
                  <a:lnTo>
                    <a:pt x="81845" y="3732"/>
                  </a:lnTo>
                  <a:lnTo>
                    <a:pt x="81744" y="0"/>
                  </a:lnTo>
                  <a:close/>
                </a:path>
                <a:path w="109220" h="1012825">
                  <a:moveTo>
                    <a:pt x="81845" y="3732"/>
                  </a:moveTo>
                  <a:lnTo>
                    <a:pt x="34818" y="3732"/>
                  </a:lnTo>
                  <a:lnTo>
                    <a:pt x="34717" y="7566"/>
                  </a:lnTo>
                  <a:lnTo>
                    <a:pt x="74934" y="7566"/>
                  </a:lnTo>
                  <a:lnTo>
                    <a:pt x="101419" y="1004980"/>
                  </a:lnTo>
                  <a:lnTo>
                    <a:pt x="108782" y="1004980"/>
                  </a:lnTo>
                  <a:lnTo>
                    <a:pt x="81845" y="3732"/>
                  </a:lnTo>
                  <a:close/>
                </a:path>
                <a:path w="109220" h="1012825">
                  <a:moveTo>
                    <a:pt x="70394" y="12106"/>
                  </a:moveTo>
                  <a:lnTo>
                    <a:pt x="38602" y="12106"/>
                  </a:lnTo>
                  <a:lnTo>
                    <a:pt x="12874" y="1000440"/>
                  </a:lnTo>
                  <a:lnTo>
                    <a:pt x="16657" y="1000440"/>
                  </a:lnTo>
                  <a:lnTo>
                    <a:pt x="16657" y="992873"/>
                  </a:lnTo>
                  <a:lnTo>
                    <a:pt x="20540" y="992873"/>
                  </a:lnTo>
                  <a:lnTo>
                    <a:pt x="46169" y="19673"/>
                  </a:lnTo>
                  <a:lnTo>
                    <a:pt x="70596" y="19673"/>
                  </a:lnTo>
                  <a:lnTo>
                    <a:pt x="70394" y="12106"/>
                  </a:lnTo>
                  <a:close/>
                </a:path>
                <a:path w="109220" h="1012825">
                  <a:moveTo>
                    <a:pt x="20540" y="992873"/>
                  </a:moveTo>
                  <a:lnTo>
                    <a:pt x="16657" y="992873"/>
                  </a:lnTo>
                  <a:lnTo>
                    <a:pt x="16657" y="1000440"/>
                  </a:lnTo>
                  <a:lnTo>
                    <a:pt x="96878" y="1000440"/>
                  </a:lnTo>
                  <a:lnTo>
                    <a:pt x="96777" y="996656"/>
                  </a:lnTo>
                  <a:lnTo>
                    <a:pt x="20441" y="996656"/>
                  </a:lnTo>
                  <a:lnTo>
                    <a:pt x="20540" y="992873"/>
                  </a:lnTo>
                  <a:close/>
                </a:path>
                <a:path w="109220" h="1012825">
                  <a:moveTo>
                    <a:pt x="70596" y="19673"/>
                  </a:moveTo>
                  <a:lnTo>
                    <a:pt x="62816" y="19673"/>
                  </a:lnTo>
                  <a:lnTo>
                    <a:pt x="88555" y="992873"/>
                  </a:lnTo>
                  <a:lnTo>
                    <a:pt x="20540" y="992873"/>
                  </a:lnTo>
                  <a:lnTo>
                    <a:pt x="20441" y="996656"/>
                  </a:lnTo>
                  <a:lnTo>
                    <a:pt x="96777" y="996656"/>
                  </a:lnTo>
                  <a:lnTo>
                    <a:pt x="70596" y="19673"/>
                  </a:lnTo>
                  <a:close/>
                </a:path>
                <a:path w="109220" h="1012825">
                  <a:moveTo>
                    <a:pt x="34818" y="3732"/>
                  </a:moveTo>
                  <a:lnTo>
                    <a:pt x="31035" y="3732"/>
                  </a:lnTo>
                  <a:lnTo>
                    <a:pt x="31035" y="7566"/>
                  </a:lnTo>
                  <a:lnTo>
                    <a:pt x="34717" y="7566"/>
                  </a:lnTo>
                  <a:lnTo>
                    <a:pt x="34818" y="3732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293">
              <a:extLst>
                <a:ext uri="{FF2B5EF4-FFF2-40B4-BE49-F238E27FC236}">
                  <a16:creationId xmlns:a16="http://schemas.microsoft.com/office/drawing/2014/main" id="{803ED774-2CA3-C41C-6BC6-31C7432A343D}"/>
                </a:ext>
              </a:extLst>
            </p:cNvPr>
            <p:cNvSpPr>
              <a:spLocks/>
            </p:cNvSpPr>
            <p:nvPr/>
          </p:nvSpPr>
          <p:spPr>
            <a:xfrm>
              <a:off x="5368081" y="2062969"/>
              <a:ext cx="55244" cy="7620"/>
            </a:xfrm>
            <a:custGeom>
              <a:avLst/>
              <a:gdLst/>
              <a:ahLst/>
              <a:cxnLst/>
              <a:rect l="l" t="t" r="r" b="b"/>
              <a:pathLst>
                <a:path w="55245" h="7619">
                  <a:moveTo>
                    <a:pt x="0" y="0"/>
                  </a:moveTo>
                  <a:lnTo>
                    <a:pt x="55249" y="0"/>
                  </a:lnTo>
                  <a:lnTo>
                    <a:pt x="55249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294">
              <a:extLst>
                <a:ext uri="{FF2B5EF4-FFF2-40B4-BE49-F238E27FC236}">
                  <a16:creationId xmlns:a16="http://schemas.microsoft.com/office/drawing/2014/main" id="{E9751CF0-E9C9-AD87-CB7C-F10A6CA53E20}"/>
                </a:ext>
              </a:extLst>
            </p:cNvPr>
            <p:cNvSpPr>
              <a:spLocks/>
            </p:cNvSpPr>
            <p:nvPr/>
          </p:nvSpPr>
          <p:spPr>
            <a:xfrm>
              <a:off x="5368081" y="2060699"/>
              <a:ext cx="55244" cy="12700"/>
            </a:xfrm>
            <a:custGeom>
              <a:avLst/>
              <a:gdLst/>
              <a:ahLst/>
              <a:cxnLst/>
              <a:rect l="l" t="t" r="r" b="b"/>
              <a:pathLst>
                <a:path w="55245" h="12700">
                  <a:moveTo>
                    <a:pt x="0" y="0"/>
                  </a:moveTo>
                  <a:lnTo>
                    <a:pt x="55249" y="0"/>
                  </a:lnTo>
                  <a:lnTo>
                    <a:pt x="55249" y="12106"/>
                  </a:lnTo>
                  <a:lnTo>
                    <a:pt x="0" y="12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295">
              <a:extLst>
                <a:ext uri="{FF2B5EF4-FFF2-40B4-BE49-F238E27FC236}">
                  <a16:creationId xmlns:a16="http://schemas.microsoft.com/office/drawing/2014/main" id="{46D227B4-CF86-13AA-D66E-C821B8F4EDA2}"/>
                </a:ext>
              </a:extLst>
            </p:cNvPr>
            <p:cNvSpPr>
              <a:spLocks/>
            </p:cNvSpPr>
            <p:nvPr/>
          </p:nvSpPr>
          <p:spPr>
            <a:xfrm>
              <a:off x="5364297" y="2056916"/>
              <a:ext cx="62865" cy="19685"/>
            </a:xfrm>
            <a:custGeom>
              <a:avLst/>
              <a:gdLst/>
              <a:ahLst/>
              <a:cxnLst/>
              <a:rect l="l" t="t" r="r" b="b"/>
              <a:pathLst>
                <a:path w="62864" h="19685">
                  <a:moveTo>
                    <a:pt x="62816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62816" y="19673"/>
                  </a:lnTo>
                  <a:lnTo>
                    <a:pt x="62816" y="12106"/>
                  </a:lnTo>
                  <a:lnTo>
                    <a:pt x="7567" y="12106"/>
                  </a:lnTo>
                  <a:lnTo>
                    <a:pt x="7567" y="7566"/>
                  </a:lnTo>
                  <a:lnTo>
                    <a:pt x="3783" y="7566"/>
                  </a:lnTo>
                  <a:lnTo>
                    <a:pt x="3783" y="3783"/>
                  </a:lnTo>
                  <a:lnTo>
                    <a:pt x="62816" y="3783"/>
                  </a:lnTo>
                  <a:lnTo>
                    <a:pt x="62816" y="0"/>
                  </a:lnTo>
                  <a:close/>
                </a:path>
                <a:path w="62864" h="19685">
                  <a:moveTo>
                    <a:pt x="62816" y="3783"/>
                  </a:moveTo>
                  <a:lnTo>
                    <a:pt x="7567" y="3783"/>
                  </a:lnTo>
                  <a:lnTo>
                    <a:pt x="7567" y="7566"/>
                  </a:lnTo>
                  <a:lnTo>
                    <a:pt x="55249" y="7566"/>
                  </a:lnTo>
                  <a:lnTo>
                    <a:pt x="55249" y="12106"/>
                  </a:lnTo>
                  <a:lnTo>
                    <a:pt x="62816" y="12106"/>
                  </a:lnTo>
                  <a:lnTo>
                    <a:pt x="62816" y="3783"/>
                  </a:lnTo>
                  <a:close/>
                </a:path>
                <a:path w="62864" h="19685">
                  <a:moveTo>
                    <a:pt x="7567" y="3783"/>
                  </a:moveTo>
                  <a:lnTo>
                    <a:pt x="3783" y="3783"/>
                  </a:lnTo>
                  <a:lnTo>
                    <a:pt x="3783" y="7566"/>
                  </a:lnTo>
                  <a:lnTo>
                    <a:pt x="7567" y="7566"/>
                  </a:lnTo>
                  <a:lnTo>
                    <a:pt x="7567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296">
              <a:extLst>
                <a:ext uri="{FF2B5EF4-FFF2-40B4-BE49-F238E27FC236}">
                  <a16:creationId xmlns:a16="http://schemas.microsoft.com/office/drawing/2014/main" id="{CA0FDA67-14D4-E66D-6FF4-7A6AC9D6FD4F}"/>
                </a:ext>
              </a:extLst>
            </p:cNvPr>
            <p:cNvSpPr>
              <a:spLocks/>
            </p:cNvSpPr>
            <p:nvPr/>
          </p:nvSpPr>
          <p:spPr>
            <a:xfrm>
              <a:off x="5365054" y="2139404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19">
                  <a:moveTo>
                    <a:pt x="0" y="0"/>
                  </a:moveTo>
                  <a:lnTo>
                    <a:pt x="62060" y="0"/>
                  </a:lnTo>
                  <a:lnTo>
                    <a:pt x="62060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297">
              <a:extLst>
                <a:ext uri="{FF2B5EF4-FFF2-40B4-BE49-F238E27FC236}">
                  <a16:creationId xmlns:a16="http://schemas.microsoft.com/office/drawing/2014/main" id="{9067DAE0-0D03-03C1-6E17-4F6A3738284D}"/>
                </a:ext>
              </a:extLst>
            </p:cNvPr>
            <p:cNvSpPr>
              <a:spLocks/>
            </p:cNvSpPr>
            <p:nvPr/>
          </p:nvSpPr>
          <p:spPr>
            <a:xfrm>
              <a:off x="5365054" y="2137134"/>
              <a:ext cx="62230" cy="12700"/>
            </a:xfrm>
            <a:custGeom>
              <a:avLst/>
              <a:gdLst/>
              <a:ahLst/>
              <a:cxnLst/>
              <a:rect l="l" t="t" r="r" b="b"/>
              <a:pathLst>
                <a:path w="62229" h="12700">
                  <a:moveTo>
                    <a:pt x="0" y="0"/>
                  </a:moveTo>
                  <a:lnTo>
                    <a:pt x="62060" y="0"/>
                  </a:lnTo>
                  <a:lnTo>
                    <a:pt x="62060" y="12106"/>
                  </a:lnTo>
                  <a:lnTo>
                    <a:pt x="0" y="12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298">
              <a:extLst>
                <a:ext uri="{FF2B5EF4-FFF2-40B4-BE49-F238E27FC236}">
                  <a16:creationId xmlns:a16="http://schemas.microsoft.com/office/drawing/2014/main" id="{D5E5825E-7B33-C4C8-23CB-628F748BB26F}"/>
                </a:ext>
              </a:extLst>
            </p:cNvPr>
            <p:cNvSpPr>
              <a:spLocks/>
            </p:cNvSpPr>
            <p:nvPr/>
          </p:nvSpPr>
          <p:spPr>
            <a:xfrm>
              <a:off x="5361270" y="2133350"/>
              <a:ext cx="69850" cy="19685"/>
            </a:xfrm>
            <a:custGeom>
              <a:avLst/>
              <a:gdLst/>
              <a:ahLst/>
              <a:cxnLst/>
              <a:rect l="l" t="t" r="r" b="b"/>
              <a:pathLst>
                <a:path w="69850" h="19685">
                  <a:moveTo>
                    <a:pt x="69627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69627" y="19673"/>
                  </a:lnTo>
                  <a:lnTo>
                    <a:pt x="69627" y="12106"/>
                  </a:lnTo>
                  <a:lnTo>
                    <a:pt x="7567" y="12106"/>
                  </a:lnTo>
                  <a:lnTo>
                    <a:pt x="7567" y="7566"/>
                  </a:lnTo>
                  <a:lnTo>
                    <a:pt x="3783" y="7566"/>
                  </a:lnTo>
                  <a:lnTo>
                    <a:pt x="3783" y="3783"/>
                  </a:lnTo>
                  <a:lnTo>
                    <a:pt x="69627" y="3783"/>
                  </a:lnTo>
                  <a:lnTo>
                    <a:pt x="69627" y="0"/>
                  </a:lnTo>
                  <a:close/>
                </a:path>
                <a:path w="69850" h="19685">
                  <a:moveTo>
                    <a:pt x="69627" y="3783"/>
                  </a:moveTo>
                  <a:lnTo>
                    <a:pt x="7567" y="3783"/>
                  </a:lnTo>
                  <a:lnTo>
                    <a:pt x="7567" y="7566"/>
                  </a:lnTo>
                  <a:lnTo>
                    <a:pt x="62060" y="7566"/>
                  </a:lnTo>
                  <a:lnTo>
                    <a:pt x="62060" y="12106"/>
                  </a:lnTo>
                  <a:lnTo>
                    <a:pt x="69627" y="12106"/>
                  </a:lnTo>
                  <a:lnTo>
                    <a:pt x="69627" y="3783"/>
                  </a:lnTo>
                  <a:close/>
                </a:path>
                <a:path w="69850" h="19685">
                  <a:moveTo>
                    <a:pt x="7567" y="3783"/>
                  </a:moveTo>
                  <a:lnTo>
                    <a:pt x="3783" y="3783"/>
                  </a:lnTo>
                  <a:lnTo>
                    <a:pt x="3783" y="7566"/>
                  </a:lnTo>
                  <a:lnTo>
                    <a:pt x="7567" y="7566"/>
                  </a:lnTo>
                  <a:lnTo>
                    <a:pt x="7567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299">
              <a:extLst>
                <a:ext uri="{FF2B5EF4-FFF2-40B4-BE49-F238E27FC236}">
                  <a16:creationId xmlns:a16="http://schemas.microsoft.com/office/drawing/2014/main" id="{87E6853C-B69F-054A-1526-25CEE6B20CB6}"/>
                </a:ext>
              </a:extLst>
            </p:cNvPr>
            <p:cNvSpPr>
              <a:spLocks/>
            </p:cNvSpPr>
            <p:nvPr/>
          </p:nvSpPr>
          <p:spPr>
            <a:xfrm>
              <a:off x="5452085" y="1636868"/>
              <a:ext cx="88900" cy="993140"/>
            </a:xfrm>
            <a:custGeom>
              <a:avLst/>
              <a:gdLst/>
              <a:ahLst/>
              <a:cxnLst/>
              <a:rect l="l" t="t" r="r" b="b"/>
              <a:pathLst>
                <a:path w="88900" h="993139">
                  <a:moveTo>
                    <a:pt x="62060" y="0"/>
                  </a:moveTo>
                  <a:lnTo>
                    <a:pt x="26494" y="0"/>
                  </a:lnTo>
                  <a:lnTo>
                    <a:pt x="0" y="992923"/>
                  </a:lnTo>
                  <a:lnTo>
                    <a:pt x="88555" y="992923"/>
                  </a:lnTo>
                  <a:lnTo>
                    <a:pt x="6206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300">
              <a:extLst>
                <a:ext uri="{FF2B5EF4-FFF2-40B4-BE49-F238E27FC236}">
                  <a16:creationId xmlns:a16="http://schemas.microsoft.com/office/drawing/2014/main" id="{314BF414-114B-3382-797C-7A984C47722C}"/>
                </a:ext>
              </a:extLst>
            </p:cNvPr>
            <p:cNvSpPr>
              <a:spLocks/>
            </p:cNvSpPr>
            <p:nvPr/>
          </p:nvSpPr>
          <p:spPr>
            <a:xfrm>
              <a:off x="5448302" y="1633135"/>
              <a:ext cx="96520" cy="1000760"/>
            </a:xfrm>
            <a:custGeom>
              <a:avLst/>
              <a:gdLst/>
              <a:ahLst/>
              <a:cxnLst/>
              <a:rect l="l" t="t" r="r" b="b"/>
              <a:pathLst>
                <a:path w="96520" h="1000760">
                  <a:moveTo>
                    <a:pt x="69627" y="0"/>
                  </a:moveTo>
                  <a:lnTo>
                    <a:pt x="26494" y="0"/>
                  </a:lnTo>
                  <a:lnTo>
                    <a:pt x="26392" y="7566"/>
                  </a:lnTo>
                  <a:lnTo>
                    <a:pt x="0" y="1000440"/>
                  </a:lnTo>
                  <a:lnTo>
                    <a:pt x="96122" y="1000440"/>
                  </a:lnTo>
                  <a:lnTo>
                    <a:pt x="95921" y="992873"/>
                  </a:lnTo>
                  <a:lnTo>
                    <a:pt x="7567" y="992873"/>
                  </a:lnTo>
                  <a:lnTo>
                    <a:pt x="33959" y="7566"/>
                  </a:lnTo>
                  <a:lnTo>
                    <a:pt x="30278" y="7566"/>
                  </a:lnTo>
                  <a:lnTo>
                    <a:pt x="30278" y="3732"/>
                  </a:lnTo>
                  <a:lnTo>
                    <a:pt x="69726" y="3732"/>
                  </a:lnTo>
                  <a:lnTo>
                    <a:pt x="69627" y="0"/>
                  </a:lnTo>
                  <a:close/>
                </a:path>
                <a:path w="96520" h="1000760">
                  <a:moveTo>
                    <a:pt x="69726" y="3732"/>
                  </a:moveTo>
                  <a:lnTo>
                    <a:pt x="34061" y="3732"/>
                  </a:lnTo>
                  <a:lnTo>
                    <a:pt x="33959" y="7566"/>
                  </a:lnTo>
                  <a:lnTo>
                    <a:pt x="62060" y="7566"/>
                  </a:lnTo>
                  <a:lnTo>
                    <a:pt x="88555" y="992873"/>
                  </a:lnTo>
                  <a:lnTo>
                    <a:pt x="95921" y="992873"/>
                  </a:lnTo>
                  <a:lnTo>
                    <a:pt x="69726" y="3732"/>
                  </a:lnTo>
                  <a:close/>
                </a:path>
                <a:path w="96520" h="1000760">
                  <a:moveTo>
                    <a:pt x="34061" y="3732"/>
                  </a:moveTo>
                  <a:lnTo>
                    <a:pt x="30278" y="3732"/>
                  </a:lnTo>
                  <a:lnTo>
                    <a:pt x="30278" y="7566"/>
                  </a:lnTo>
                  <a:lnTo>
                    <a:pt x="33959" y="7566"/>
                  </a:lnTo>
                  <a:lnTo>
                    <a:pt x="34061" y="3732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301">
              <a:extLst>
                <a:ext uri="{FF2B5EF4-FFF2-40B4-BE49-F238E27FC236}">
                  <a16:creationId xmlns:a16="http://schemas.microsoft.com/office/drawing/2014/main" id="{11E84AB6-F0CC-D362-143E-5B6264529071}"/>
                </a:ext>
              </a:extLst>
            </p:cNvPr>
            <p:cNvSpPr>
              <a:spLocks/>
            </p:cNvSpPr>
            <p:nvPr/>
          </p:nvSpPr>
          <p:spPr>
            <a:xfrm>
              <a:off x="5446032" y="1630815"/>
              <a:ext cx="100965" cy="1005205"/>
            </a:xfrm>
            <a:custGeom>
              <a:avLst/>
              <a:gdLst/>
              <a:ahLst/>
              <a:cxnLst/>
              <a:rect l="l" t="t" r="r" b="b"/>
              <a:pathLst>
                <a:path w="100964" h="1005205">
                  <a:moveTo>
                    <a:pt x="74167" y="0"/>
                  </a:moveTo>
                  <a:lnTo>
                    <a:pt x="26494" y="0"/>
                  </a:lnTo>
                  <a:lnTo>
                    <a:pt x="0" y="998977"/>
                  </a:lnTo>
                  <a:lnTo>
                    <a:pt x="0" y="1005030"/>
                  </a:lnTo>
                  <a:lnTo>
                    <a:pt x="100662" y="1005030"/>
                  </a:lnTo>
                  <a:lnTo>
                    <a:pt x="100343" y="992923"/>
                  </a:lnTo>
                  <a:lnTo>
                    <a:pt x="12107" y="992923"/>
                  </a:lnTo>
                  <a:lnTo>
                    <a:pt x="38602" y="12106"/>
                  </a:lnTo>
                  <a:lnTo>
                    <a:pt x="74486" y="12106"/>
                  </a:lnTo>
                  <a:lnTo>
                    <a:pt x="74167" y="0"/>
                  </a:lnTo>
                  <a:close/>
                </a:path>
                <a:path w="100964" h="1005205">
                  <a:moveTo>
                    <a:pt x="74486" y="12106"/>
                  </a:moveTo>
                  <a:lnTo>
                    <a:pt x="62060" y="12106"/>
                  </a:lnTo>
                  <a:lnTo>
                    <a:pt x="88555" y="992923"/>
                  </a:lnTo>
                  <a:lnTo>
                    <a:pt x="100343" y="992923"/>
                  </a:lnTo>
                  <a:lnTo>
                    <a:pt x="74486" y="1210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302">
              <a:extLst>
                <a:ext uri="{FF2B5EF4-FFF2-40B4-BE49-F238E27FC236}">
                  <a16:creationId xmlns:a16="http://schemas.microsoft.com/office/drawing/2014/main" id="{B3F032AA-9281-8A25-6124-D0ADE26CC11E}"/>
                </a:ext>
              </a:extLst>
            </p:cNvPr>
            <p:cNvSpPr>
              <a:spLocks/>
            </p:cNvSpPr>
            <p:nvPr/>
          </p:nvSpPr>
          <p:spPr>
            <a:xfrm>
              <a:off x="5442248" y="1627082"/>
              <a:ext cx="108585" cy="1012825"/>
            </a:xfrm>
            <a:custGeom>
              <a:avLst/>
              <a:gdLst/>
              <a:ahLst/>
              <a:cxnLst/>
              <a:rect l="l" t="t" r="r" b="b"/>
              <a:pathLst>
                <a:path w="108585" h="1012825">
                  <a:moveTo>
                    <a:pt x="81744" y="0"/>
                  </a:moveTo>
                  <a:lnTo>
                    <a:pt x="26494" y="0"/>
                  </a:lnTo>
                  <a:lnTo>
                    <a:pt x="26393" y="7566"/>
                  </a:lnTo>
                  <a:lnTo>
                    <a:pt x="60" y="1000440"/>
                  </a:lnTo>
                  <a:lnTo>
                    <a:pt x="0" y="1012557"/>
                  </a:lnTo>
                  <a:lnTo>
                    <a:pt x="108229" y="1012557"/>
                  </a:lnTo>
                  <a:lnTo>
                    <a:pt x="108031" y="1004980"/>
                  </a:lnTo>
                  <a:lnTo>
                    <a:pt x="7567" y="1004980"/>
                  </a:lnTo>
                  <a:lnTo>
                    <a:pt x="7627" y="1000440"/>
                  </a:lnTo>
                  <a:lnTo>
                    <a:pt x="33960" y="7566"/>
                  </a:lnTo>
                  <a:lnTo>
                    <a:pt x="30278" y="7566"/>
                  </a:lnTo>
                  <a:lnTo>
                    <a:pt x="30278" y="3732"/>
                  </a:lnTo>
                  <a:lnTo>
                    <a:pt x="81842" y="3732"/>
                  </a:lnTo>
                  <a:lnTo>
                    <a:pt x="81744" y="0"/>
                  </a:lnTo>
                  <a:close/>
                </a:path>
                <a:path w="108585" h="1012825">
                  <a:moveTo>
                    <a:pt x="81842" y="3732"/>
                  </a:moveTo>
                  <a:lnTo>
                    <a:pt x="34061" y="3732"/>
                  </a:lnTo>
                  <a:lnTo>
                    <a:pt x="33960" y="7566"/>
                  </a:lnTo>
                  <a:lnTo>
                    <a:pt x="74167" y="7566"/>
                  </a:lnTo>
                  <a:lnTo>
                    <a:pt x="100662" y="1004980"/>
                  </a:lnTo>
                  <a:lnTo>
                    <a:pt x="108031" y="1004980"/>
                  </a:lnTo>
                  <a:lnTo>
                    <a:pt x="81842" y="3732"/>
                  </a:lnTo>
                  <a:close/>
                </a:path>
                <a:path w="108585" h="1012825">
                  <a:moveTo>
                    <a:pt x="69627" y="12106"/>
                  </a:moveTo>
                  <a:lnTo>
                    <a:pt x="38602" y="12106"/>
                  </a:lnTo>
                  <a:lnTo>
                    <a:pt x="12107" y="1000440"/>
                  </a:lnTo>
                  <a:lnTo>
                    <a:pt x="15890" y="1000440"/>
                  </a:lnTo>
                  <a:lnTo>
                    <a:pt x="15890" y="992873"/>
                  </a:lnTo>
                  <a:lnTo>
                    <a:pt x="19777" y="992873"/>
                  </a:lnTo>
                  <a:lnTo>
                    <a:pt x="46169" y="19673"/>
                  </a:lnTo>
                  <a:lnTo>
                    <a:pt x="69830" y="19673"/>
                  </a:lnTo>
                  <a:lnTo>
                    <a:pt x="69627" y="12106"/>
                  </a:lnTo>
                  <a:close/>
                </a:path>
                <a:path w="108585" h="1012825">
                  <a:moveTo>
                    <a:pt x="19777" y="992873"/>
                  </a:moveTo>
                  <a:lnTo>
                    <a:pt x="15890" y="992873"/>
                  </a:lnTo>
                  <a:lnTo>
                    <a:pt x="15890" y="1000440"/>
                  </a:lnTo>
                  <a:lnTo>
                    <a:pt x="96122" y="1000440"/>
                  </a:lnTo>
                  <a:lnTo>
                    <a:pt x="96020" y="996656"/>
                  </a:lnTo>
                  <a:lnTo>
                    <a:pt x="19674" y="996656"/>
                  </a:lnTo>
                  <a:lnTo>
                    <a:pt x="19777" y="992873"/>
                  </a:lnTo>
                  <a:close/>
                </a:path>
                <a:path w="108585" h="1012825">
                  <a:moveTo>
                    <a:pt x="69830" y="19673"/>
                  </a:moveTo>
                  <a:lnTo>
                    <a:pt x="62816" y="19673"/>
                  </a:lnTo>
                  <a:lnTo>
                    <a:pt x="88555" y="992873"/>
                  </a:lnTo>
                  <a:lnTo>
                    <a:pt x="19777" y="992873"/>
                  </a:lnTo>
                  <a:lnTo>
                    <a:pt x="19674" y="996656"/>
                  </a:lnTo>
                  <a:lnTo>
                    <a:pt x="96020" y="996656"/>
                  </a:lnTo>
                  <a:lnTo>
                    <a:pt x="69830" y="19673"/>
                  </a:lnTo>
                  <a:close/>
                </a:path>
                <a:path w="108585" h="1012825">
                  <a:moveTo>
                    <a:pt x="34061" y="3732"/>
                  </a:moveTo>
                  <a:lnTo>
                    <a:pt x="30278" y="3732"/>
                  </a:lnTo>
                  <a:lnTo>
                    <a:pt x="30278" y="7566"/>
                  </a:lnTo>
                  <a:lnTo>
                    <a:pt x="33960" y="7566"/>
                  </a:lnTo>
                  <a:lnTo>
                    <a:pt x="34061" y="3732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303">
              <a:extLst>
                <a:ext uri="{FF2B5EF4-FFF2-40B4-BE49-F238E27FC236}">
                  <a16:creationId xmlns:a16="http://schemas.microsoft.com/office/drawing/2014/main" id="{6FD9344C-847F-34B5-21AF-D24653AC6B51}"/>
                </a:ext>
              </a:extLst>
            </p:cNvPr>
            <p:cNvSpPr>
              <a:spLocks/>
            </p:cNvSpPr>
            <p:nvPr/>
          </p:nvSpPr>
          <p:spPr>
            <a:xfrm>
              <a:off x="5468743" y="2062969"/>
              <a:ext cx="54610" cy="7620"/>
            </a:xfrm>
            <a:custGeom>
              <a:avLst/>
              <a:gdLst/>
              <a:ahLst/>
              <a:cxnLst/>
              <a:rect l="l" t="t" r="r" b="b"/>
              <a:pathLst>
                <a:path w="54610" h="7619">
                  <a:moveTo>
                    <a:pt x="0" y="0"/>
                  </a:moveTo>
                  <a:lnTo>
                    <a:pt x="54493" y="0"/>
                  </a:lnTo>
                  <a:lnTo>
                    <a:pt x="54493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304">
              <a:extLst>
                <a:ext uri="{FF2B5EF4-FFF2-40B4-BE49-F238E27FC236}">
                  <a16:creationId xmlns:a16="http://schemas.microsoft.com/office/drawing/2014/main" id="{4B7905DF-468D-2E78-3052-601CBEA82530}"/>
                </a:ext>
              </a:extLst>
            </p:cNvPr>
            <p:cNvSpPr>
              <a:spLocks/>
            </p:cNvSpPr>
            <p:nvPr/>
          </p:nvSpPr>
          <p:spPr>
            <a:xfrm>
              <a:off x="5468743" y="2060699"/>
              <a:ext cx="54610" cy="12700"/>
            </a:xfrm>
            <a:custGeom>
              <a:avLst/>
              <a:gdLst/>
              <a:ahLst/>
              <a:cxnLst/>
              <a:rect l="l" t="t" r="r" b="b"/>
              <a:pathLst>
                <a:path w="54610" h="12700">
                  <a:moveTo>
                    <a:pt x="0" y="0"/>
                  </a:moveTo>
                  <a:lnTo>
                    <a:pt x="54493" y="0"/>
                  </a:lnTo>
                  <a:lnTo>
                    <a:pt x="54493" y="12106"/>
                  </a:lnTo>
                  <a:lnTo>
                    <a:pt x="0" y="12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305">
              <a:extLst>
                <a:ext uri="{FF2B5EF4-FFF2-40B4-BE49-F238E27FC236}">
                  <a16:creationId xmlns:a16="http://schemas.microsoft.com/office/drawing/2014/main" id="{92EDA102-1DFF-4CC1-66CF-FD411A4526A2}"/>
                </a:ext>
              </a:extLst>
            </p:cNvPr>
            <p:cNvSpPr>
              <a:spLocks/>
            </p:cNvSpPr>
            <p:nvPr/>
          </p:nvSpPr>
          <p:spPr>
            <a:xfrm>
              <a:off x="5464960" y="2056916"/>
              <a:ext cx="62230" cy="19685"/>
            </a:xfrm>
            <a:custGeom>
              <a:avLst/>
              <a:gdLst/>
              <a:ahLst/>
              <a:cxnLst/>
              <a:rect l="l" t="t" r="r" b="b"/>
              <a:pathLst>
                <a:path w="62229" h="19685">
                  <a:moveTo>
                    <a:pt x="62060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62060" y="19673"/>
                  </a:lnTo>
                  <a:lnTo>
                    <a:pt x="62060" y="12106"/>
                  </a:lnTo>
                  <a:lnTo>
                    <a:pt x="7567" y="12106"/>
                  </a:lnTo>
                  <a:lnTo>
                    <a:pt x="7567" y="7566"/>
                  </a:lnTo>
                  <a:lnTo>
                    <a:pt x="3783" y="7566"/>
                  </a:lnTo>
                  <a:lnTo>
                    <a:pt x="3783" y="3783"/>
                  </a:lnTo>
                  <a:lnTo>
                    <a:pt x="62060" y="3783"/>
                  </a:lnTo>
                  <a:lnTo>
                    <a:pt x="62060" y="0"/>
                  </a:lnTo>
                  <a:close/>
                </a:path>
                <a:path w="62229" h="19685">
                  <a:moveTo>
                    <a:pt x="62060" y="3783"/>
                  </a:moveTo>
                  <a:lnTo>
                    <a:pt x="7567" y="3783"/>
                  </a:lnTo>
                  <a:lnTo>
                    <a:pt x="7567" y="7566"/>
                  </a:lnTo>
                  <a:lnTo>
                    <a:pt x="54483" y="7566"/>
                  </a:lnTo>
                  <a:lnTo>
                    <a:pt x="54483" y="12106"/>
                  </a:lnTo>
                  <a:lnTo>
                    <a:pt x="62060" y="12106"/>
                  </a:lnTo>
                  <a:lnTo>
                    <a:pt x="62060" y="3783"/>
                  </a:lnTo>
                  <a:close/>
                </a:path>
                <a:path w="62229" h="19685">
                  <a:moveTo>
                    <a:pt x="7567" y="3783"/>
                  </a:moveTo>
                  <a:lnTo>
                    <a:pt x="3783" y="3783"/>
                  </a:lnTo>
                  <a:lnTo>
                    <a:pt x="3783" y="7566"/>
                  </a:lnTo>
                  <a:lnTo>
                    <a:pt x="7567" y="7566"/>
                  </a:lnTo>
                  <a:lnTo>
                    <a:pt x="7567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306">
              <a:extLst>
                <a:ext uri="{FF2B5EF4-FFF2-40B4-BE49-F238E27FC236}">
                  <a16:creationId xmlns:a16="http://schemas.microsoft.com/office/drawing/2014/main" id="{EC288194-5732-CB8A-3D20-E0048B81F09D}"/>
                </a:ext>
              </a:extLst>
            </p:cNvPr>
            <p:cNvSpPr>
              <a:spLocks/>
            </p:cNvSpPr>
            <p:nvPr/>
          </p:nvSpPr>
          <p:spPr>
            <a:xfrm>
              <a:off x="5465716" y="2139404"/>
              <a:ext cx="62230" cy="7620"/>
            </a:xfrm>
            <a:custGeom>
              <a:avLst/>
              <a:gdLst/>
              <a:ahLst/>
              <a:cxnLst/>
              <a:rect l="l" t="t" r="r" b="b"/>
              <a:pathLst>
                <a:path w="62229" h="7619">
                  <a:moveTo>
                    <a:pt x="0" y="0"/>
                  </a:moveTo>
                  <a:lnTo>
                    <a:pt x="62060" y="0"/>
                  </a:lnTo>
                  <a:lnTo>
                    <a:pt x="62060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307">
              <a:extLst>
                <a:ext uri="{FF2B5EF4-FFF2-40B4-BE49-F238E27FC236}">
                  <a16:creationId xmlns:a16="http://schemas.microsoft.com/office/drawing/2014/main" id="{309E514E-C12B-72A7-410C-C3D5ABBDE407}"/>
                </a:ext>
              </a:extLst>
            </p:cNvPr>
            <p:cNvSpPr>
              <a:spLocks/>
            </p:cNvSpPr>
            <p:nvPr/>
          </p:nvSpPr>
          <p:spPr>
            <a:xfrm>
              <a:off x="5465716" y="2137134"/>
              <a:ext cx="62230" cy="12700"/>
            </a:xfrm>
            <a:custGeom>
              <a:avLst/>
              <a:gdLst/>
              <a:ahLst/>
              <a:cxnLst/>
              <a:rect l="l" t="t" r="r" b="b"/>
              <a:pathLst>
                <a:path w="62229" h="12700">
                  <a:moveTo>
                    <a:pt x="0" y="0"/>
                  </a:moveTo>
                  <a:lnTo>
                    <a:pt x="62060" y="0"/>
                  </a:lnTo>
                  <a:lnTo>
                    <a:pt x="62060" y="12106"/>
                  </a:lnTo>
                  <a:lnTo>
                    <a:pt x="0" y="12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308">
              <a:extLst>
                <a:ext uri="{FF2B5EF4-FFF2-40B4-BE49-F238E27FC236}">
                  <a16:creationId xmlns:a16="http://schemas.microsoft.com/office/drawing/2014/main" id="{B7CA976F-10D3-0B4B-5CB5-1F6C996B94CA}"/>
                </a:ext>
              </a:extLst>
            </p:cNvPr>
            <p:cNvSpPr>
              <a:spLocks/>
            </p:cNvSpPr>
            <p:nvPr/>
          </p:nvSpPr>
          <p:spPr>
            <a:xfrm>
              <a:off x="5461923" y="2133350"/>
              <a:ext cx="69850" cy="19685"/>
            </a:xfrm>
            <a:custGeom>
              <a:avLst/>
              <a:gdLst/>
              <a:ahLst/>
              <a:cxnLst/>
              <a:rect l="l" t="t" r="r" b="b"/>
              <a:pathLst>
                <a:path w="69850" h="19685">
                  <a:moveTo>
                    <a:pt x="69637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69637" y="19673"/>
                  </a:lnTo>
                  <a:lnTo>
                    <a:pt x="69637" y="12106"/>
                  </a:lnTo>
                  <a:lnTo>
                    <a:pt x="7577" y="12106"/>
                  </a:lnTo>
                  <a:lnTo>
                    <a:pt x="7577" y="7566"/>
                  </a:lnTo>
                  <a:lnTo>
                    <a:pt x="3793" y="7566"/>
                  </a:lnTo>
                  <a:lnTo>
                    <a:pt x="3793" y="3783"/>
                  </a:lnTo>
                  <a:lnTo>
                    <a:pt x="69637" y="3783"/>
                  </a:lnTo>
                  <a:lnTo>
                    <a:pt x="69637" y="0"/>
                  </a:lnTo>
                  <a:close/>
                </a:path>
                <a:path w="69850" h="19685">
                  <a:moveTo>
                    <a:pt x="69637" y="3783"/>
                  </a:moveTo>
                  <a:lnTo>
                    <a:pt x="7577" y="3783"/>
                  </a:lnTo>
                  <a:lnTo>
                    <a:pt x="7577" y="7566"/>
                  </a:lnTo>
                  <a:lnTo>
                    <a:pt x="62070" y="7566"/>
                  </a:lnTo>
                  <a:lnTo>
                    <a:pt x="62070" y="12106"/>
                  </a:lnTo>
                  <a:lnTo>
                    <a:pt x="69637" y="12106"/>
                  </a:lnTo>
                  <a:lnTo>
                    <a:pt x="69637" y="3783"/>
                  </a:lnTo>
                  <a:close/>
                </a:path>
                <a:path w="69850" h="19685">
                  <a:moveTo>
                    <a:pt x="7577" y="3783"/>
                  </a:moveTo>
                  <a:lnTo>
                    <a:pt x="3793" y="3783"/>
                  </a:lnTo>
                  <a:lnTo>
                    <a:pt x="3793" y="7566"/>
                  </a:lnTo>
                  <a:lnTo>
                    <a:pt x="7577" y="7566"/>
                  </a:lnTo>
                  <a:lnTo>
                    <a:pt x="7577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309">
              <a:extLst>
                <a:ext uri="{FF2B5EF4-FFF2-40B4-BE49-F238E27FC236}">
                  <a16:creationId xmlns:a16="http://schemas.microsoft.com/office/drawing/2014/main" id="{E3BD51BB-C7E6-483D-93C0-DF44D89E0DB4}"/>
                </a:ext>
              </a:extLst>
            </p:cNvPr>
            <p:cNvSpPr>
              <a:spLocks/>
            </p:cNvSpPr>
            <p:nvPr/>
          </p:nvSpPr>
          <p:spPr>
            <a:xfrm>
              <a:off x="5742006" y="1981238"/>
              <a:ext cx="132715" cy="699770"/>
            </a:xfrm>
            <a:custGeom>
              <a:avLst/>
              <a:gdLst/>
              <a:ahLst/>
              <a:cxnLst/>
              <a:rect l="l" t="t" r="r" b="b"/>
              <a:pathLst>
                <a:path w="132714" h="699769">
                  <a:moveTo>
                    <a:pt x="0" y="0"/>
                  </a:moveTo>
                  <a:lnTo>
                    <a:pt x="132373" y="0"/>
                  </a:lnTo>
                  <a:lnTo>
                    <a:pt x="132373" y="699261"/>
                  </a:lnTo>
                  <a:lnTo>
                    <a:pt x="0" y="699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310">
              <a:extLst>
                <a:ext uri="{FF2B5EF4-FFF2-40B4-BE49-F238E27FC236}">
                  <a16:creationId xmlns:a16="http://schemas.microsoft.com/office/drawing/2014/main" id="{B7690BA1-BC26-1DEB-09F9-BDEFB3AC09F5}"/>
                </a:ext>
              </a:extLst>
            </p:cNvPr>
            <p:cNvSpPr>
              <a:spLocks/>
            </p:cNvSpPr>
            <p:nvPr/>
          </p:nvSpPr>
          <p:spPr>
            <a:xfrm>
              <a:off x="5738172" y="2682032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40041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311">
              <a:extLst>
                <a:ext uri="{FF2B5EF4-FFF2-40B4-BE49-F238E27FC236}">
                  <a16:creationId xmlns:a16="http://schemas.microsoft.com/office/drawing/2014/main" id="{2ECAE2F8-DC9E-01DB-ACB9-43E3DCE8D9CF}"/>
                </a:ext>
              </a:extLst>
            </p:cNvPr>
            <p:cNvSpPr>
              <a:spLocks/>
            </p:cNvSpPr>
            <p:nvPr/>
          </p:nvSpPr>
          <p:spPr>
            <a:xfrm>
              <a:off x="5738172" y="2678222"/>
              <a:ext cx="132715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474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312">
              <a:extLst>
                <a:ext uri="{FF2B5EF4-FFF2-40B4-BE49-F238E27FC236}">
                  <a16:creationId xmlns:a16="http://schemas.microsoft.com/office/drawing/2014/main" id="{AD938552-C521-BCD4-1E0F-1ED6FBCA0FD3}"/>
                </a:ext>
              </a:extLst>
            </p:cNvPr>
            <p:cNvSpPr>
              <a:spLocks/>
            </p:cNvSpPr>
            <p:nvPr/>
          </p:nvSpPr>
          <p:spPr>
            <a:xfrm>
              <a:off x="5741955" y="1985450"/>
              <a:ext cx="0" cy="690880"/>
            </a:xfrm>
            <a:custGeom>
              <a:avLst/>
              <a:gdLst/>
              <a:ahLst/>
              <a:cxnLst/>
              <a:rect l="l" t="t" r="r" b="b"/>
              <a:pathLst>
                <a:path h="690880">
                  <a:moveTo>
                    <a:pt x="0" y="0"/>
                  </a:moveTo>
                  <a:lnTo>
                    <a:pt x="0" y="690866"/>
                  </a:lnTo>
                </a:path>
              </a:pathLst>
            </a:custGeom>
            <a:ln w="756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313">
              <a:extLst>
                <a:ext uri="{FF2B5EF4-FFF2-40B4-BE49-F238E27FC236}">
                  <a16:creationId xmlns:a16="http://schemas.microsoft.com/office/drawing/2014/main" id="{0B29CC32-0794-5274-9E78-E3E74F120A98}"/>
                </a:ext>
              </a:extLst>
            </p:cNvPr>
            <p:cNvSpPr>
              <a:spLocks/>
            </p:cNvSpPr>
            <p:nvPr/>
          </p:nvSpPr>
          <p:spPr>
            <a:xfrm>
              <a:off x="5738172" y="1981640"/>
              <a:ext cx="140335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40041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314">
              <a:extLst>
                <a:ext uri="{FF2B5EF4-FFF2-40B4-BE49-F238E27FC236}">
                  <a16:creationId xmlns:a16="http://schemas.microsoft.com/office/drawing/2014/main" id="{E7EF93E8-A539-8C3D-727A-24B503D071A3}"/>
                </a:ext>
              </a:extLst>
            </p:cNvPr>
            <p:cNvSpPr>
              <a:spLocks/>
            </p:cNvSpPr>
            <p:nvPr/>
          </p:nvSpPr>
          <p:spPr>
            <a:xfrm>
              <a:off x="5870646" y="267631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33" y="3809"/>
                  </a:lnTo>
                  <a:lnTo>
                    <a:pt x="37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315">
              <a:extLst>
                <a:ext uri="{FF2B5EF4-FFF2-40B4-BE49-F238E27FC236}">
                  <a16:creationId xmlns:a16="http://schemas.microsoft.com/office/drawing/2014/main" id="{46FFC252-29F3-BE50-843C-D15683565643}"/>
                </a:ext>
              </a:extLst>
            </p:cNvPr>
            <p:cNvSpPr>
              <a:spLocks/>
            </p:cNvSpPr>
            <p:nvPr/>
          </p:nvSpPr>
          <p:spPr>
            <a:xfrm>
              <a:off x="5874430" y="1985450"/>
              <a:ext cx="0" cy="690880"/>
            </a:xfrm>
            <a:custGeom>
              <a:avLst/>
              <a:gdLst/>
              <a:ahLst/>
              <a:cxnLst/>
              <a:rect l="l" t="t" r="r" b="b"/>
              <a:pathLst>
                <a:path h="690880">
                  <a:moveTo>
                    <a:pt x="0" y="0"/>
                  </a:moveTo>
                  <a:lnTo>
                    <a:pt x="0" y="690866"/>
                  </a:lnTo>
                </a:path>
              </a:pathLst>
            </a:custGeom>
            <a:ln w="756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316">
              <a:extLst>
                <a:ext uri="{FF2B5EF4-FFF2-40B4-BE49-F238E27FC236}">
                  <a16:creationId xmlns:a16="http://schemas.microsoft.com/office/drawing/2014/main" id="{6414E770-9626-C248-3B66-0B5E88492B20}"/>
                </a:ext>
              </a:extLst>
            </p:cNvPr>
            <p:cNvSpPr>
              <a:spLocks/>
            </p:cNvSpPr>
            <p:nvPr/>
          </p:nvSpPr>
          <p:spPr>
            <a:xfrm>
              <a:off x="5874379" y="2676716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383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833" y="3783"/>
                  </a:lnTo>
                  <a:lnTo>
                    <a:pt x="383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317">
              <a:extLst>
                <a:ext uri="{FF2B5EF4-FFF2-40B4-BE49-F238E27FC236}">
                  <a16:creationId xmlns:a16="http://schemas.microsoft.com/office/drawing/2014/main" id="{A0951BD5-8CCA-D08B-57AC-39891E647177}"/>
                </a:ext>
              </a:extLst>
            </p:cNvPr>
            <p:cNvSpPr>
              <a:spLocks/>
            </p:cNvSpPr>
            <p:nvPr/>
          </p:nvSpPr>
          <p:spPr>
            <a:xfrm>
              <a:off x="5736658" y="1975931"/>
              <a:ext cx="143510" cy="709930"/>
            </a:xfrm>
            <a:custGeom>
              <a:avLst/>
              <a:gdLst/>
              <a:ahLst/>
              <a:cxnLst/>
              <a:rect l="l" t="t" r="r" b="b"/>
              <a:pathLst>
                <a:path w="143510" h="709930">
                  <a:moveTo>
                    <a:pt x="140747" y="0"/>
                  </a:moveTo>
                  <a:lnTo>
                    <a:pt x="2320" y="0"/>
                  </a:lnTo>
                  <a:lnTo>
                    <a:pt x="0" y="2270"/>
                  </a:lnTo>
                  <a:lnTo>
                    <a:pt x="0" y="707595"/>
                  </a:lnTo>
                  <a:lnTo>
                    <a:pt x="2320" y="709865"/>
                  </a:lnTo>
                  <a:lnTo>
                    <a:pt x="140747" y="709865"/>
                  </a:lnTo>
                  <a:lnTo>
                    <a:pt x="143068" y="707595"/>
                  </a:lnTo>
                  <a:lnTo>
                    <a:pt x="143068" y="699272"/>
                  </a:lnTo>
                  <a:lnTo>
                    <a:pt x="10593" y="699272"/>
                  </a:lnTo>
                  <a:lnTo>
                    <a:pt x="10593" y="10603"/>
                  </a:lnTo>
                  <a:lnTo>
                    <a:pt x="143068" y="10603"/>
                  </a:lnTo>
                  <a:lnTo>
                    <a:pt x="143068" y="2270"/>
                  </a:lnTo>
                  <a:lnTo>
                    <a:pt x="140747" y="0"/>
                  </a:lnTo>
                  <a:close/>
                </a:path>
                <a:path w="143510" h="709930">
                  <a:moveTo>
                    <a:pt x="143068" y="10603"/>
                  </a:moveTo>
                  <a:lnTo>
                    <a:pt x="131667" y="10603"/>
                  </a:lnTo>
                  <a:lnTo>
                    <a:pt x="131667" y="699272"/>
                  </a:lnTo>
                  <a:lnTo>
                    <a:pt x="143068" y="699272"/>
                  </a:lnTo>
                  <a:lnTo>
                    <a:pt x="143068" y="1060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318">
              <a:extLst>
                <a:ext uri="{FF2B5EF4-FFF2-40B4-BE49-F238E27FC236}">
                  <a16:creationId xmlns:a16="http://schemas.microsoft.com/office/drawing/2014/main" id="{0176875F-7A75-D386-A309-2A03AE2A6C42}"/>
                </a:ext>
              </a:extLst>
            </p:cNvPr>
            <p:cNvSpPr>
              <a:spLocks/>
            </p:cNvSpPr>
            <p:nvPr/>
          </p:nvSpPr>
          <p:spPr>
            <a:xfrm>
              <a:off x="5732925" y="1972148"/>
              <a:ext cx="151130" cy="717550"/>
            </a:xfrm>
            <a:custGeom>
              <a:avLst/>
              <a:gdLst/>
              <a:ahLst/>
              <a:cxnLst/>
              <a:rect l="l" t="t" r="r" b="b"/>
              <a:pathLst>
                <a:path w="151129" h="717550">
                  <a:moveTo>
                    <a:pt x="145994" y="0"/>
                  </a:moveTo>
                  <a:lnTo>
                    <a:pt x="3733" y="0"/>
                  </a:lnTo>
                  <a:lnTo>
                    <a:pt x="0" y="3783"/>
                  </a:lnTo>
                  <a:lnTo>
                    <a:pt x="0" y="713648"/>
                  </a:lnTo>
                  <a:lnTo>
                    <a:pt x="3733" y="717432"/>
                  </a:lnTo>
                  <a:lnTo>
                    <a:pt x="141454" y="717432"/>
                  </a:lnTo>
                  <a:lnTo>
                    <a:pt x="141454" y="709865"/>
                  </a:lnTo>
                  <a:lnTo>
                    <a:pt x="8273" y="709865"/>
                  </a:lnTo>
                  <a:lnTo>
                    <a:pt x="7567" y="709108"/>
                  </a:lnTo>
                  <a:lnTo>
                    <a:pt x="7567" y="8333"/>
                  </a:lnTo>
                  <a:lnTo>
                    <a:pt x="8273" y="7576"/>
                  </a:lnTo>
                  <a:lnTo>
                    <a:pt x="150534" y="7576"/>
                  </a:lnTo>
                  <a:lnTo>
                    <a:pt x="150534" y="3783"/>
                  </a:lnTo>
                  <a:lnTo>
                    <a:pt x="145994" y="0"/>
                  </a:lnTo>
                  <a:close/>
                </a:path>
                <a:path w="151129" h="717550">
                  <a:moveTo>
                    <a:pt x="150534" y="7576"/>
                  </a:moveTo>
                  <a:lnTo>
                    <a:pt x="142261" y="7576"/>
                  </a:lnTo>
                  <a:lnTo>
                    <a:pt x="142967" y="8333"/>
                  </a:lnTo>
                  <a:lnTo>
                    <a:pt x="142967" y="709108"/>
                  </a:lnTo>
                  <a:lnTo>
                    <a:pt x="142261" y="709865"/>
                  </a:lnTo>
                  <a:lnTo>
                    <a:pt x="141454" y="709865"/>
                  </a:lnTo>
                  <a:lnTo>
                    <a:pt x="141454" y="717432"/>
                  </a:lnTo>
                  <a:lnTo>
                    <a:pt x="145994" y="717432"/>
                  </a:lnTo>
                  <a:lnTo>
                    <a:pt x="150534" y="713648"/>
                  </a:lnTo>
                  <a:lnTo>
                    <a:pt x="150534" y="7576"/>
                  </a:lnTo>
                  <a:close/>
                </a:path>
                <a:path w="151129" h="717550">
                  <a:moveTo>
                    <a:pt x="139234" y="10603"/>
                  </a:moveTo>
                  <a:lnTo>
                    <a:pt x="10593" y="10603"/>
                  </a:lnTo>
                  <a:lnTo>
                    <a:pt x="10593" y="706838"/>
                  </a:lnTo>
                  <a:lnTo>
                    <a:pt x="14327" y="706838"/>
                  </a:lnTo>
                  <a:lnTo>
                    <a:pt x="14327" y="699272"/>
                  </a:lnTo>
                  <a:lnTo>
                    <a:pt x="18161" y="699272"/>
                  </a:lnTo>
                  <a:lnTo>
                    <a:pt x="18161" y="18170"/>
                  </a:lnTo>
                  <a:lnTo>
                    <a:pt x="139234" y="18170"/>
                  </a:lnTo>
                  <a:lnTo>
                    <a:pt x="139234" y="10603"/>
                  </a:lnTo>
                  <a:close/>
                </a:path>
                <a:path w="151129" h="717550">
                  <a:moveTo>
                    <a:pt x="18161" y="699272"/>
                  </a:moveTo>
                  <a:lnTo>
                    <a:pt x="14327" y="699272"/>
                  </a:lnTo>
                  <a:lnTo>
                    <a:pt x="14327" y="706838"/>
                  </a:lnTo>
                  <a:lnTo>
                    <a:pt x="139234" y="706838"/>
                  </a:lnTo>
                  <a:lnTo>
                    <a:pt x="139234" y="703055"/>
                  </a:lnTo>
                  <a:lnTo>
                    <a:pt x="18161" y="703055"/>
                  </a:lnTo>
                  <a:lnTo>
                    <a:pt x="18161" y="699272"/>
                  </a:lnTo>
                  <a:close/>
                </a:path>
                <a:path w="151129" h="717550">
                  <a:moveTo>
                    <a:pt x="139234" y="18170"/>
                  </a:moveTo>
                  <a:lnTo>
                    <a:pt x="131667" y="18170"/>
                  </a:lnTo>
                  <a:lnTo>
                    <a:pt x="131667" y="699272"/>
                  </a:lnTo>
                  <a:lnTo>
                    <a:pt x="18161" y="699272"/>
                  </a:lnTo>
                  <a:lnTo>
                    <a:pt x="18161" y="703055"/>
                  </a:lnTo>
                  <a:lnTo>
                    <a:pt x="139234" y="703055"/>
                  </a:lnTo>
                  <a:lnTo>
                    <a:pt x="139234" y="1817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319">
              <a:extLst>
                <a:ext uri="{FF2B5EF4-FFF2-40B4-BE49-F238E27FC236}">
                  <a16:creationId xmlns:a16="http://schemas.microsoft.com/office/drawing/2014/main" id="{F9105D62-E158-8413-DB07-765F237C5F1A}"/>
                </a:ext>
              </a:extLst>
            </p:cNvPr>
            <p:cNvSpPr>
              <a:spLocks/>
            </p:cNvSpPr>
            <p:nvPr/>
          </p:nvSpPr>
          <p:spPr>
            <a:xfrm>
              <a:off x="5741199" y="1860139"/>
              <a:ext cx="133985" cy="125730"/>
            </a:xfrm>
            <a:custGeom>
              <a:avLst/>
              <a:gdLst/>
              <a:ahLst/>
              <a:cxnLst/>
              <a:rect l="l" t="t" r="r" b="b"/>
              <a:pathLst>
                <a:path w="133985" h="125730">
                  <a:moveTo>
                    <a:pt x="93125" y="0"/>
                  </a:moveTo>
                  <a:lnTo>
                    <a:pt x="42375" y="0"/>
                  </a:lnTo>
                  <a:lnTo>
                    <a:pt x="0" y="125638"/>
                  </a:lnTo>
                  <a:lnTo>
                    <a:pt x="133987" y="125638"/>
                  </a:lnTo>
                  <a:lnTo>
                    <a:pt x="9312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320">
              <a:extLst>
                <a:ext uri="{FF2B5EF4-FFF2-40B4-BE49-F238E27FC236}">
                  <a16:creationId xmlns:a16="http://schemas.microsoft.com/office/drawing/2014/main" id="{A30F5859-E5F0-FDF2-68A7-BC1099E222D3}"/>
                </a:ext>
              </a:extLst>
            </p:cNvPr>
            <p:cNvSpPr>
              <a:spLocks/>
            </p:cNvSpPr>
            <p:nvPr/>
          </p:nvSpPr>
          <p:spPr>
            <a:xfrm>
              <a:off x="5735952" y="1856406"/>
              <a:ext cx="144780" cy="133350"/>
            </a:xfrm>
            <a:custGeom>
              <a:avLst/>
              <a:gdLst/>
              <a:ahLst/>
              <a:cxnLst/>
              <a:rect l="l" t="t" r="r" b="b"/>
              <a:pathLst>
                <a:path w="144779" h="133350">
                  <a:moveTo>
                    <a:pt x="100591" y="0"/>
                  </a:moveTo>
                  <a:lnTo>
                    <a:pt x="44595" y="0"/>
                  </a:lnTo>
                  <a:lnTo>
                    <a:pt x="0" y="133155"/>
                  </a:lnTo>
                  <a:lnTo>
                    <a:pt x="144480" y="133155"/>
                  </a:lnTo>
                  <a:lnTo>
                    <a:pt x="143616" y="130128"/>
                  </a:lnTo>
                  <a:lnTo>
                    <a:pt x="135400" y="130128"/>
                  </a:lnTo>
                  <a:lnTo>
                    <a:pt x="133916" y="125588"/>
                  </a:lnTo>
                  <a:lnTo>
                    <a:pt x="10593" y="125588"/>
                  </a:lnTo>
                  <a:lnTo>
                    <a:pt x="49942" y="7566"/>
                  </a:lnTo>
                  <a:lnTo>
                    <a:pt x="103099" y="7566"/>
                  </a:lnTo>
                  <a:lnTo>
                    <a:pt x="100591" y="0"/>
                  </a:lnTo>
                  <a:close/>
                </a:path>
                <a:path w="144779" h="133350">
                  <a:moveTo>
                    <a:pt x="103099" y="7566"/>
                  </a:moveTo>
                  <a:lnTo>
                    <a:pt x="95345" y="7566"/>
                  </a:lnTo>
                  <a:lnTo>
                    <a:pt x="135400" y="130128"/>
                  </a:lnTo>
                  <a:lnTo>
                    <a:pt x="139234" y="129371"/>
                  </a:lnTo>
                  <a:lnTo>
                    <a:pt x="139234" y="125588"/>
                  </a:lnTo>
                  <a:lnTo>
                    <a:pt x="142215" y="125588"/>
                  </a:lnTo>
                  <a:lnTo>
                    <a:pt x="103099" y="7566"/>
                  </a:lnTo>
                  <a:close/>
                </a:path>
                <a:path w="144779" h="133350">
                  <a:moveTo>
                    <a:pt x="142967" y="127858"/>
                  </a:moveTo>
                  <a:lnTo>
                    <a:pt x="139234" y="129371"/>
                  </a:lnTo>
                  <a:lnTo>
                    <a:pt x="135400" y="130128"/>
                  </a:lnTo>
                  <a:lnTo>
                    <a:pt x="143616" y="130128"/>
                  </a:lnTo>
                  <a:lnTo>
                    <a:pt x="142967" y="127858"/>
                  </a:lnTo>
                  <a:close/>
                </a:path>
                <a:path w="144779" h="133350">
                  <a:moveTo>
                    <a:pt x="142215" y="125588"/>
                  </a:moveTo>
                  <a:lnTo>
                    <a:pt x="139234" y="125588"/>
                  </a:lnTo>
                  <a:lnTo>
                    <a:pt x="139234" y="129371"/>
                  </a:lnTo>
                  <a:lnTo>
                    <a:pt x="142967" y="127858"/>
                  </a:lnTo>
                  <a:lnTo>
                    <a:pt x="142215" y="12558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321">
              <a:extLst>
                <a:ext uri="{FF2B5EF4-FFF2-40B4-BE49-F238E27FC236}">
                  <a16:creationId xmlns:a16="http://schemas.microsoft.com/office/drawing/2014/main" id="{5C787A90-84D8-7308-0399-6996875A83CC}"/>
                </a:ext>
              </a:extLst>
            </p:cNvPr>
            <p:cNvSpPr>
              <a:spLocks/>
            </p:cNvSpPr>
            <p:nvPr/>
          </p:nvSpPr>
          <p:spPr>
            <a:xfrm>
              <a:off x="5735145" y="1854893"/>
              <a:ext cx="145415" cy="136525"/>
            </a:xfrm>
            <a:custGeom>
              <a:avLst/>
              <a:gdLst/>
              <a:ahLst/>
              <a:cxnLst/>
              <a:rect l="l" t="t" r="r" b="b"/>
              <a:pathLst>
                <a:path w="145414" h="136525">
                  <a:moveTo>
                    <a:pt x="101398" y="0"/>
                  </a:moveTo>
                  <a:lnTo>
                    <a:pt x="46209" y="0"/>
                  </a:lnTo>
                  <a:lnTo>
                    <a:pt x="43889" y="1513"/>
                  </a:lnTo>
                  <a:lnTo>
                    <a:pt x="43182" y="3732"/>
                  </a:lnTo>
                  <a:lnTo>
                    <a:pt x="807" y="128615"/>
                  </a:lnTo>
                  <a:lnTo>
                    <a:pt x="0" y="130128"/>
                  </a:lnTo>
                  <a:lnTo>
                    <a:pt x="807" y="132398"/>
                  </a:lnTo>
                  <a:lnTo>
                    <a:pt x="1513" y="133911"/>
                  </a:lnTo>
                  <a:lnTo>
                    <a:pt x="2320" y="135425"/>
                  </a:lnTo>
                  <a:lnTo>
                    <a:pt x="4540" y="136181"/>
                  </a:lnTo>
                  <a:lnTo>
                    <a:pt x="143068" y="136181"/>
                  </a:lnTo>
                  <a:lnTo>
                    <a:pt x="145288" y="133155"/>
                  </a:lnTo>
                  <a:lnTo>
                    <a:pt x="145288" y="128615"/>
                  </a:lnTo>
                  <a:lnTo>
                    <a:pt x="144581" y="127858"/>
                  </a:lnTo>
                  <a:lnTo>
                    <a:pt x="143602" y="124831"/>
                  </a:lnTo>
                  <a:lnTo>
                    <a:pt x="13620" y="124831"/>
                  </a:lnTo>
                  <a:lnTo>
                    <a:pt x="52263" y="10593"/>
                  </a:lnTo>
                  <a:lnTo>
                    <a:pt x="106656" y="10593"/>
                  </a:lnTo>
                  <a:lnTo>
                    <a:pt x="103719" y="1513"/>
                  </a:lnTo>
                  <a:lnTo>
                    <a:pt x="101398" y="0"/>
                  </a:lnTo>
                  <a:close/>
                </a:path>
                <a:path w="145414" h="136525">
                  <a:moveTo>
                    <a:pt x="106656" y="10593"/>
                  </a:moveTo>
                  <a:lnTo>
                    <a:pt x="95345" y="10593"/>
                  </a:lnTo>
                  <a:lnTo>
                    <a:pt x="132474" y="124831"/>
                  </a:lnTo>
                  <a:lnTo>
                    <a:pt x="143602" y="124831"/>
                  </a:lnTo>
                  <a:lnTo>
                    <a:pt x="106656" y="1059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322">
              <a:extLst>
                <a:ext uri="{FF2B5EF4-FFF2-40B4-BE49-F238E27FC236}">
                  <a16:creationId xmlns:a16="http://schemas.microsoft.com/office/drawing/2014/main" id="{743FBFD1-36C9-D4BF-AA83-3CFA44B062EE}"/>
                </a:ext>
              </a:extLst>
            </p:cNvPr>
            <p:cNvSpPr>
              <a:spLocks/>
            </p:cNvSpPr>
            <p:nvPr/>
          </p:nvSpPr>
          <p:spPr>
            <a:xfrm>
              <a:off x="5732118" y="1851059"/>
              <a:ext cx="152400" cy="144145"/>
            </a:xfrm>
            <a:custGeom>
              <a:avLst/>
              <a:gdLst/>
              <a:ahLst/>
              <a:cxnLst/>
              <a:rect l="l" t="t" r="r" b="b"/>
              <a:pathLst>
                <a:path w="152400" h="144144">
                  <a:moveTo>
                    <a:pt x="105939" y="0"/>
                  </a:moveTo>
                  <a:lnTo>
                    <a:pt x="47723" y="0"/>
                  </a:lnTo>
                  <a:lnTo>
                    <a:pt x="43889" y="2320"/>
                  </a:lnTo>
                  <a:lnTo>
                    <a:pt x="42375" y="6053"/>
                  </a:lnTo>
                  <a:lnTo>
                    <a:pt x="0" y="131692"/>
                  </a:lnTo>
                  <a:lnTo>
                    <a:pt x="0" y="138502"/>
                  </a:lnTo>
                  <a:lnTo>
                    <a:pt x="1513" y="140015"/>
                  </a:lnTo>
                  <a:lnTo>
                    <a:pt x="3026" y="142285"/>
                  </a:lnTo>
                  <a:lnTo>
                    <a:pt x="6053" y="143799"/>
                  </a:lnTo>
                  <a:lnTo>
                    <a:pt x="143068" y="143799"/>
                  </a:lnTo>
                  <a:lnTo>
                    <a:pt x="143068" y="136232"/>
                  </a:lnTo>
                  <a:lnTo>
                    <a:pt x="9080" y="136232"/>
                  </a:lnTo>
                  <a:lnTo>
                    <a:pt x="7567" y="135475"/>
                  </a:lnTo>
                  <a:lnTo>
                    <a:pt x="7567" y="133962"/>
                  </a:lnTo>
                  <a:lnTo>
                    <a:pt x="49942" y="8373"/>
                  </a:lnTo>
                  <a:lnTo>
                    <a:pt x="51456" y="7566"/>
                  </a:lnTo>
                  <a:lnTo>
                    <a:pt x="110977" y="7566"/>
                  </a:lnTo>
                  <a:lnTo>
                    <a:pt x="110479" y="6053"/>
                  </a:lnTo>
                  <a:lnTo>
                    <a:pt x="109773" y="2320"/>
                  </a:lnTo>
                  <a:lnTo>
                    <a:pt x="105939" y="0"/>
                  </a:lnTo>
                  <a:close/>
                </a:path>
                <a:path w="152400" h="144144">
                  <a:moveTo>
                    <a:pt x="110977" y="7566"/>
                  </a:moveTo>
                  <a:lnTo>
                    <a:pt x="102206" y="7566"/>
                  </a:lnTo>
                  <a:lnTo>
                    <a:pt x="103719" y="8373"/>
                  </a:lnTo>
                  <a:lnTo>
                    <a:pt x="144581" y="133205"/>
                  </a:lnTo>
                  <a:lnTo>
                    <a:pt x="144581" y="135475"/>
                  </a:lnTo>
                  <a:lnTo>
                    <a:pt x="143774" y="136232"/>
                  </a:lnTo>
                  <a:lnTo>
                    <a:pt x="143068" y="136232"/>
                  </a:lnTo>
                  <a:lnTo>
                    <a:pt x="143068" y="143799"/>
                  </a:lnTo>
                  <a:lnTo>
                    <a:pt x="148314" y="143799"/>
                  </a:lnTo>
                  <a:lnTo>
                    <a:pt x="152148" y="139259"/>
                  </a:lnTo>
                  <a:lnTo>
                    <a:pt x="152148" y="131692"/>
                  </a:lnTo>
                  <a:lnTo>
                    <a:pt x="147608" y="131692"/>
                  </a:lnTo>
                  <a:lnTo>
                    <a:pt x="151134" y="129548"/>
                  </a:lnTo>
                  <a:lnTo>
                    <a:pt x="110977" y="7566"/>
                  </a:lnTo>
                  <a:close/>
                </a:path>
                <a:path w="152400" h="144144">
                  <a:moveTo>
                    <a:pt x="100692" y="10593"/>
                  </a:moveTo>
                  <a:lnTo>
                    <a:pt x="52263" y="10593"/>
                  </a:lnTo>
                  <a:lnTo>
                    <a:pt x="11401" y="132449"/>
                  </a:lnTo>
                  <a:lnTo>
                    <a:pt x="16647" y="132449"/>
                  </a:lnTo>
                  <a:lnTo>
                    <a:pt x="16647" y="124872"/>
                  </a:lnTo>
                  <a:lnTo>
                    <a:pt x="22274" y="124872"/>
                  </a:lnTo>
                  <a:lnTo>
                    <a:pt x="58317" y="18170"/>
                  </a:lnTo>
                  <a:lnTo>
                    <a:pt x="103183" y="18170"/>
                  </a:lnTo>
                  <a:lnTo>
                    <a:pt x="100692" y="10593"/>
                  </a:lnTo>
                  <a:close/>
                </a:path>
                <a:path w="152400" h="144144">
                  <a:moveTo>
                    <a:pt x="16647" y="128665"/>
                  </a:moveTo>
                  <a:lnTo>
                    <a:pt x="16647" y="132449"/>
                  </a:lnTo>
                  <a:lnTo>
                    <a:pt x="140747" y="132449"/>
                  </a:lnTo>
                  <a:lnTo>
                    <a:pt x="140001" y="130179"/>
                  </a:lnTo>
                  <a:lnTo>
                    <a:pt x="20481" y="130179"/>
                  </a:lnTo>
                  <a:lnTo>
                    <a:pt x="16647" y="128665"/>
                  </a:lnTo>
                  <a:close/>
                </a:path>
                <a:path w="152400" h="144144">
                  <a:moveTo>
                    <a:pt x="151134" y="129548"/>
                  </a:moveTo>
                  <a:lnTo>
                    <a:pt x="147608" y="131692"/>
                  </a:lnTo>
                  <a:lnTo>
                    <a:pt x="151341" y="130179"/>
                  </a:lnTo>
                  <a:lnTo>
                    <a:pt x="151134" y="129548"/>
                  </a:lnTo>
                  <a:close/>
                </a:path>
                <a:path w="152400" h="144144">
                  <a:moveTo>
                    <a:pt x="151341" y="129422"/>
                  </a:moveTo>
                  <a:lnTo>
                    <a:pt x="151134" y="129548"/>
                  </a:lnTo>
                  <a:lnTo>
                    <a:pt x="151341" y="130179"/>
                  </a:lnTo>
                  <a:lnTo>
                    <a:pt x="147608" y="131692"/>
                  </a:lnTo>
                  <a:lnTo>
                    <a:pt x="152148" y="131692"/>
                  </a:lnTo>
                  <a:lnTo>
                    <a:pt x="152148" y="130935"/>
                  </a:lnTo>
                  <a:lnTo>
                    <a:pt x="151341" y="129422"/>
                  </a:lnTo>
                  <a:close/>
                </a:path>
                <a:path w="152400" h="144144">
                  <a:moveTo>
                    <a:pt x="22274" y="124872"/>
                  </a:moveTo>
                  <a:lnTo>
                    <a:pt x="16647" y="124872"/>
                  </a:lnTo>
                  <a:lnTo>
                    <a:pt x="16647" y="128665"/>
                  </a:lnTo>
                  <a:lnTo>
                    <a:pt x="20481" y="130179"/>
                  </a:lnTo>
                  <a:lnTo>
                    <a:pt x="22274" y="124872"/>
                  </a:lnTo>
                  <a:close/>
                </a:path>
                <a:path w="152400" h="144144">
                  <a:moveTo>
                    <a:pt x="103183" y="18170"/>
                  </a:moveTo>
                  <a:lnTo>
                    <a:pt x="95345" y="18170"/>
                  </a:lnTo>
                  <a:lnTo>
                    <a:pt x="130153" y="124872"/>
                  </a:lnTo>
                  <a:lnTo>
                    <a:pt x="22274" y="124872"/>
                  </a:lnTo>
                  <a:lnTo>
                    <a:pt x="20481" y="130179"/>
                  </a:lnTo>
                  <a:lnTo>
                    <a:pt x="140001" y="130179"/>
                  </a:lnTo>
                  <a:lnTo>
                    <a:pt x="103183" y="1817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323">
              <a:extLst>
                <a:ext uri="{FF2B5EF4-FFF2-40B4-BE49-F238E27FC236}">
                  <a16:creationId xmlns:a16="http://schemas.microsoft.com/office/drawing/2014/main" id="{C34757D2-4216-480A-D470-B26F7B15BE12}"/>
                </a:ext>
              </a:extLst>
            </p:cNvPr>
            <p:cNvSpPr>
              <a:spLocks/>
            </p:cNvSpPr>
            <p:nvPr/>
          </p:nvSpPr>
          <p:spPr>
            <a:xfrm>
              <a:off x="5784381" y="1779931"/>
              <a:ext cx="49530" cy="73660"/>
            </a:xfrm>
            <a:custGeom>
              <a:avLst/>
              <a:gdLst/>
              <a:ahLst/>
              <a:cxnLst/>
              <a:rect l="l" t="t" r="r" b="b"/>
              <a:pathLst>
                <a:path w="49529" h="73660">
                  <a:moveTo>
                    <a:pt x="0" y="0"/>
                  </a:moveTo>
                  <a:lnTo>
                    <a:pt x="49135" y="0"/>
                  </a:lnTo>
                  <a:lnTo>
                    <a:pt x="49135" y="73448"/>
                  </a:lnTo>
                  <a:lnTo>
                    <a:pt x="0" y="73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324">
              <a:extLst>
                <a:ext uri="{FF2B5EF4-FFF2-40B4-BE49-F238E27FC236}">
                  <a16:creationId xmlns:a16="http://schemas.microsoft.com/office/drawing/2014/main" id="{F94E2B68-BBEC-62C0-9D69-B06FD2E27A9A}"/>
                </a:ext>
              </a:extLst>
            </p:cNvPr>
            <p:cNvSpPr>
              <a:spLocks/>
            </p:cNvSpPr>
            <p:nvPr/>
          </p:nvSpPr>
          <p:spPr>
            <a:xfrm>
              <a:off x="5780547" y="1776097"/>
              <a:ext cx="57150" cy="81280"/>
            </a:xfrm>
            <a:custGeom>
              <a:avLst/>
              <a:gdLst/>
              <a:ahLst/>
              <a:cxnLst/>
              <a:rect l="l" t="t" r="r" b="b"/>
              <a:pathLst>
                <a:path w="57150" h="81280">
                  <a:moveTo>
                    <a:pt x="52969" y="0"/>
                  </a:moveTo>
                  <a:lnTo>
                    <a:pt x="0" y="0"/>
                  </a:lnTo>
                  <a:lnTo>
                    <a:pt x="0" y="81015"/>
                  </a:lnTo>
                  <a:lnTo>
                    <a:pt x="56803" y="81015"/>
                  </a:lnTo>
                  <a:lnTo>
                    <a:pt x="56803" y="73448"/>
                  </a:lnTo>
                  <a:lnTo>
                    <a:pt x="7567" y="73448"/>
                  </a:lnTo>
                  <a:lnTo>
                    <a:pt x="7567" y="7566"/>
                  </a:lnTo>
                  <a:lnTo>
                    <a:pt x="49236" y="7566"/>
                  </a:lnTo>
                  <a:lnTo>
                    <a:pt x="49236" y="3833"/>
                  </a:lnTo>
                  <a:lnTo>
                    <a:pt x="52969" y="3833"/>
                  </a:lnTo>
                  <a:lnTo>
                    <a:pt x="52969" y="0"/>
                  </a:lnTo>
                  <a:close/>
                </a:path>
                <a:path w="57150" h="81280">
                  <a:moveTo>
                    <a:pt x="52969" y="3833"/>
                  </a:moveTo>
                  <a:lnTo>
                    <a:pt x="49236" y="3833"/>
                  </a:lnTo>
                  <a:lnTo>
                    <a:pt x="49236" y="73448"/>
                  </a:lnTo>
                  <a:lnTo>
                    <a:pt x="56803" y="73448"/>
                  </a:lnTo>
                  <a:lnTo>
                    <a:pt x="56803" y="7566"/>
                  </a:lnTo>
                  <a:lnTo>
                    <a:pt x="52969" y="7566"/>
                  </a:lnTo>
                  <a:lnTo>
                    <a:pt x="52969" y="3833"/>
                  </a:lnTo>
                  <a:close/>
                </a:path>
                <a:path w="57150" h="81280">
                  <a:moveTo>
                    <a:pt x="56803" y="0"/>
                  </a:moveTo>
                  <a:lnTo>
                    <a:pt x="52969" y="0"/>
                  </a:lnTo>
                  <a:lnTo>
                    <a:pt x="52969" y="7566"/>
                  </a:lnTo>
                  <a:lnTo>
                    <a:pt x="56803" y="7566"/>
                  </a:lnTo>
                  <a:lnTo>
                    <a:pt x="5680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325">
              <a:extLst>
                <a:ext uri="{FF2B5EF4-FFF2-40B4-BE49-F238E27FC236}">
                  <a16:creationId xmlns:a16="http://schemas.microsoft.com/office/drawing/2014/main" id="{32BC8AEE-80D6-735F-78DA-F9DB2D2CE45B}"/>
                </a:ext>
              </a:extLst>
            </p:cNvPr>
            <p:cNvSpPr>
              <a:spLocks/>
            </p:cNvSpPr>
            <p:nvPr/>
          </p:nvSpPr>
          <p:spPr>
            <a:xfrm>
              <a:off x="5779034" y="1774584"/>
              <a:ext cx="60325" cy="85090"/>
            </a:xfrm>
            <a:custGeom>
              <a:avLst/>
              <a:gdLst/>
              <a:ahLst/>
              <a:cxnLst/>
              <a:rect l="l" t="t" r="r" b="b"/>
              <a:pathLst>
                <a:path w="60325" h="85089">
                  <a:moveTo>
                    <a:pt x="57509" y="0"/>
                  </a:moveTo>
                  <a:lnTo>
                    <a:pt x="2320" y="0"/>
                  </a:lnTo>
                  <a:lnTo>
                    <a:pt x="0" y="2320"/>
                  </a:lnTo>
                  <a:lnTo>
                    <a:pt x="0" y="81822"/>
                  </a:lnTo>
                  <a:lnTo>
                    <a:pt x="2320" y="84848"/>
                  </a:lnTo>
                  <a:lnTo>
                    <a:pt x="57509" y="84848"/>
                  </a:lnTo>
                  <a:lnTo>
                    <a:pt x="59830" y="81822"/>
                  </a:lnTo>
                  <a:lnTo>
                    <a:pt x="59830" y="73448"/>
                  </a:lnTo>
                  <a:lnTo>
                    <a:pt x="10593" y="73448"/>
                  </a:lnTo>
                  <a:lnTo>
                    <a:pt x="10593" y="10593"/>
                  </a:lnTo>
                  <a:lnTo>
                    <a:pt x="59830" y="10593"/>
                  </a:lnTo>
                  <a:lnTo>
                    <a:pt x="59830" y="2320"/>
                  </a:lnTo>
                  <a:lnTo>
                    <a:pt x="57509" y="0"/>
                  </a:lnTo>
                  <a:close/>
                </a:path>
                <a:path w="60325" h="85089">
                  <a:moveTo>
                    <a:pt x="59830" y="10593"/>
                  </a:moveTo>
                  <a:lnTo>
                    <a:pt x="49236" y="10593"/>
                  </a:lnTo>
                  <a:lnTo>
                    <a:pt x="49236" y="73448"/>
                  </a:lnTo>
                  <a:lnTo>
                    <a:pt x="59830" y="73448"/>
                  </a:lnTo>
                  <a:lnTo>
                    <a:pt x="59830" y="1059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326">
              <a:extLst>
                <a:ext uri="{FF2B5EF4-FFF2-40B4-BE49-F238E27FC236}">
                  <a16:creationId xmlns:a16="http://schemas.microsoft.com/office/drawing/2014/main" id="{2204C8CC-2188-60A3-1F12-F9A46F426096}"/>
                </a:ext>
              </a:extLst>
            </p:cNvPr>
            <p:cNvSpPr>
              <a:spLocks/>
            </p:cNvSpPr>
            <p:nvPr/>
          </p:nvSpPr>
          <p:spPr>
            <a:xfrm>
              <a:off x="5775301" y="1770851"/>
              <a:ext cx="67310" cy="92710"/>
            </a:xfrm>
            <a:custGeom>
              <a:avLst/>
              <a:gdLst/>
              <a:ahLst/>
              <a:cxnLst/>
              <a:rect l="l" t="t" r="r" b="b"/>
              <a:pathLst>
                <a:path w="67310" h="92710">
                  <a:moveTo>
                    <a:pt x="63563" y="0"/>
                  </a:moveTo>
                  <a:lnTo>
                    <a:pt x="3733" y="0"/>
                  </a:lnTo>
                  <a:lnTo>
                    <a:pt x="0" y="3732"/>
                  </a:lnTo>
                  <a:lnTo>
                    <a:pt x="0" y="87774"/>
                  </a:lnTo>
                  <a:lnTo>
                    <a:pt x="3733" y="92314"/>
                  </a:lnTo>
                  <a:lnTo>
                    <a:pt x="58216" y="92314"/>
                  </a:lnTo>
                  <a:lnTo>
                    <a:pt x="58216" y="84748"/>
                  </a:lnTo>
                  <a:lnTo>
                    <a:pt x="8273" y="84748"/>
                  </a:lnTo>
                  <a:lnTo>
                    <a:pt x="7567" y="84041"/>
                  </a:lnTo>
                  <a:lnTo>
                    <a:pt x="7567" y="8273"/>
                  </a:lnTo>
                  <a:lnTo>
                    <a:pt x="8273" y="7566"/>
                  </a:lnTo>
                  <a:lnTo>
                    <a:pt x="67296" y="7566"/>
                  </a:lnTo>
                  <a:lnTo>
                    <a:pt x="67296" y="3732"/>
                  </a:lnTo>
                  <a:lnTo>
                    <a:pt x="63563" y="0"/>
                  </a:lnTo>
                  <a:close/>
                </a:path>
                <a:path w="67310" h="92710">
                  <a:moveTo>
                    <a:pt x="67296" y="7566"/>
                  </a:moveTo>
                  <a:lnTo>
                    <a:pt x="59023" y="7566"/>
                  </a:lnTo>
                  <a:lnTo>
                    <a:pt x="59729" y="8273"/>
                  </a:lnTo>
                  <a:lnTo>
                    <a:pt x="59729" y="84041"/>
                  </a:lnTo>
                  <a:lnTo>
                    <a:pt x="59023" y="84748"/>
                  </a:lnTo>
                  <a:lnTo>
                    <a:pt x="58216" y="84748"/>
                  </a:lnTo>
                  <a:lnTo>
                    <a:pt x="58216" y="92314"/>
                  </a:lnTo>
                  <a:lnTo>
                    <a:pt x="63563" y="92314"/>
                  </a:lnTo>
                  <a:lnTo>
                    <a:pt x="67296" y="87774"/>
                  </a:lnTo>
                  <a:lnTo>
                    <a:pt x="67296" y="7566"/>
                  </a:lnTo>
                  <a:close/>
                </a:path>
                <a:path w="67310" h="92710">
                  <a:moveTo>
                    <a:pt x="56702" y="10593"/>
                  </a:moveTo>
                  <a:lnTo>
                    <a:pt x="10593" y="10593"/>
                  </a:lnTo>
                  <a:lnTo>
                    <a:pt x="10593" y="81015"/>
                  </a:lnTo>
                  <a:lnTo>
                    <a:pt x="14327" y="81015"/>
                  </a:lnTo>
                  <a:lnTo>
                    <a:pt x="14327" y="73448"/>
                  </a:lnTo>
                  <a:lnTo>
                    <a:pt x="18161" y="73448"/>
                  </a:lnTo>
                  <a:lnTo>
                    <a:pt x="18161" y="18160"/>
                  </a:lnTo>
                  <a:lnTo>
                    <a:pt x="56702" y="18160"/>
                  </a:lnTo>
                  <a:lnTo>
                    <a:pt x="56702" y="10593"/>
                  </a:lnTo>
                  <a:close/>
                </a:path>
                <a:path w="67310" h="92710">
                  <a:moveTo>
                    <a:pt x="18161" y="73448"/>
                  </a:moveTo>
                  <a:lnTo>
                    <a:pt x="14327" y="73448"/>
                  </a:lnTo>
                  <a:lnTo>
                    <a:pt x="14327" y="81015"/>
                  </a:lnTo>
                  <a:lnTo>
                    <a:pt x="56702" y="81015"/>
                  </a:lnTo>
                  <a:lnTo>
                    <a:pt x="56702" y="77181"/>
                  </a:lnTo>
                  <a:lnTo>
                    <a:pt x="18161" y="77181"/>
                  </a:lnTo>
                  <a:lnTo>
                    <a:pt x="18161" y="73448"/>
                  </a:lnTo>
                  <a:close/>
                </a:path>
                <a:path w="67310" h="92710">
                  <a:moveTo>
                    <a:pt x="56702" y="18160"/>
                  </a:moveTo>
                  <a:lnTo>
                    <a:pt x="49135" y="18160"/>
                  </a:lnTo>
                  <a:lnTo>
                    <a:pt x="49135" y="73448"/>
                  </a:lnTo>
                  <a:lnTo>
                    <a:pt x="18161" y="73448"/>
                  </a:lnTo>
                  <a:lnTo>
                    <a:pt x="18161" y="77181"/>
                  </a:lnTo>
                  <a:lnTo>
                    <a:pt x="56702" y="77181"/>
                  </a:lnTo>
                  <a:lnTo>
                    <a:pt x="56702" y="1816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327">
              <a:extLst>
                <a:ext uri="{FF2B5EF4-FFF2-40B4-BE49-F238E27FC236}">
                  <a16:creationId xmlns:a16="http://schemas.microsoft.com/office/drawing/2014/main" id="{C8CDDA82-FED6-3A6C-0CDB-A928983FEECD}"/>
                </a:ext>
              </a:extLst>
            </p:cNvPr>
            <p:cNvSpPr>
              <a:spLocks/>
            </p:cNvSpPr>
            <p:nvPr/>
          </p:nvSpPr>
          <p:spPr>
            <a:xfrm>
              <a:off x="5737466" y="2143187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7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328">
              <a:extLst>
                <a:ext uri="{FF2B5EF4-FFF2-40B4-BE49-F238E27FC236}">
                  <a16:creationId xmlns:a16="http://schemas.microsoft.com/office/drawing/2014/main" id="{F9C8392E-D389-0614-A91D-D4A7B1280005}"/>
                </a:ext>
              </a:extLst>
            </p:cNvPr>
            <p:cNvSpPr>
              <a:spLocks/>
            </p:cNvSpPr>
            <p:nvPr/>
          </p:nvSpPr>
          <p:spPr>
            <a:xfrm>
              <a:off x="5732118" y="2142809"/>
              <a:ext cx="151765" cy="0"/>
            </a:xfrm>
            <a:custGeom>
              <a:avLst/>
              <a:gdLst/>
              <a:ahLst/>
              <a:cxnLst/>
              <a:rect l="l" t="t" r="r" b="b"/>
              <a:pathLst>
                <a:path w="151764">
                  <a:moveTo>
                    <a:pt x="0" y="0"/>
                  </a:moveTo>
                  <a:lnTo>
                    <a:pt x="151341" y="0"/>
                  </a:lnTo>
                </a:path>
              </a:pathLst>
            </a:custGeom>
            <a:ln w="1135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329">
              <a:extLst>
                <a:ext uri="{FF2B5EF4-FFF2-40B4-BE49-F238E27FC236}">
                  <a16:creationId xmlns:a16="http://schemas.microsoft.com/office/drawing/2014/main" id="{AFAF0CFD-D739-0CEC-3395-4BADE74A4D5D}"/>
                </a:ext>
              </a:extLst>
            </p:cNvPr>
            <p:cNvSpPr>
              <a:spLocks/>
            </p:cNvSpPr>
            <p:nvPr/>
          </p:nvSpPr>
          <p:spPr>
            <a:xfrm>
              <a:off x="5728385" y="2133350"/>
              <a:ext cx="159385" cy="19050"/>
            </a:xfrm>
            <a:custGeom>
              <a:avLst/>
              <a:gdLst/>
              <a:ahLst/>
              <a:cxnLst/>
              <a:rect l="l" t="t" r="r" b="b"/>
              <a:pathLst>
                <a:path w="159385" h="19050">
                  <a:moveTo>
                    <a:pt x="155074" y="0"/>
                  </a:moveTo>
                  <a:lnTo>
                    <a:pt x="37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733" y="18916"/>
                  </a:lnTo>
                  <a:lnTo>
                    <a:pt x="149828" y="18916"/>
                  </a:lnTo>
                  <a:lnTo>
                    <a:pt x="149828" y="11350"/>
                  </a:lnTo>
                  <a:lnTo>
                    <a:pt x="8273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273" y="7566"/>
                  </a:lnTo>
                  <a:lnTo>
                    <a:pt x="158908" y="7566"/>
                  </a:lnTo>
                  <a:lnTo>
                    <a:pt x="158908" y="4540"/>
                  </a:lnTo>
                  <a:lnTo>
                    <a:pt x="155074" y="0"/>
                  </a:lnTo>
                  <a:close/>
                </a:path>
                <a:path w="159385" h="19050">
                  <a:moveTo>
                    <a:pt x="158908" y="7566"/>
                  </a:moveTo>
                  <a:lnTo>
                    <a:pt x="150534" y="7566"/>
                  </a:lnTo>
                  <a:lnTo>
                    <a:pt x="151341" y="8323"/>
                  </a:lnTo>
                  <a:lnTo>
                    <a:pt x="151341" y="10593"/>
                  </a:lnTo>
                  <a:lnTo>
                    <a:pt x="150534" y="11350"/>
                  </a:lnTo>
                  <a:lnTo>
                    <a:pt x="149828" y="11350"/>
                  </a:lnTo>
                  <a:lnTo>
                    <a:pt x="149828" y="18916"/>
                  </a:lnTo>
                  <a:lnTo>
                    <a:pt x="155074" y="18916"/>
                  </a:lnTo>
                  <a:lnTo>
                    <a:pt x="158908" y="14376"/>
                  </a:lnTo>
                  <a:lnTo>
                    <a:pt x="158908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330">
              <a:extLst>
                <a:ext uri="{FF2B5EF4-FFF2-40B4-BE49-F238E27FC236}">
                  <a16:creationId xmlns:a16="http://schemas.microsoft.com/office/drawing/2014/main" id="{92C7CF4D-DB9E-0FED-1699-33356B2B96B6}"/>
                </a:ext>
              </a:extLst>
            </p:cNvPr>
            <p:cNvSpPr>
              <a:spLocks/>
            </p:cNvSpPr>
            <p:nvPr/>
          </p:nvSpPr>
          <p:spPr>
            <a:xfrm>
              <a:off x="5737466" y="2339187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7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331">
              <a:extLst>
                <a:ext uri="{FF2B5EF4-FFF2-40B4-BE49-F238E27FC236}">
                  <a16:creationId xmlns:a16="http://schemas.microsoft.com/office/drawing/2014/main" id="{13AA1860-4847-6412-94D7-9EC73860BFB0}"/>
                </a:ext>
              </a:extLst>
            </p:cNvPr>
            <p:cNvSpPr>
              <a:spLocks/>
            </p:cNvSpPr>
            <p:nvPr/>
          </p:nvSpPr>
          <p:spPr>
            <a:xfrm>
              <a:off x="5731412" y="2338809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47" y="0"/>
                  </a:lnTo>
                </a:path>
              </a:pathLst>
            </a:custGeom>
            <a:ln w="1135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332">
              <a:extLst>
                <a:ext uri="{FF2B5EF4-FFF2-40B4-BE49-F238E27FC236}">
                  <a16:creationId xmlns:a16="http://schemas.microsoft.com/office/drawing/2014/main" id="{0AB20238-B526-5D27-7844-E9FD7ADBE94F}"/>
                </a:ext>
              </a:extLst>
            </p:cNvPr>
            <p:cNvSpPr>
              <a:spLocks/>
            </p:cNvSpPr>
            <p:nvPr/>
          </p:nvSpPr>
          <p:spPr>
            <a:xfrm>
              <a:off x="5727578" y="2329350"/>
              <a:ext cx="160020" cy="19050"/>
            </a:xfrm>
            <a:custGeom>
              <a:avLst/>
              <a:gdLst/>
              <a:ahLst/>
              <a:cxnLst/>
              <a:rect l="l" t="t" r="r" b="b"/>
              <a:pathLst>
                <a:path w="160020" h="19050">
                  <a:moveTo>
                    <a:pt x="155881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27"/>
                  </a:lnTo>
                  <a:lnTo>
                    <a:pt x="150635" y="18927"/>
                  </a:lnTo>
                  <a:lnTo>
                    <a:pt x="150635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59715" y="7566"/>
                  </a:lnTo>
                  <a:lnTo>
                    <a:pt x="159715" y="4540"/>
                  </a:lnTo>
                  <a:lnTo>
                    <a:pt x="155881" y="0"/>
                  </a:lnTo>
                  <a:close/>
                </a:path>
                <a:path w="160020" h="19050">
                  <a:moveTo>
                    <a:pt x="159715" y="7566"/>
                  </a:moveTo>
                  <a:lnTo>
                    <a:pt x="151341" y="7566"/>
                  </a:lnTo>
                  <a:lnTo>
                    <a:pt x="152148" y="8323"/>
                  </a:lnTo>
                  <a:lnTo>
                    <a:pt x="152148" y="10593"/>
                  </a:lnTo>
                  <a:lnTo>
                    <a:pt x="151341" y="11350"/>
                  </a:lnTo>
                  <a:lnTo>
                    <a:pt x="150635" y="11350"/>
                  </a:lnTo>
                  <a:lnTo>
                    <a:pt x="150635" y="18927"/>
                  </a:lnTo>
                  <a:lnTo>
                    <a:pt x="155881" y="18927"/>
                  </a:lnTo>
                  <a:lnTo>
                    <a:pt x="159715" y="14376"/>
                  </a:lnTo>
                  <a:lnTo>
                    <a:pt x="159715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333">
              <a:extLst>
                <a:ext uri="{FF2B5EF4-FFF2-40B4-BE49-F238E27FC236}">
                  <a16:creationId xmlns:a16="http://schemas.microsoft.com/office/drawing/2014/main" id="{A6B22F37-B2BF-44A3-0FF7-E6F66AC8DDD8}"/>
                </a:ext>
              </a:extLst>
            </p:cNvPr>
            <p:cNvSpPr>
              <a:spLocks/>
            </p:cNvSpPr>
            <p:nvPr/>
          </p:nvSpPr>
          <p:spPr>
            <a:xfrm>
              <a:off x="5737466" y="2545791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7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334">
              <a:extLst>
                <a:ext uri="{FF2B5EF4-FFF2-40B4-BE49-F238E27FC236}">
                  <a16:creationId xmlns:a16="http://schemas.microsoft.com/office/drawing/2014/main" id="{8271739A-4A8B-214D-C8B6-EC5EBFC4851B}"/>
                </a:ext>
              </a:extLst>
            </p:cNvPr>
            <p:cNvSpPr>
              <a:spLocks/>
            </p:cNvSpPr>
            <p:nvPr/>
          </p:nvSpPr>
          <p:spPr>
            <a:xfrm>
              <a:off x="5731412" y="2545791"/>
              <a:ext cx="152400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47" y="0"/>
                  </a:lnTo>
                </a:path>
              </a:pathLst>
            </a:custGeom>
            <a:ln w="1059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335">
              <a:extLst>
                <a:ext uri="{FF2B5EF4-FFF2-40B4-BE49-F238E27FC236}">
                  <a16:creationId xmlns:a16="http://schemas.microsoft.com/office/drawing/2014/main" id="{310DB20E-36FE-765E-CA47-D6B22470E809}"/>
                </a:ext>
              </a:extLst>
            </p:cNvPr>
            <p:cNvSpPr>
              <a:spLocks/>
            </p:cNvSpPr>
            <p:nvPr/>
          </p:nvSpPr>
          <p:spPr>
            <a:xfrm>
              <a:off x="5727578" y="2536711"/>
              <a:ext cx="160020" cy="18415"/>
            </a:xfrm>
            <a:custGeom>
              <a:avLst/>
              <a:gdLst/>
              <a:ahLst/>
              <a:cxnLst/>
              <a:rect l="l" t="t" r="r" b="b"/>
              <a:pathLst>
                <a:path w="160020" h="18414">
                  <a:moveTo>
                    <a:pt x="155881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4540" y="18160"/>
                  </a:lnTo>
                  <a:lnTo>
                    <a:pt x="150635" y="18160"/>
                  </a:lnTo>
                  <a:lnTo>
                    <a:pt x="150635" y="10593"/>
                  </a:lnTo>
                  <a:lnTo>
                    <a:pt x="8374" y="10593"/>
                  </a:lnTo>
                  <a:lnTo>
                    <a:pt x="7567" y="9836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59715" y="7566"/>
                  </a:lnTo>
                  <a:lnTo>
                    <a:pt x="159715" y="3783"/>
                  </a:lnTo>
                  <a:lnTo>
                    <a:pt x="155881" y="0"/>
                  </a:lnTo>
                  <a:close/>
                </a:path>
                <a:path w="160020" h="18414">
                  <a:moveTo>
                    <a:pt x="159715" y="7566"/>
                  </a:moveTo>
                  <a:lnTo>
                    <a:pt x="151341" y="7566"/>
                  </a:lnTo>
                  <a:lnTo>
                    <a:pt x="152148" y="8323"/>
                  </a:lnTo>
                  <a:lnTo>
                    <a:pt x="152148" y="9836"/>
                  </a:lnTo>
                  <a:lnTo>
                    <a:pt x="151341" y="10593"/>
                  </a:lnTo>
                  <a:lnTo>
                    <a:pt x="150635" y="10593"/>
                  </a:lnTo>
                  <a:lnTo>
                    <a:pt x="150635" y="18160"/>
                  </a:lnTo>
                  <a:lnTo>
                    <a:pt x="155881" y="18160"/>
                  </a:lnTo>
                  <a:lnTo>
                    <a:pt x="159715" y="14376"/>
                  </a:lnTo>
                  <a:lnTo>
                    <a:pt x="159715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336">
              <a:extLst>
                <a:ext uri="{FF2B5EF4-FFF2-40B4-BE49-F238E27FC236}">
                  <a16:creationId xmlns:a16="http://schemas.microsoft.com/office/drawing/2014/main" id="{5C894C9B-EF28-2D0A-B9A1-2418C968B980}"/>
                </a:ext>
              </a:extLst>
            </p:cNvPr>
            <p:cNvSpPr>
              <a:spLocks/>
            </p:cNvSpPr>
            <p:nvPr/>
          </p:nvSpPr>
          <p:spPr>
            <a:xfrm>
              <a:off x="5777520" y="1815545"/>
              <a:ext cx="64135" cy="7620"/>
            </a:xfrm>
            <a:custGeom>
              <a:avLst/>
              <a:gdLst/>
              <a:ahLst/>
              <a:cxnLst/>
              <a:rect l="l" t="t" r="r" b="b"/>
              <a:pathLst>
                <a:path w="64135" h="7619">
                  <a:moveTo>
                    <a:pt x="0" y="0"/>
                  </a:moveTo>
                  <a:lnTo>
                    <a:pt x="63563" y="0"/>
                  </a:lnTo>
                  <a:lnTo>
                    <a:pt x="63563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337">
              <a:extLst>
                <a:ext uri="{FF2B5EF4-FFF2-40B4-BE49-F238E27FC236}">
                  <a16:creationId xmlns:a16="http://schemas.microsoft.com/office/drawing/2014/main" id="{3B2A6443-626D-B30C-8A02-89CC738F9A64}"/>
                </a:ext>
              </a:extLst>
            </p:cNvPr>
            <p:cNvSpPr>
              <a:spLocks/>
            </p:cNvSpPr>
            <p:nvPr/>
          </p:nvSpPr>
          <p:spPr>
            <a:xfrm>
              <a:off x="5771467" y="1814032"/>
              <a:ext cx="75565" cy="10795"/>
            </a:xfrm>
            <a:custGeom>
              <a:avLst/>
              <a:gdLst/>
              <a:ahLst/>
              <a:cxnLst/>
              <a:rect l="l" t="t" r="r" b="b"/>
              <a:pathLst>
                <a:path w="75564" h="10794">
                  <a:moveTo>
                    <a:pt x="72644" y="0"/>
                  </a:moveTo>
                  <a:lnTo>
                    <a:pt x="3026" y="0"/>
                  </a:lnTo>
                  <a:lnTo>
                    <a:pt x="0" y="2219"/>
                  </a:lnTo>
                  <a:lnTo>
                    <a:pt x="0" y="8273"/>
                  </a:lnTo>
                  <a:lnTo>
                    <a:pt x="3026" y="10593"/>
                  </a:lnTo>
                  <a:lnTo>
                    <a:pt x="72644" y="10593"/>
                  </a:lnTo>
                  <a:lnTo>
                    <a:pt x="74964" y="8273"/>
                  </a:lnTo>
                  <a:lnTo>
                    <a:pt x="74964" y="2219"/>
                  </a:lnTo>
                  <a:lnTo>
                    <a:pt x="7264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338">
              <a:extLst>
                <a:ext uri="{FF2B5EF4-FFF2-40B4-BE49-F238E27FC236}">
                  <a16:creationId xmlns:a16="http://schemas.microsoft.com/office/drawing/2014/main" id="{28EDE3A2-EBAC-408F-F052-651C0E3A6F22}"/>
                </a:ext>
              </a:extLst>
            </p:cNvPr>
            <p:cNvSpPr>
              <a:spLocks/>
            </p:cNvSpPr>
            <p:nvPr/>
          </p:nvSpPr>
          <p:spPr>
            <a:xfrm>
              <a:off x="5767734" y="1810198"/>
              <a:ext cx="82550" cy="18415"/>
            </a:xfrm>
            <a:custGeom>
              <a:avLst/>
              <a:gdLst/>
              <a:ahLst/>
              <a:cxnLst/>
              <a:rect l="l" t="t" r="r" b="b"/>
              <a:pathLst>
                <a:path w="82550" h="18414">
                  <a:moveTo>
                    <a:pt x="78697" y="0"/>
                  </a:moveTo>
                  <a:lnTo>
                    <a:pt x="4540" y="0"/>
                  </a:lnTo>
                  <a:lnTo>
                    <a:pt x="0" y="3833"/>
                  </a:lnTo>
                  <a:lnTo>
                    <a:pt x="0" y="14427"/>
                  </a:lnTo>
                  <a:lnTo>
                    <a:pt x="4540" y="18160"/>
                  </a:lnTo>
                  <a:lnTo>
                    <a:pt x="73350" y="18160"/>
                  </a:lnTo>
                  <a:lnTo>
                    <a:pt x="73350" y="10593"/>
                  </a:lnTo>
                  <a:lnTo>
                    <a:pt x="8273" y="10593"/>
                  </a:lnTo>
                  <a:lnTo>
                    <a:pt x="7567" y="9887"/>
                  </a:lnTo>
                  <a:lnTo>
                    <a:pt x="7567" y="8373"/>
                  </a:lnTo>
                  <a:lnTo>
                    <a:pt x="8273" y="7566"/>
                  </a:lnTo>
                  <a:lnTo>
                    <a:pt x="82430" y="7566"/>
                  </a:lnTo>
                  <a:lnTo>
                    <a:pt x="82430" y="3833"/>
                  </a:lnTo>
                  <a:lnTo>
                    <a:pt x="78697" y="0"/>
                  </a:lnTo>
                  <a:close/>
                </a:path>
                <a:path w="82550" h="18414">
                  <a:moveTo>
                    <a:pt x="82430" y="7566"/>
                  </a:moveTo>
                  <a:lnTo>
                    <a:pt x="74157" y="7566"/>
                  </a:lnTo>
                  <a:lnTo>
                    <a:pt x="74863" y="8373"/>
                  </a:lnTo>
                  <a:lnTo>
                    <a:pt x="74863" y="9887"/>
                  </a:lnTo>
                  <a:lnTo>
                    <a:pt x="74157" y="10593"/>
                  </a:lnTo>
                  <a:lnTo>
                    <a:pt x="73350" y="10593"/>
                  </a:lnTo>
                  <a:lnTo>
                    <a:pt x="73350" y="18160"/>
                  </a:lnTo>
                  <a:lnTo>
                    <a:pt x="78697" y="18160"/>
                  </a:lnTo>
                  <a:lnTo>
                    <a:pt x="82430" y="14427"/>
                  </a:lnTo>
                  <a:lnTo>
                    <a:pt x="82430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339">
              <a:extLst>
                <a:ext uri="{FF2B5EF4-FFF2-40B4-BE49-F238E27FC236}">
                  <a16:creationId xmlns:a16="http://schemas.microsoft.com/office/drawing/2014/main" id="{22E33610-FB41-3BAD-2FD0-BD1DC2C9BD1A}"/>
                </a:ext>
              </a:extLst>
            </p:cNvPr>
            <p:cNvSpPr>
              <a:spLocks/>
            </p:cNvSpPr>
            <p:nvPr/>
          </p:nvSpPr>
          <p:spPr>
            <a:xfrm>
              <a:off x="5811623" y="2018315"/>
              <a:ext cx="45085" cy="11430"/>
            </a:xfrm>
            <a:custGeom>
              <a:avLst/>
              <a:gdLst/>
              <a:ahLst/>
              <a:cxnLst/>
              <a:rect l="l" t="t" r="r" b="b"/>
              <a:pathLst>
                <a:path w="45085" h="11430">
                  <a:moveTo>
                    <a:pt x="42375" y="0"/>
                  </a:moveTo>
                  <a:lnTo>
                    <a:pt x="2219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2219" y="11350"/>
                  </a:lnTo>
                  <a:lnTo>
                    <a:pt x="42375" y="11350"/>
                  </a:lnTo>
                  <a:lnTo>
                    <a:pt x="44595" y="8323"/>
                  </a:lnTo>
                  <a:lnTo>
                    <a:pt x="44595" y="2270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340">
              <a:extLst>
                <a:ext uri="{FF2B5EF4-FFF2-40B4-BE49-F238E27FC236}">
                  <a16:creationId xmlns:a16="http://schemas.microsoft.com/office/drawing/2014/main" id="{BCFEB325-3A80-2B4D-E4C7-9B0F42F8872C}"/>
                </a:ext>
              </a:extLst>
            </p:cNvPr>
            <p:cNvSpPr>
              <a:spLocks/>
            </p:cNvSpPr>
            <p:nvPr/>
          </p:nvSpPr>
          <p:spPr>
            <a:xfrm>
              <a:off x="5807789" y="2014532"/>
              <a:ext cx="52705" cy="19050"/>
            </a:xfrm>
            <a:custGeom>
              <a:avLst/>
              <a:gdLst/>
              <a:ahLst/>
              <a:cxnLst/>
              <a:rect l="l" t="t" r="r" b="b"/>
              <a:pathLst>
                <a:path w="52704" h="19050">
                  <a:moveTo>
                    <a:pt x="48429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833" y="18160"/>
                  </a:lnTo>
                  <a:lnTo>
                    <a:pt x="9080" y="18916"/>
                  </a:lnTo>
                  <a:lnTo>
                    <a:pt x="43182" y="18916"/>
                  </a:lnTo>
                  <a:lnTo>
                    <a:pt x="43182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52263" y="7566"/>
                  </a:lnTo>
                  <a:lnTo>
                    <a:pt x="52263" y="4540"/>
                  </a:lnTo>
                  <a:lnTo>
                    <a:pt x="48429" y="0"/>
                  </a:lnTo>
                  <a:close/>
                </a:path>
                <a:path w="52704" h="19050">
                  <a:moveTo>
                    <a:pt x="52263" y="7566"/>
                  </a:moveTo>
                  <a:lnTo>
                    <a:pt x="43889" y="7566"/>
                  </a:lnTo>
                  <a:lnTo>
                    <a:pt x="44696" y="8323"/>
                  </a:lnTo>
                  <a:lnTo>
                    <a:pt x="44696" y="10593"/>
                  </a:lnTo>
                  <a:lnTo>
                    <a:pt x="43889" y="11350"/>
                  </a:lnTo>
                  <a:lnTo>
                    <a:pt x="43182" y="11350"/>
                  </a:lnTo>
                  <a:lnTo>
                    <a:pt x="43182" y="18916"/>
                  </a:lnTo>
                  <a:lnTo>
                    <a:pt x="48429" y="18160"/>
                  </a:lnTo>
                  <a:lnTo>
                    <a:pt x="52263" y="14376"/>
                  </a:lnTo>
                  <a:lnTo>
                    <a:pt x="52263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341">
              <a:extLst>
                <a:ext uri="{FF2B5EF4-FFF2-40B4-BE49-F238E27FC236}">
                  <a16:creationId xmlns:a16="http://schemas.microsoft.com/office/drawing/2014/main" id="{BE26A7BE-5169-1C37-1792-31EA291D4601}"/>
                </a:ext>
              </a:extLst>
            </p:cNvPr>
            <p:cNvSpPr>
              <a:spLocks/>
            </p:cNvSpPr>
            <p:nvPr/>
          </p:nvSpPr>
          <p:spPr>
            <a:xfrm>
              <a:off x="5811623" y="2069023"/>
              <a:ext cx="45085" cy="10795"/>
            </a:xfrm>
            <a:custGeom>
              <a:avLst/>
              <a:gdLst/>
              <a:ahLst/>
              <a:cxnLst/>
              <a:rect l="l" t="t" r="r" b="b"/>
              <a:pathLst>
                <a:path w="45085" h="10794">
                  <a:moveTo>
                    <a:pt x="42375" y="0"/>
                  </a:moveTo>
                  <a:lnTo>
                    <a:pt x="2219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2219" y="10593"/>
                  </a:lnTo>
                  <a:lnTo>
                    <a:pt x="42375" y="10593"/>
                  </a:lnTo>
                  <a:lnTo>
                    <a:pt x="44595" y="8323"/>
                  </a:lnTo>
                  <a:lnTo>
                    <a:pt x="44595" y="2270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342">
              <a:extLst>
                <a:ext uri="{FF2B5EF4-FFF2-40B4-BE49-F238E27FC236}">
                  <a16:creationId xmlns:a16="http://schemas.microsoft.com/office/drawing/2014/main" id="{22A51641-4ADC-617A-2C31-7E60033E6182}"/>
                </a:ext>
              </a:extLst>
            </p:cNvPr>
            <p:cNvSpPr>
              <a:spLocks/>
            </p:cNvSpPr>
            <p:nvPr/>
          </p:nvSpPr>
          <p:spPr>
            <a:xfrm>
              <a:off x="5807789" y="2065239"/>
              <a:ext cx="52705" cy="18415"/>
            </a:xfrm>
            <a:custGeom>
              <a:avLst/>
              <a:gdLst/>
              <a:ahLst/>
              <a:cxnLst/>
              <a:rect l="l" t="t" r="r" b="b"/>
              <a:pathLst>
                <a:path w="52704" h="18414">
                  <a:moveTo>
                    <a:pt x="48429" y="0"/>
                  </a:moveTo>
                  <a:lnTo>
                    <a:pt x="3833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3833" y="18160"/>
                  </a:lnTo>
                  <a:lnTo>
                    <a:pt x="43182" y="18160"/>
                  </a:lnTo>
                  <a:lnTo>
                    <a:pt x="43182" y="10593"/>
                  </a:lnTo>
                  <a:lnTo>
                    <a:pt x="8374" y="10593"/>
                  </a:lnTo>
                  <a:lnTo>
                    <a:pt x="7567" y="9836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52263" y="7566"/>
                  </a:lnTo>
                  <a:lnTo>
                    <a:pt x="52263" y="3783"/>
                  </a:lnTo>
                  <a:lnTo>
                    <a:pt x="48429" y="0"/>
                  </a:lnTo>
                  <a:close/>
                </a:path>
                <a:path w="52704" h="18414">
                  <a:moveTo>
                    <a:pt x="52263" y="7566"/>
                  </a:moveTo>
                  <a:lnTo>
                    <a:pt x="43889" y="7566"/>
                  </a:lnTo>
                  <a:lnTo>
                    <a:pt x="44696" y="8323"/>
                  </a:lnTo>
                  <a:lnTo>
                    <a:pt x="44696" y="9836"/>
                  </a:lnTo>
                  <a:lnTo>
                    <a:pt x="43889" y="10593"/>
                  </a:lnTo>
                  <a:lnTo>
                    <a:pt x="43182" y="10593"/>
                  </a:lnTo>
                  <a:lnTo>
                    <a:pt x="43182" y="18160"/>
                  </a:lnTo>
                  <a:lnTo>
                    <a:pt x="48429" y="18160"/>
                  </a:lnTo>
                  <a:lnTo>
                    <a:pt x="52263" y="14376"/>
                  </a:lnTo>
                  <a:lnTo>
                    <a:pt x="52263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343">
              <a:extLst>
                <a:ext uri="{FF2B5EF4-FFF2-40B4-BE49-F238E27FC236}">
                  <a16:creationId xmlns:a16="http://schemas.microsoft.com/office/drawing/2014/main" id="{29CA62B9-F336-D2E3-5F62-CFB508CCAF0F}"/>
                </a:ext>
              </a:extLst>
            </p:cNvPr>
            <p:cNvSpPr>
              <a:spLocks/>
            </p:cNvSpPr>
            <p:nvPr/>
          </p:nvSpPr>
          <p:spPr>
            <a:xfrm>
              <a:off x="5810110" y="2189345"/>
              <a:ext cx="45085" cy="11430"/>
            </a:xfrm>
            <a:custGeom>
              <a:avLst/>
              <a:gdLst/>
              <a:ahLst/>
              <a:cxnLst/>
              <a:rect l="l" t="t" r="r" b="b"/>
              <a:pathLst>
                <a:path w="45085" h="11430">
                  <a:moveTo>
                    <a:pt x="42375" y="0"/>
                  </a:moveTo>
                  <a:lnTo>
                    <a:pt x="2219" y="0"/>
                  </a:lnTo>
                  <a:lnTo>
                    <a:pt x="0" y="3026"/>
                  </a:lnTo>
                  <a:lnTo>
                    <a:pt x="0" y="9080"/>
                  </a:lnTo>
                  <a:lnTo>
                    <a:pt x="2219" y="11360"/>
                  </a:lnTo>
                  <a:lnTo>
                    <a:pt x="42375" y="11360"/>
                  </a:lnTo>
                  <a:lnTo>
                    <a:pt x="44595" y="9080"/>
                  </a:lnTo>
                  <a:lnTo>
                    <a:pt x="44595" y="3026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344">
              <a:extLst>
                <a:ext uri="{FF2B5EF4-FFF2-40B4-BE49-F238E27FC236}">
                  <a16:creationId xmlns:a16="http://schemas.microsoft.com/office/drawing/2014/main" id="{35CC8845-FDE4-2DC5-4C61-4CF32F24C400}"/>
                </a:ext>
              </a:extLst>
            </p:cNvPr>
            <p:cNvSpPr>
              <a:spLocks/>
            </p:cNvSpPr>
            <p:nvPr/>
          </p:nvSpPr>
          <p:spPr>
            <a:xfrm>
              <a:off x="5806276" y="2185561"/>
              <a:ext cx="52705" cy="19050"/>
            </a:xfrm>
            <a:custGeom>
              <a:avLst/>
              <a:gdLst/>
              <a:ahLst/>
              <a:cxnLst/>
              <a:rect l="l" t="t" r="r" b="b"/>
              <a:pathLst>
                <a:path w="52704" h="19050">
                  <a:moveTo>
                    <a:pt x="48429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86"/>
                  </a:lnTo>
                  <a:lnTo>
                    <a:pt x="3833" y="18927"/>
                  </a:lnTo>
                  <a:lnTo>
                    <a:pt x="43182" y="18927"/>
                  </a:lnTo>
                  <a:lnTo>
                    <a:pt x="43182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52263" y="7566"/>
                  </a:lnTo>
                  <a:lnTo>
                    <a:pt x="52263" y="4540"/>
                  </a:lnTo>
                  <a:lnTo>
                    <a:pt x="48429" y="0"/>
                  </a:lnTo>
                  <a:close/>
                </a:path>
                <a:path w="52704" h="19050">
                  <a:moveTo>
                    <a:pt x="52263" y="7566"/>
                  </a:moveTo>
                  <a:lnTo>
                    <a:pt x="43889" y="7566"/>
                  </a:lnTo>
                  <a:lnTo>
                    <a:pt x="44696" y="8323"/>
                  </a:lnTo>
                  <a:lnTo>
                    <a:pt x="44696" y="10593"/>
                  </a:lnTo>
                  <a:lnTo>
                    <a:pt x="43889" y="11350"/>
                  </a:lnTo>
                  <a:lnTo>
                    <a:pt x="43182" y="11350"/>
                  </a:lnTo>
                  <a:lnTo>
                    <a:pt x="43182" y="18927"/>
                  </a:lnTo>
                  <a:lnTo>
                    <a:pt x="48429" y="18927"/>
                  </a:lnTo>
                  <a:lnTo>
                    <a:pt x="52263" y="14386"/>
                  </a:lnTo>
                  <a:lnTo>
                    <a:pt x="52263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345">
              <a:extLst>
                <a:ext uri="{FF2B5EF4-FFF2-40B4-BE49-F238E27FC236}">
                  <a16:creationId xmlns:a16="http://schemas.microsoft.com/office/drawing/2014/main" id="{F889E652-04D0-23B8-0CC4-550C05ECC2E2}"/>
                </a:ext>
              </a:extLst>
            </p:cNvPr>
            <p:cNvSpPr>
              <a:spLocks/>
            </p:cNvSpPr>
            <p:nvPr/>
          </p:nvSpPr>
          <p:spPr>
            <a:xfrm>
              <a:off x="5810110" y="2253672"/>
              <a:ext cx="45085" cy="11430"/>
            </a:xfrm>
            <a:custGeom>
              <a:avLst/>
              <a:gdLst/>
              <a:ahLst/>
              <a:cxnLst/>
              <a:rect l="l" t="t" r="r" b="b"/>
              <a:pathLst>
                <a:path w="45085" h="11430">
                  <a:moveTo>
                    <a:pt x="42375" y="0"/>
                  </a:moveTo>
                  <a:lnTo>
                    <a:pt x="2219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2219" y="11350"/>
                  </a:lnTo>
                  <a:lnTo>
                    <a:pt x="42375" y="11350"/>
                  </a:lnTo>
                  <a:lnTo>
                    <a:pt x="44595" y="8323"/>
                  </a:lnTo>
                  <a:lnTo>
                    <a:pt x="44595" y="2270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346">
              <a:extLst>
                <a:ext uri="{FF2B5EF4-FFF2-40B4-BE49-F238E27FC236}">
                  <a16:creationId xmlns:a16="http://schemas.microsoft.com/office/drawing/2014/main" id="{D86D72C2-07FF-128E-8447-B4B319762B10}"/>
                </a:ext>
              </a:extLst>
            </p:cNvPr>
            <p:cNvSpPr>
              <a:spLocks/>
            </p:cNvSpPr>
            <p:nvPr/>
          </p:nvSpPr>
          <p:spPr>
            <a:xfrm>
              <a:off x="5806276" y="2249889"/>
              <a:ext cx="52705" cy="19050"/>
            </a:xfrm>
            <a:custGeom>
              <a:avLst/>
              <a:gdLst/>
              <a:ahLst/>
              <a:cxnLst/>
              <a:rect l="l" t="t" r="r" b="b"/>
              <a:pathLst>
                <a:path w="52704" h="19050">
                  <a:moveTo>
                    <a:pt x="48429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833" y="18916"/>
                  </a:lnTo>
                  <a:lnTo>
                    <a:pt x="43182" y="18916"/>
                  </a:lnTo>
                  <a:lnTo>
                    <a:pt x="43182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52263" y="7566"/>
                  </a:lnTo>
                  <a:lnTo>
                    <a:pt x="52263" y="4540"/>
                  </a:lnTo>
                  <a:lnTo>
                    <a:pt x="48429" y="0"/>
                  </a:lnTo>
                  <a:close/>
                </a:path>
                <a:path w="52704" h="19050">
                  <a:moveTo>
                    <a:pt x="52263" y="7566"/>
                  </a:moveTo>
                  <a:lnTo>
                    <a:pt x="43889" y="7566"/>
                  </a:lnTo>
                  <a:lnTo>
                    <a:pt x="44696" y="8323"/>
                  </a:lnTo>
                  <a:lnTo>
                    <a:pt x="44696" y="10593"/>
                  </a:lnTo>
                  <a:lnTo>
                    <a:pt x="43889" y="11350"/>
                  </a:lnTo>
                  <a:lnTo>
                    <a:pt x="43182" y="11350"/>
                  </a:lnTo>
                  <a:lnTo>
                    <a:pt x="43182" y="18916"/>
                  </a:lnTo>
                  <a:lnTo>
                    <a:pt x="48429" y="18916"/>
                  </a:lnTo>
                  <a:lnTo>
                    <a:pt x="52263" y="14376"/>
                  </a:lnTo>
                  <a:lnTo>
                    <a:pt x="52263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347">
              <a:extLst>
                <a:ext uri="{FF2B5EF4-FFF2-40B4-BE49-F238E27FC236}">
                  <a16:creationId xmlns:a16="http://schemas.microsoft.com/office/drawing/2014/main" id="{0414436D-4F56-261B-76C5-7F42075B9A0C}"/>
                </a:ext>
              </a:extLst>
            </p:cNvPr>
            <p:cNvSpPr>
              <a:spLocks/>
            </p:cNvSpPr>
            <p:nvPr/>
          </p:nvSpPr>
          <p:spPr>
            <a:xfrm>
              <a:off x="5713150" y="2185561"/>
              <a:ext cx="32384" cy="97790"/>
            </a:xfrm>
            <a:custGeom>
              <a:avLst/>
              <a:gdLst/>
              <a:ahLst/>
              <a:cxnLst/>
              <a:rect l="l" t="t" r="r" b="b"/>
              <a:pathLst>
                <a:path w="32385" h="97789">
                  <a:moveTo>
                    <a:pt x="24315" y="0"/>
                  </a:moveTo>
                  <a:lnTo>
                    <a:pt x="6860" y="0"/>
                  </a:lnTo>
                  <a:lnTo>
                    <a:pt x="0" y="7566"/>
                  </a:lnTo>
                  <a:lnTo>
                    <a:pt x="0" y="90064"/>
                  </a:lnTo>
                  <a:lnTo>
                    <a:pt x="6860" y="97631"/>
                  </a:lnTo>
                  <a:lnTo>
                    <a:pt x="24315" y="97631"/>
                  </a:lnTo>
                  <a:lnTo>
                    <a:pt x="31882" y="90064"/>
                  </a:lnTo>
                  <a:lnTo>
                    <a:pt x="31882" y="7566"/>
                  </a:lnTo>
                  <a:lnTo>
                    <a:pt x="24315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348">
              <a:extLst>
                <a:ext uri="{FF2B5EF4-FFF2-40B4-BE49-F238E27FC236}">
                  <a16:creationId xmlns:a16="http://schemas.microsoft.com/office/drawing/2014/main" id="{B9D730A7-BD09-F2B0-8E46-6C1C6C5C2998}"/>
                </a:ext>
              </a:extLst>
            </p:cNvPr>
            <p:cNvSpPr>
              <a:spLocks/>
            </p:cNvSpPr>
            <p:nvPr/>
          </p:nvSpPr>
          <p:spPr>
            <a:xfrm>
              <a:off x="5709417" y="2181778"/>
              <a:ext cx="39370" cy="105410"/>
            </a:xfrm>
            <a:custGeom>
              <a:avLst/>
              <a:gdLst/>
              <a:ahLst/>
              <a:cxnLst/>
              <a:rect l="l" t="t" r="r" b="b"/>
              <a:pathLst>
                <a:path w="39370" h="105410">
                  <a:moveTo>
                    <a:pt x="19674" y="0"/>
                  </a:moveTo>
                  <a:lnTo>
                    <a:pt x="11790" y="1584"/>
                  </a:lnTo>
                  <a:lnTo>
                    <a:pt x="5561" y="5865"/>
                  </a:lnTo>
                  <a:lnTo>
                    <a:pt x="1470" y="12134"/>
                  </a:lnTo>
                  <a:lnTo>
                    <a:pt x="0" y="19683"/>
                  </a:lnTo>
                  <a:lnTo>
                    <a:pt x="0" y="85514"/>
                  </a:lnTo>
                  <a:lnTo>
                    <a:pt x="1470" y="93063"/>
                  </a:lnTo>
                  <a:lnTo>
                    <a:pt x="5561" y="99333"/>
                  </a:lnTo>
                  <a:lnTo>
                    <a:pt x="11790" y="103614"/>
                  </a:lnTo>
                  <a:lnTo>
                    <a:pt x="19674" y="105198"/>
                  </a:lnTo>
                  <a:lnTo>
                    <a:pt x="27217" y="103614"/>
                  </a:lnTo>
                  <a:lnTo>
                    <a:pt x="33484" y="99333"/>
                  </a:lnTo>
                  <a:lnTo>
                    <a:pt x="34645" y="97631"/>
                  </a:lnTo>
                  <a:lnTo>
                    <a:pt x="12914" y="97631"/>
                  </a:lnTo>
                  <a:lnTo>
                    <a:pt x="7567" y="91578"/>
                  </a:lnTo>
                  <a:lnTo>
                    <a:pt x="7567" y="12863"/>
                  </a:lnTo>
                  <a:lnTo>
                    <a:pt x="12914" y="7566"/>
                  </a:lnTo>
                  <a:lnTo>
                    <a:pt x="34645" y="7566"/>
                  </a:lnTo>
                  <a:lnTo>
                    <a:pt x="33484" y="5865"/>
                  </a:lnTo>
                  <a:lnTo>
                    <a:pt x="27217" y="1584"/>
                  </a:lnTo>
                  <a:lnTo>
                    <a:pt x="19674" y="0"/>
                  </a:lnTo>
                  <a:close/>
                </a:path>
                <a:path w="39370" h="105410">
                  <a:moveTo>
                    <a:pt x="34645" y="7566"/>
                  </a:moveTo>
                  <a:lnTo>
                    <a:pt x="25728" y="7566"/>
                  </a:lnTo>
                  <a:lnTo>
                    <a:pt x="31781" y="12863"/>
                  </a:lnTo>
                  <a:lnTo>
                    <a:pt x="31781" y="91578"/>
                  </a:lnTo>
                  <a:lnTo>
                    <a:pt x="25728" y="97631"/>
                  </a:lnTo>
                  <a:lnTo>
                    <a:pt x="34645" y="97631"/>
                  </a:lnTo>
                  <a:lnTo>
                    <a:pt x="37764" y="93063"/>
                  </a:lnTo>
                  <a:lnTo>
                    <a:pt x="39348" y="85514"/>
                  </a:lnTo>
                  <a:lnTo>
                    <a:pt x="39348" y="19683"/>
                  </a:lnTo>
                  <a:lnTo>
                    <a:pt x="37764" y="12134"/>
                  </a:lnTo>
                  <a:lnTo>
                    <a:pt x="34645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349">
              <a:extLst>
                <a:ext uri="{FF2B5EF4-FFF2-40B4-BE49-F238E27FC236}">
                  <a16:creationId xmlns:a16="http://schemas.microsoft.com/office/drawing/2014/main" id="{9CD1CC1B-AF39-F22E-1AAF-6F8AD40D21D2}"/>
                </a:ext>
              </a:extLst>
            </p:cNvPr>
            <p:cNvSpPr>
              <a:spLocks/>
            </p:cNvSpPr>
            <p:nvPr/>
          </p:nvSpPr>
          <p:spPr>
            <a:xfrm>
              <a:off x="5707096" y="2180264"/>
              <a:ext cx="43180" cy="108585"/>
            </a:xfrm>
            <a:custGeom>
              <a:avLst/>
              <a:gdLst/>
              <a:ahLst/>
              <a:cxnLst/>
              <a:rect l="l" t="t" r="r" b="b"/>
              <a:pathLst>
                <a:path w="43179" h="108585">
                  <a:moveTo>
                    <a:pt x="21994" y="0"/>
                  </a:moveTo>
                  <a:lnTo>
                    <a:pt x="13450" y="1714"/>
                  </a:lnTo>
                  <a:lnTo>
                    <a:pt x="6457" y="6338"/>
                  </a:lnTo>
                  <a:lnTo>
                    <a:pt x="1734" y="13092"/>
                  </a:lnTo>
                  <a:lnTo>
                    <a:pt x="0" y="21197"/>
                  </a:lnTo>
                  <a:lnTo>
                    <a:pt x="0" y="87028"/>
                  </a:lnTo>
                  <a:lnTo>
                    <a:pt x="1734" y="95132"/>
                  </a:lnTo>
                  <a:lnTo>
                    <a:pt x="6457" y="101886"/>
                  </a:lnTo>
                  <a:lnTo>
                    <a:pt x="13450" y="106510"/>
                  </a:lnTo>
                  <a:lnTo>
                    <a:pt x="21994" y="108225"/>
                  </a:lnTo>
                  <a:lnTo>
                    <a:pt x="30115" y="106510"/>
                  </a:lnTo>
                  <a:lnTo>
                    <a:pt x="36864" y="101886"/>
                  </a:lnTo>
                  <a:lnTo>
                    <a:pt x="40286" y="96875"/>
                  </a:lnTo>
                  <a:lnTo>
                    <a:pt x="15941" y="96875"/>
                  </a:lnTo>
                  <a:lnTo>
                    <a:pt x="11401" y="92334"/>
                  </a:lnTo>
                  <a:lnTo>
                    <a:pt x="11401" y="15890"/>
                  </a:lnTo>
                  <a:lnTo>
                    <a:pt x="15941" y="10593"/>
                  </a:lnTo>
                  <a:lnTo>
                    <a:pt x="39769" y="10593"/>
                  </a:lnTo>
                  <a:lnTo>
                    <a:pt x="36864" y="6338"/>
                  </a:lnTo>
                  <a:lnTo>
                    <a:pt x="30115" y="1714"/>
                  </a:lnTo>
                  <a:lnTo>
                    <a:pt x="21994" y="0"/>
                  </a:lnTo>
                  <a:close/>
                </a:path>
                <a:path w="43179" h="108585">
                  <a:moveTo>
                    <a:pt x="39769" y="10593"/>
                  </a:moveTo>
                  <a:lnTo>
                    <a:pt x="27342" y="10593"/>
                  </a:lnTo>
                  <a:lnTo>
                    <a:pt x="31882" y="15890"/>
                  </a:lnTo>
                  <a:lnTo>
                    <a:pt x="31882" y="92334"/>
                  </a:lnTo>
                  <a:lnTo>
                    <a:pt x="27342" y="96875"/>
                  </a:lnTo>
                  <a:lnTo>
                    <a:pt x="40286" y="96875"/>
                  </a:lnTo>
                  <a:lnTo>
                    <a:pt x="41475" y="95132"/>
                  </a:lnTo>
                  <a:lnTo>
                    <a:pt x="43182" y="87028"/>
                  </a:lnTo>
                  <a:lnTo>
                    <a:pt x="43182" y="21197"/>
                  </a:lnTo>
                  <a:lnTo>
                    <a:pt x="41475" y="13092"/>
                  </a:lnTo>
                  <a:lnTo>
                    <a:pt x="39769" y="10593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350">
              <a:extLst>
                <a:ext uri="{FF2B5EF4-FFF2-40B4-BE49-F238E27FC236}">
                  <a16:creationId xmlns:a16="http://schemas.microsoft.com/office/drawing/2014/main" id="{E48F8883-C0EF-AEB5-C6E3-BD6325580F83}"/>
                </a:ext>
              </a:extLst>
            </p:cNvPr>
            <p:cNvSpPr>
              <a:spLocks/>
            </p:cNvSpPr>
            <p:nvPr/>
          </p:nvSpPr>
          <p:spPr>
            <a:xfrm>
              <a:off x="5703363" y="2176481"/>
              <a:ext cx="50800" cy="116205"/>
            </a:xfrm>
            <a:custGeom>
              <a:avLst/>
              <a:gdLst/>
              <a:ahLst/>
              <a:cxnLst/>
              <a:rect l="l" t="t" r="r" b="b"/>
              <a:pathLst>
                <a:path w="50800" h="116205">
                  <a:moveTo>
                    <a:pt x="25728" y="0"/>
                  </a:moveTo>
                  <a:lnTo>
                    <a:pt x="15621" y="1986"/>
                  </a:lnTo>
                  <a:lnTo>
                    <a:pt x="7453" y="7378"/>
                  </a:lnTo>
                  <a:lnTo>
                    <a:pt x="1991" y="15327"/>
                  </a:lnTo>
                  <a:lnTo>
                    <a:pt x="0" y="24980"/>
                  </a:lnTo>
                  <a:lnTo>
                    <a:pt x="0" y="90811"/>
                  </a:lnTo>
                  <a:lnTo>
                    <a:pt x="1991" y="100465"/>
                  </a:lnTo>
                  <a:lnTo>
                    <a:pt x="7453" y="108413"/>
                  </a:lnTo>
                  <a:lnTo>
                    <a:pt x="15621" y="113805"/>
                  </a:lnTo>
                  <a:lnTo>
                    <a:pt x="25728" y="115792"/>
                  </a:lnTo>
                  <a:lnTo>
                    <a:pt x="25728" y="108225"/>
                  </a:lnTo>
                  <a:lnTo>
                    <a:pt x="15941" y="108225"/>
                  </a:lnTo>
                  <a:lnTo>
                    <a:pt x="7567" y="99901"/>
                  </a:lnTo>
                  <a:lnTo>
                    <a:pt x="7567" y="15133"/>
                  </a:lnTo>
                  <a:lnTo>
                    <a:pt x="15941" y="7566"/>
                  </a:lnTo>
                  <a:lnTo>
                    <a:pt x="43474" y="7566"/>
                  </a:lnTo>
                  <a:lnTo>
                    <a:pt x="43346" y="7378"/>
                  </a:lnTo>
                  <a:lnTo>
                    <a:pt x="35384" y="1986"/>
                  </a:lnTo>
                  <a:lnTo>
                    <a:pt x="25728" y="0"/>
                  </a:lnTo>
                  <a:close/>
                </a:path>
                <a:path w="50800" h="116205">
                  <a:moveTo>
                    <a:pt x="43474" y="7566"/>
                  </a:moveTo>
                  <a:lnTo>
                    <a:pt x="34808" y="7566"/>
                  </a:lnTo>
                  <a:lnTo>
                    <a:pt x="43182" y="15133"/>
                  </a:lnTo>
                  <a:lnTo>
                    <a:pt x="43182" y="99901"/>
                  </a:lnTo>
                  <a:lnTo>
                    <a:pt x="34808" y="108225"/>
                  </a:lnTo>
                  <a:lnTo>
                    <a:pt x="25728" y="108225"/>
                  </a:lnTo>
                  <a:lnTo>
                    <a:pt x="25728" y="115792"/>
                  </a:lnTo>
                  <a:lnTo>
                    <a:pt x="35384" y="113805"/>
                  </a:lnTo>
                  <a:lnTo>
                    <a:pt x="43346" y="108413"/>
                  </a:lnTo>
                  <a:lnTo>
                    <a:pt x="48755" y="100465"/>
                  </a:lnTo>
                  <a:lnTo>
                    <a:pt x="50749" y="90811"/>
                  </a:lnTo>
                  <a:lnTo>
                    <a:pt x="50749" y="24980"/>
                  </a:lnTo>
                  <a:lnTo>
                    <a:pt x="48755" y="15327"/>
                  </a:lnTo>
                  <a:lnTo>
                    <a:pt x="43474" y="7566"/>
                  </a:lnTo>
                  <a:close/>
                </a:path>
                <a:path w="50800" h="116205">
                  <a:moveTo>
                    <a:pt x="25728" y="10593"/>
                  </a:moveTo>
                  <a:lnTo>
                    <a:pt x="17454" y="10593"/>
                  </a:lnTo>
                  <a:lnTo>
                    <a:pt x="11300" y="17403"/>
                  </a:lnTo>
                  <a:lnTo>
                    <a:pt x="11300" y="98388"/>
                  </a:lnTo>
                  <a:lnTo>
                    <a:pt x="17454" y="104441"/>
                  </a:lnTo>
                  <a:lnTo>
                    <a:pt x="33295" y="104441"/>
                  </a:lnTo>
                  <a:lnTo>
                    <a:pt x="39348" y="98388"/>
                  </a:lnTo>
                  <a:lnTo>
                    <a:pt x="39348" y="96875"/>
                  </a:lnTo>
                  <a:lnTo>
                    <a:pt x="21994" y="96875"/>
                  </a:lnTo>
                  <a:lnTo>
                    <a:pt x="18968" y="93838"/>
                  </a:lnTo>
                  <a:lnTo>
                    <a:pt x="18968" y="21187"/>
                  </a:lnTo>
                  <a:lnTo>
                    <a:pt x="21994" y="18160"/>
                  </a:lnTo>
                  <a:lnTo>
                    <a:pt x="25728" y="18160"/>
                  </a:lnTo>
                  <a:lnTo>
                    <a:pt x="25728" y="10593"/>
                  </a:lnTo>
                  <a:close/>
                </a:path>
                <a:path w="50800" h="116205">
                  <a:moveTo>
                    <a:pt x="33295" y="10593"/>
                  </a:moveTo>
                  <a:lnTo>
                    <a:pt x="25728" y="10593"/>
                  </a:lnTo>
                  <a:lnTo>
                    <a:pt x="25728" y="18160"/>
                  </a:lnTo>
                  <a:lnTo>
                    <a:pt x="28754" y="18160"/>
                  </a:lnTo>
                  <a:lnTo>
                    <a:pt x="31781" y="21187"/>
                  </a:lnTo>
                  <a:lnTo>
                    <a:pt x="31781" y="93838"/>
                  </a:lnTo>
                  <a:lnTo>
                    <a:pt x="28754" y="96875"/>
                  </a:lnTo>
                  <a:lnTo>
                    <a:pt x="39348" y="96875"/>
                  </a:lnTo>
                  <a:lnTo>
                    <a:pt x="39348" y="17403"/>
                  </a:lnTo>
                  <a:lnTo>
                    <a:pt x="33295" y="105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351">
              <a:extLst>
                <a:ext uri="{FF2B5EF4-FFF2-40B4-BE49-F238E27FC236}">
                  <a16:creationId xmlns:a16="http://schemas.microsoft.com/office/drawing/2014/main" id="{AC4E7A44-9D81-5FCE-6574-45D2CEF2F109}"/>
                </a:ext>
              </a:extLst>
            </p:cNvPr>
            <p:cNvSpPr>
              <a:spLocks/>
            </p:cNvSpPr>
            <p:nvPr/>
          </p:nvSpPr>
          <p:spPr>
            <a:xfrm>
              <a:off x="5561072" y="2234372"/>
              <a:ext cx="151765" cy="0"/>
            </a:xfrm>
            <a:custGeom>
              <a:avLst/>
              <a:gdLst/>
              <a:ahLst/>
              <a:cxnLst/>
              <a:rect l="l" t="t" r="r" b="b"/>
              <a:pathLst>
                <a:path w="151764">
                  <a:moveTo>
                    <a:pt x="0" y="0"/>
                  </a:moveTo>
                  <a:lnTo>
                    <a:pt x="151371" y="0"/>
                  </a:lnTo>
                </a:path>
              </a:pathLst>
            </a:custGeom>
            <a:ln w="70381">
              <a:solidFill>
                <a:srgbClr val="FDFD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352">
              <a:extLst>
                <a:ext uri="{FF2B5EF4-FFF2-40B4-BE49-F238E27FC236}">
                  <a16:creationId xmlns:a16="http://schemas.microsoft.com/office/drawing/2014/main" id="{CC7B3523-1E61-55D2-AC62-CCE4A96AE6E7}"/>
                </a:ext>
              </a:extLst>
            </p:cNvPr>
            <p:cNvSpPr>
              <a:spLocks/>
            </p:cNvSpPr>
            <p:nvPr/>
          </p:nvSpPr>
          <p:spPr>
            <a:xfrm>
              <a:off x="5557288" y="2266115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0" y="7619"/>
                  </a:moveTo>
                  <a:lnTo>
                    <a:pt x="3783" y="761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353">
              <a:extLst>
                <a:ext uri="{FF2B5EF4-FFF2-40B4-BE49-F238E27FC236}">
                  <a16:creationId xmlns:a16="http://schemas.microsoft.com/office/drawing/2014/main" id="{0196AC77-B859-D70F-9EEA-30145CB313DD}"/>
                </a:ext>
              </a:extLst>
            </p:cNvPr>
            <p:cNvSpPr>
              <a:spLocks/>
            </p:cNvSpPr>
            <p:nvPr/>
          </p:nvSpPr>
          <p:spPr>
            <a:xfrm>
              <a:off x="5557288" y="2202616"/>
              <a:ext cx="7620" cy="63500"/>
            </a:xfrm>
            <a:custGeom>
              <a:avLst/>
              <a:gdLst/>
              <a:ahLst/>
              <a:cxnLst/>
              <a:rect l="l" t="t" r="r" b="b"/>
              <a:pathLst>
                <a:path w="7620" h="63500">
                  <a:moveTo>
                    <a:pt x="0" y="63498"/>
                  </a:moveTo>
                  <a:lnTo>
                    <a:pt x="7567" y="6349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6349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354">
              <a:extLst>
                <a:ext uri="{FF2B5EF4-FFF2-40B4-BE49-F238E27FC236}">
                  <a16:creationId xmlns:a16="http://schemas.microsoft.com/office/drawing/2014/main" id="{915D190A-0A1F-CF2B-9E5C-CFB9A50B37FD}"/>
                </a:ext>
              </a:extLst>
            </p:cNvPr>
            <p:cNvSpPr>
              <a:spLocks/>
            </p:cNvSpPr>
            <p:nvPr/>
          </p:nvSpPr>
          <p:spPr>
            <a:xfrm>
              <a:off x="5557288" y="2198806"/>
              <a:ext cx="159385" cy="0"/>
            </a:xfrm>
            <a:custGeom>
              <a:avLst/>
              <a:gdLst/>
              <a:ahLst/>
              <a:cxnLst/>
              <a:rect l="l" t="t" r="r" b="b"/>
              <a:pathLst>
                <a:path w="159385">
                  <a:moveTo>
                    <a:pt x="0" y="0"/>
                  </a:moveTo>
                  <a:lnTo>
                    <a:pt x="158888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355">
              <a:extLst>
                <a:ext uri="{FF2B5EF4-FFF2-40B4-BE49-F238E27FC236}">
                  <a16:creationId xmlns:a16="http://schemas.microsoft.com/office/drawing/2014/main" id="{6CA16D27-F3EF-F78D-25CF-8D23703DCD2E}"/>
                </a:ext>
              </a:extLst>
            </p:cNvPr>
            <p:cNvSpPr>
              <a:spLocks/>
            </p:cNvSpPr>
            <p:nvPr/>
          </p:nvSpPr>
          <p:spPr>
            <a:xfrm>
              <a:off x="5561072" y="2271830"/>
              <a:ext cx="155575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0" y="0"/>
                  </a:moveTo>
                  <a:lnTo>
                    <a:pt x="155105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356">
              <a:extLst>
                <a:ext uri="{FF2B5EF4-FFF2-40B4-BE49-F238E27FC236}">
                  <a16:creationId xmlns:a16="http://schemas.microsoft.com/office/drawing/2014/main" id="{35E9B224-E08B-31F7-6160-427B45731109}"/>
                </a:ext>
              </a:extLst>
            </p:cNvPr>
            <p:cNvSpPr>
              <a:spLocks/>
            </p:cNvSpPr>
            <p:nvPr/>
          </p:nvSpPr>
          <p:spPr>
            <a:xfrm>
              <a:off x="5561072" y="226611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357">
              <a:extLst>
                <a:ext uri="{FF2B5EF4-FFF2-40B4-BE49-F238E27FC236}">
                  <a16:creationId xmlns:a16="http://schemas.microsoft.com/office/drawing/2014/main" id="{8FA11E53-6E43-269A-FA85-A34B9B67CAE8}"/>
                </a:ext>
              </a:extLst>
            </p:cNvPr>
            <p:cNvSpPr>
              <a:spLocks/>
            </p:cNvSpPr>
            <p:nvPr/>
          </p:nvSpPr>
          <p:spPr>
            <a:xfrm>
              <a:off x="5564855" y="2268020"/>
              <a:ext cx="151765" cy="0"/>
            </a:xfrm>
            <a:custGeom>
              <a:avLst/>
              <a:gdLst/>
              <a:ahLst/>
              <a:cxnLst/>
              <a:rect l="l" t="t" r="r" b="b"/>
              <a:pathLst>
                <a:path w="151764">
                  <a:moveTo>
                    <a:pt x="0" y="0"/>
                  </a:moveTo>
                  <a:lnTo>
                    <a:pt x="151321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358">
              <a:extLst>
                <a:ext uri="{FF2B5EF4-FFF2-40B4-BE49-F238E27FC236}">
                  <a16:creationId xmlns:a16="http://schemas.microsoft.com/office/drawing/2014/main" id="{9EE9BC4D-F53D-179B-57E9-AD6FF7BED0E0}"/>
                </a:ext>
              </a:extLst>
            </p:cNvPr>
            <p:cNvSpPr>
              <a:spLocks/>
            </p:cNvSpPr>
            <p:nvPr/>
          </p:nvSpPr>
          <p:spPr>
            <a:xfrm>
              <a:off x="5708610" y="2202616"/>
              <a:ext cx="7620" cy="63500"/>
            </a:xfrm>
            <a:custGeom>
              <a:avLst/>
              <a:gdLst/>
              <a:ahLst/>
              <a:cxnLst/>
              <a:rect l="l" t="t" r="r" b="b"/>
              <a:pathLst>
                <a:path w="7620" h="63500">
                  <a:moveTo>
                    <a:pt x="0" y="63498"/>
                  </a:moveTo>
                  <a:lnTo>
                    <a:pt x="7567" y="6349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6349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359">
              <a:extLst>
                <a:ext uri="{FF2B5EF4-FFF2-40B4-BE49-F238E27FC236}">
                  <a16:creationId xmlns:a16="http://schemas.microsoft.com/office/drawing/2014/main" id="{8E0B3143-4356-0546-80E4-4E763F25E57C}"/>
                </a:ext>
              </a:extLst>
            </p:cNvPr>
            <p:cNvSpPr>
              <a:spLocks/>
            </p:cNvSpPr>
            <p:nvPr/>
          </p:nvSpPr>
          <p:spPr>
            <a:xfrm>
              <a:off x="5555775" y="2269925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915" y="0"/>
                  </a:lnTo>
                </a:path>
              </a:pathLst>
            </a:custGeom>
            <a:ln w="10159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360">
              <a:extLst>
                <a:ext uri="{FF2B5EF4-FFF2-40B4-BE49-F238E27FC236}">
                  <a16:creationId xmlns:a16="http://schemas.microsoft.com/office/drawing/2014/main" id="{13409CCB-1E59-27F4-740B-D0231E6D9F58}"/>
                </a:ext>
              </a:extLst>
            </p:cNvPr>
            <p:cNvSpPr>
              <a:spLocks/>
            </p:cNvSpPr>
            <p:nvPr/>
          </p:nvSpPr>
          <p:spPr>
            <a:xfrm>
              <a:off x="5555775" y="2203886"/>
              <a:ext cx="10795" cy="60960"/>
            </a:xfrm>
            <a:custGeom>
              <a:avLst/>
              <a:gdLst/>
              <a:ahLst/>
              <a:cxnLst/>
              <a:rect l="l" t="t" r="r" b="b"/>
              <a:pathLst>
                <a:path w="10795" h="60960">
                  <a:moveTo>
                    <a:pt x="0" y="60958"/>
                  </a:moveTo>
                  <a:lnTo>
                    <a:pt x="10593" y="60958"/>
                  </a:lnTo>
                  <a:lnTo>
                    <a:pt x="10593" y="0"/>
                  </a:lnTo>
                  <a:lnTo>
                    <a:pt x="0" y="0"/>
                  </a:lnTo>
                  <a:lnTo>
                    <a:pt x="0" y="60958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361">
              <a:extLst>
                <a:ext uri="{FF2B5EF4-FFF2-40B4-BE49-F238E27FC236}">
                  <a16:creationId xmlns:a16="http://schemas.microsoft.com/office/drawing/2014/main" id="{31B42E49-F3B6-DB59-77BF-EB870F7934DF}"/>
                </a:ext>
              </a:extLst>
            </p:cNvPr>
            <p:cNvSpPr>
              <a:spLocks/>
            </p:cNvSpPr>
            <p:nvPr/>
          </p:nvSpPr>
          <p:spPr>
            <a:xfrm>
              <a:off x="5555775" y="2198806"/>
              <a:ext cx="161925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915" y="0"/>
                  </a:lnTo>
                </a:path>
              </a:pathLst>
            </a:custGeom>
            <a:ln w="10159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362">
              <a:extLst>
                <a:ext uri="{FF2B5EF4-FFF2-40B4-BE49-F238E27FC236}">
                  <a16:creationId xmlns:a16="http://schemas.microsoft.com/office/drawing/2014/main" id="{0300A26B-5E5E-7BD1-8842-8056E6524D33}"/>
                </a:ext>
              </a:extLst>
            </p:cNvPr>
            <p:cNvSpPr>
              <a:spLocks/>
            </p:cNvSpPr>
            <p:nvPr/>
          </p:nvSpPr>
          <p:spPr>
            <a:xfrm>
              <a:off x="5707096" y="2204488"/>
              <a:ext cx="10795" cy="60325"/>
            </a:xfrm>
            <a:custGeom>
              <a:avLst/>
              <a:gdLst/>
              <a:ahLst/>
              <a:cxnLst/>
              <a:rect l="l" t="t" r="r" b="b"/>
              <a:pathLst>
                <a:path w="10795" h="60325">
                  <a:moveTo>
                    <a:pt x="10593" y="0"/>
                  </a:moveTo>
                  <a:lnTo>
                    <a:pt x="0" y="0"/>
                  </a:lnTo>
                  <a:lnTo>
                    <a:pt x="0" y="59777"/>
                  </a:lnTo>
                  <a:lnTo>
                    <a:pt x="10593" y="59777"/>
                  </a:lnTo>
                  <a:lnTo>
                    <a:pt x="10593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363">
              <a:extLst>
                <a:ext uri="{FF2B5EF4-FFF2-40B4-BE49-F238E27FC236}">
                  <a16:creationId xmlns:a16="http://schemas.microsoft.com/office/drawing/2014/main" id="{2D9362D6-156C-9CC8-D8EC-FCD6BE0016F6}"/>
                </a:ext>
              </a:extLst>
            </p:cNvPr>
            <p:cNvSpPr>
              <a:spLocks/>
            </p:cNvSpPr>
            <p:nvPr/>
          </p:nvSpPr>
          <p:spPr>
            <a:xfrm>
              <a:off x="5551991" y="227691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532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364">
              <a:extLst>
                <a:ext uri="{FF2B5EF4-FFF2-40B4-BE49-F238E27FC236}">
                  <a16:creationId xmlns:a16="http://schemas.microsoft.com/office/drawing/2014/main" id="{76B75590-5115-C471-7586-5B65D955E639}"/>
                </a:ext>
              </a:extLst>
            </p:cNvPr>
            <p:cNvSpPr>
              <a:spLocks/>
            </p:cNvSpPr>
            <p:nvPr/>
          </p:nvSpPr>
          <p:spPr>
            <a:xfrm>
              <a:off x="5551991" y="2273100"/>
              <a:ext cx="162560" cy="0"/>
            </a:xfrm>
            <a:custGeom>
              <a:avLst/>
              <a:gdLst/>
              <a:ahLst/>
              <a:cxnLst/>
              <a:rect l="l" t="t" r="r" b="b"/>
              <a:pathLst>
                <a:path w="162560">
                  <a:moveTo>
                    <a:pt x="0" y="0"/>
                  </a:moveTo>
                  <a:lnTo>
                    <a:pt x="161965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365">
              <a:extLst>
                <a:ext uri="{FF2B5EF4-FFF2-40B4-BE49-F238E27FC236}">
                  <a16:creationId xmlns:a16="http://schemas.microsoft.com/office/drawing/2014/main" id="{A087C0A8-2FAE-10CB-415F-6ACE1820561D}"/>
                </a:ext>
              </a:extLst>
            </p:cNvPr>
            <p:cNvSpPr>
              <a:spLocks/>
            </p:cNvSpPr>
            <p:nvPr/>
          </p:nvSpPr>
          <p:spPr>
            <a:xfrm>
              <a:off x="5551991" y="2197536"/>
              <a:ext cx="7620" cy="73660"/>
            </a:xfrm>
            <a:custGeom>
              <a:avLst/>
              <a:gdLst/>
              <a:ahLst/>
              <a:cxnLst/>
              <a:rect l="l" t="t" r="r" b="b"/>
              <a:pathLst>
                <a:path w="7620" h="73660">
                  <a:moveTo>
                    <a:pt x="0" y="73658"/>
                  </a:moveTo>
                  <a:lnTo>
                    <a:pt x="7567" y="7365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7365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366">
              <a:extLst>
                <a:ext uri="{FF2B5EF4-FFF2-40B4-BE49-F238E27FC236}">
                  <a16:creationId xmlns:a16="http://schemas.microsoft.com/office/drawing/2014/main" id="{A5335195-9FCC-B74B-342A-29B232445121}"/>
                </a:ext>
              </a:extLst>
            </p:cNvPr>
            <p:cNvSpPr>
              <a:spLocks/>
            </p:cNvSpPr>
            <p:nvPr/>
          </p:nvSpPr>
          <p:spPr>
            <a:xfrm>
              <a:off x="5551991" y="219372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532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367">
              <a:extLst>
                <a:ext uri="{FF2B5EF4-FFF2-40B4-BE49-F238E27FC236}">
                  <a16:creationId xmlns:a16="http://schemas.microsoft.com/office/drawing/2014/main" id="{190DECCD-8471-A535-0BA2-6E826FBB39EB}"/>
                </a:ext>
              </a:extLst>
            </p:cNvPr>
            <p:cNvSpPr>
              <a:spLocks/>
            </p:cNvSpPr>
            <p:nvPr/>
          </p:nvSpPr>
          <p:spPr>
            <a:xfrm>
              <a:off x="5713957" y="227119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33" y="3809"/>
                  </a:lnTo>
                  <a:lnTo>
                    <a:pt x="37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368">
              <a:extLst>
                <a:ext uri="{FF2B5EF4-FFF2-40B4-BE49-F238E27FC236}">
                  <a16:creationId xmlns:a16="http://schemas.microsoft.com/office/drawing/2014/main" id="{C71D6DAC-EA45-F075-16BE-ACA38CBF34F4}"/>
                </a:ext>
              </a:extLst>
            </p:cNvPr>
            <p:cNvSpPr>
              <a:spLocks/>
            </p:cNvSpPr>
            <p:nvPr/>
          </p:nvSpPr>
          <p:spPr>
            <a:xfrm>
              <a:off x="5713957" y="2197536"/>
              <a:ext cx="7620" cy="73660"/>
            </a:xfrm>
            <a:custGeom>
              <a:avLst/>
              <a:gdLst/>
              <a:ahLst/>
              <a:cxnLst/>
              <a:rect l="l" t="t" r="r" b="b"/>
              <a:pathLst>
                <a:path w="7620" h="73660">
                  <a:moveTo>
                    <a:pt x="0" y="73658"/>
                  </a:moveTo>
                  <a:lnTo>
                    <a:pt x="7567" y="7365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7365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369">
              <a:extLst>
                <a:ext uri="{FF2B5EF4-FFF2-40B4-BE49-F238E27FC236}">
                  <a16:creationId xmlns:a16="http://schemas.microsoft.com/office/drawing/2014/main" id="{BF13DE54-C733-D212-A4A1-620753C8838E}"/>
                </a:ext>
              </a:extLst>
            </p:cNvPr>
            <p:cNvSpPr>
              <a:spLocks/>
            </p:cNvSpPr>
            <p:nvPr/>
          </p:nvSpPr>
          <p:spPr>
            <a:xfrm>
              <a:off x="5717690" y="2271076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3833" y="0"/>
                  </a:moveTo>
                  <a:lnTo>
                    <a:pt x="0" y="0"/>
                  </a:lnTo>
                  <a:lnTo>
                    <a:pt x="0" y="3793"/>
                  </a:lnTo>
                  <a:lnTo>
                    <a:pt x="3833" y="3793"/>
                  </a:lnTo>
                  <a:lnTo>
                    <a:pt x="383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370">
              <a:extLst>
                <a:ext uri="{FF2B5EF4-FFF2-40B4-BE49-F238E27FC236}">
                  <a16:creationId xmlns:a16="http://schemas.microsoft.com/office/drawing/2014/main" id="{5F1E6718-1152-B715-28A1-0E96A5F1AFE2}"/>
                </a:ext>
              </a:extLst>
            </p:cNvPr>
            <p:cNvSpPr>
              <a:spLocks/>
            </p:cNvSpPr>
            <p:nvPr/>
          </p:nvSpPr>
          <p:spPr>
            <a:xfrm>
              <a:off x="5562585" y="2261035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0" y="7619"/>
                  </a:moveTo>
                  <a:lnTo>
                    <a:pt x="3783" y="761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371">
              <a:extLst>
                <a:ext uri="{FF2B5EF4-FFF2-40B4-BE49-F238E27FC236}">
                  <a16:creationId xmlns:a16="http://schemas.microsoft.com/office/drawing/2014/main" id="{BFE6B200-FD2A-F336-0FF5-266914B2E392}"/>
                </a:ext>
              </a:extLst>
            </p:cNvPr>
            <p:cNvSpPr>
              <a:spLocks/>
            </p:cNvSpPr>
            <p:nvPr/>
          </p:nvSpPr>
          <p:spPr>
            <a:xfrm>
              <a:off x="5562585" y="2207696"/>
              <a:ext cx="7620" cy="53340"/>
            </a:xfrm>
            <a:custGeom>
              <a:avLst/>
              <a:gdLst/>
              <a:ahLst/>
              <a:cxnLst/>
              <a:rect l="l" t="t" r="r" b="b"/>
              <a:pathLst>
                <a:path w="7620" h="53339">
                  <a:moveTo>
                    <a:pt x="0" y="53338"/>
                  </a:moveTo>
                  <a:lnTo>
                    <a:pt x="7567" y="5333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333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372">
              <a:extLst>
                <a:ext uri="{FF2B5EF4-FFF2-40B4-BE49-F238E27FC236}">
                  <a16:creationId xmlns:a16="http://schemas.microsoft.com/office/drawing/2014/main" id="{A7BFE08A-7593-07DB-AD35-EB8CFF82286A}"/>
                </a:ext>
              </a:extLst>
            </p:cNvPr>
            <p:cNvSpPr>
              <a:spLocks/>
            </p:cNvSpPr>
            <p:nvPr/>
          </p:nvSpPr>
          <p:spPr>
            <a:xfrm>
              <a:off x="5562585" y="2203886"/>
              <a:ext cx="148590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0" y="0"/>
                  </a:moveTo>
                  <a:lnTo>
                    <a:pt x="148345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373">
              <a:extLst>
                <a:ext uri="{FF2B5EF4-FFF2-40B4-BE49-F238E27FC236}">
                  <a16:creationId xmlns:a16="http://schemas.microsoft.com/office/drawing/2014/main" id="{1A902A15-90FF-BF62-C78B-A3CA58C4B4A2}"/>
                </a:ext>
              </a:extLst>
            </p:cNvPr>
            <p:cNvSpPr>
              <a:spLocks/>
            </p:cNvSpPr>
            <p:nvPr/>
          </p:nvSpPr>
          <p:spPr>
            <a:xfrm>
              <a:off x="5566369" y="2266750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0" y="0"/>
                  </a:moveTo>
                  <a:lnTo>
                    <a:pt x="144561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374">
              <a:extLst>
                <a:ext uri="{FF2B5EF4-FFF2-40B4-BE49-F238E27FC236}">
                  <a16:creationId xmlns:a16="http://schemas.microsoft.com/office/drawing/2014/main" id="{7F7C100B-496D-EB05-8BAD-3F85EDC70C7D}"/>
                </a:ext>
              </a:extLst>
            </p:cNvPr>
            <p:cNvSpPr>
              <a:spLocks/>
            </p:cNvSpPr>
            <p:nvPr/>
          </p:nvSpPr>
          <p:spPr>
            <a:xfrm>
              <a:off x="5566369" y="226103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375">
              <a:extLst>
                <a:ext uri="{FF2B5EF4-FFF2-40B4-BE49-F238E27FC236}">
                  <a16:creationId xmlns:a16="http://schemas.microsoft.com/office/drawing/2014/main" id="{7DBA69EA-55AE-379D-F447-1188B98024D7}"/>
                </a:ext>
              </a:extLst>
            </p:cNvPr>
            <p:cNvSpPr>
              <a:spLocks/>
            </p:cNvSpPr>
            <p:nvPr/>
          </p:nvSpPr>
          <p:spPr>
            <a:xfrm>
              <a:off x="5570152" y="2262940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78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376">
              <a:extLst>
                <a:ext uri="{FF2B5EF4-FFF2-40B4-BE49-F238E27FC236}">
                  <a16:creationId xmlns:a16="http://schemas.microsoft.com/office/drawing/2014/main" id="{FD32B6FE-F365-7A12-0EE0-F23DC4DA7277}"/>
                </a:ext>
              </a:extLst>
            </p:cNvPr>
            <p:cNvSpPr>
              <a:spLocks/>
            </p:cNvSpPr>
            <p:nvPr/>
          </p:nvSpPr>
          <p:spPr>
            <a:xfrm>
              <a:off x="5703363" y="2207696"/>
              <a:ext cx="7620" cy="53340"/>
            </a:xfrm>
            <a:custGeom>
              <a:avLst/>
              <a:gdLst/>
              <a:ahLst/>
              <a:cxnLst/>
              <a:rect l="l" t="t" r="r" b="b"/>
              <a:pathLst>
                <a:path w="7620" h="53339">
                  <a:moveTo>
                    <a:pt x="0" y="53338"/>
                  </a:moveTo>
                  <a:lnTo>
                    <a:pt x="7567" y="5333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333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377">
              <a:extLst>
                <a:ext uri="{FF2B5EF4-FFF2-40B4-BE49-F238E27FC236}">
                  <a16:creationId xmlns:a16="http://schemas.microsoft.com/office/drawing/2014/main" id="{7B10439B-2EF9-D05C-22D3-742B949532B1}"/>
                </a:ext>
              </a:extLst>
            </p:cNvPr>
            <p:cNvSpPr>
              <a:spLocks/>
            </p:cNvSpPr>
            <p:nvPr/>
          </p:nvSpPr>
          <p:spPr>
            <a:xfrm>
              <a:off x="5596647" y="2220000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122" y="0"/>
                  </a:lnTo>
                </a:path>
              </a:pathLst>
            </a:custGeom>
            <a:ln w="11350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378">
              <a:extLst>
                <a:ext uri="{FF2B5EF4-FFF2-40B4-BE49-F238E27FC236}">
                  <a16:creationId xmlns:a16="http://schemas.microsoft.com/office/drawing/2014/main" id="{C6BAE6A2-0305-FE4B-265D-90A394D77679}"/>
                </a:ext>
              </a:extLst>
            </p:cNvPr>
            <p:cNvSpPr>
              <a:spLocks/>
            </p:cNvSpPr>
            <p:nvPr/>
          </p:nvSpPr>
          <p:spPr>
            <a:xfrm>
              <a:off x="5592864" y="2227381"/>
              <a:ext cx="104139" cy="0"/>
            </a:xfrm>
            <a:custGeom>
              <a:avLst/>
              <a:gdLst/>
              <a:ahLst/>
              <a:cxnLst/>
              <a:rect l="l" t="t" r="r" b="b"/>
              <a:pathLst>
                <a:path w="104139">
                  <a:moveTo>
                    <a:pt x="0" y="0"/>
                  </a:moveTo>
                  <a:lnTo>
                    <a:pt x="103638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379">
              <a:extLst>
                <a:ext uri="{FF2B5EF4-FFF2-40B4-BE49-F238E27FC236}">
                  <a16:creationId xmlns:a16="http://schemas.microsoft.com/office/drawing/2014/main" id="{C318FA0F-8CC7-5027-57F1-C34D2451C70C}"/>
                </a:ext>
              </a:extLst>
            </p:cNvPr>
            <p:cNvSpPr>
              <a:spLocks/>
            </p:cNvSpPr>
            <p:nvPr/>
          </p:nvSpPr>
          <p:spPr>
            <a:xfrm>
              <a:off x="5592864" y="2223571"/>
              <a:ext cx="96520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71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380">
              <a:extLst>
                <a:ext uri="{FF2B5EF4-FFF2-40B4-BE49-F238E27FC236}">
                  <a16:creationId xmlns:a16="http://schemas.microsoft.com/office/drawing/2014/main" id="{5A64E06A-98B7-DA01-ADA7-F8C0F56C4857}"/>
                </a:ext>
              </a:extLst>
            </p:cNvPr>
            <p:cNvSpPr>
              <a:spLocks/>
            </p:cNvSpPr>
            <p:nvPr/>
          </p:nvSpPr>
          <p:spPr>
            <a:xfrm>
              <a:off x="5592864" y="2217856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381">
              <a:extLst>
                <a:ext uri="{FF2B5EF4-FFF2-40B4-BE49-F238E27FC236}">
                  <a16:creationId xmlns:a16="http://schemas.microsoft.com/office/drawing/2014/main" id="{5246A6E2-05F1-B368-8B52-DF1C0C2FE1FD}"/>
                </a:ext>
              </a:extLst>
            </p:cNvPr>
            <p:cNvSpPr>
              <a:spLocks/>
            </p:cNvSpPr>
            <p:nvPr/>
          </p:nvSpPr>
          <p:spPr>
            <a:xfrm>
              <a:off x="5592864" y="2214046"/>
              <a:ext cx="104139" cy="0"/>
            </a:xfrm>
            <a:custGeom>
              <a:avLst/>
              <a:gdLst/>
              <a:ahLst/>
              <a:cxnLst/>
              <a:rect l="l" t="t" r="r" b="b"/>
              <a:pathLst>
                <a:path w="104139">
                  <a:moveTo>
                    <a:pt x="0" y="0"/>
                  </a:moveTo>
                  <a:lnTo>
                    <a:pt x="103638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382">
              <a:extLst>
                <a:ext uri="{FF2B5EF4-FFF2-40B4-BE49-F238E27FC236}">
                  <a16:creationId xmlns:a16="http://schemas.microsoft.com/office/drawing/2014/main" id="{CD1AEC54-CD82-F559-9F67-B186EC566656}"/>
                </a:ext>
              </a:extLst>
            </p:cNvPr>
            <p:cNvSpPr>
              <a:spLocks/>
            </p:cNvSpPr>
            <p:nvPr/>
          </p:nvSpPr>
          <p:spPr>
            <a:xfrm>
              <a:off x="5688935" y="2221666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0" y="3809"/>
                  </a:moveTo>
                  <a:lnTo>
                    <a:pt x="3833" y="3809"/>
                  </a:lnTo>
                  <a:lnTo>
                    <a:pt x="38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383">
              <a:extLst>
                <a:ext uri="{FF2B5EF4-FFF2-40B4-BE49-F238E27FC236}">
                  <a16:creationId xmlns:a16="http://schemas.microsoft.com/office/drawing/2014/main" id="{466F7668-8632-CDD6-B2B2-1C82D5D66C3C}"/>
                </a:ext>
              </a:extLst>
            </p:cNvPr>
            <p:cNvSpPr>
              <a:spLocks/>
            </p:cNvSpPr>
            <p:nvPr/>
          </p:nvSpPr>
          <p:spPr>
            <a:xfrm>
              <a:off x="5688935" y="2217856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384">
              <a:extLst>
                <a:ext uri="{FF2B5EF4-FFF2-40B4-BE49-F238E27FC236}">
                  <a16:creationId xmlns:a16="http://schemas.microsoft.com/office/drawing/2014/main" id="{E1296FCD-FB23-4E5D-097B-1AA264DC5C35}"/>
                </a:ext>
              </a:extLst>
            </p:cNvPr>
            <p:cNvSpPr>
              <a:spLocks/>
            </p:cNvSpPr>
            <p:nvPr/>
          </p:nvSpPr>
          <p:spPr>
            <a:xfrm>
              <a:off x="5692769" y="222189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3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33" y="3783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385">
              <a:extLst>
                <a:ext uri="{FF2B5EF4-FFF2-40B4-BE49-F238E27FC236}">
                  <a16:creationId xmlns:a16="http://schemas.microsoft.com/office/drawing/2014/main" id="{9AF5B0B4-0408-8BA7-63B5-D808DAFBD4CC}"/>
                </a:ext>
              </a:extLst>
            </p:cNvPr>
            <p:cNvSpPr>
              <a:spLocks/>
            </p:cNvSpPr>
            <p:nvPr/>
          </p:nvSpPr>
          <p:spPr>
            <a:xfrm>
              <a:off x="5416520" y="2198425"/>
              <a:ext cx="144145" cy="201930"/>
            </a:xfrm>
            <a:custGeom>
              <a:avLst/>
              <a:gdLst/>
              <a:ahLst/>
              <a:cxnLst/>
              <a:rect l="l" t="t" r="r" b="b"/>
              <a:pathLst>
                <a:path w="144145" h="201930">
                  <a:moveTo>
                    <a:pt x="143794" y="0"/>
                  </a:moveTo>
                  <a:lnTo>
                    <a:pt x="107472" y="0"/>
                  </a:lnTo>
                  <a:lnTo>
                    <a:pt x="65775" y="8502"/>
                  </a:lnTo>
                  <a:lnTo>
                    <a:pt x="31598" y="31692"/>
                  </a:lnTo>
                  <a:lnTo>
                    <a:pt x="8491" y="66092"/>
                  </a:lnTo>
                  <a:lnTo>
                    <a:pt x="0" y="108225"/>
                  </a:lnTo>
                  <a:lnTo>
                    <a:pt x="0" y="201306"/>
                  </a:lnTo>
                  <a:lnTo>
                    <a:pt x="71897" y="201306"/>
                  </a:lnTo>
                  <a:lnTo>
                    <a:pt x="71897" y="108225"/>
                  </a:lnTo>
                  <a:lnTo>
                    <a:pt x="74687" y="94248"/>
                  </a:lnTo>
                  <a:lnTo>
                    <a:pt x="82303" y="82682"/>
                  </a:lnTo>
                  <a:lnTo>
                    <a:pt x="93609" y="74804"/>
                  </a:lnTo>
                  <a:lnTo>
                    <a:pt x="107472" y="71894"/>
                  </a:lnTo>
                  <a:lnTo>
                    <a:pt x="143794" y="71894"/>
                  </a:lnTo>
                  <a:lnTo>
                    <a:pt x="143794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386">
              <a:extLst>
                <a:ext uri="{FF2B5EF4-FFF2-40B4-BE49-F238E27FC236}">
                  <a16:creationId xmlns:a16="http://schemas.microsoft.com/office/drawing/2014/main" id="{60D2E7F6-7A34-AF5E-E120-E8D5ADD2CCE1}"/>
                </a:ext>
              </a:extLst>
            </p:cNvPr>
            <p:cNvSpPr>
              <a:spLocks/>
            </p:cNvSpPr>
            <p:nvPr/>
          </p:nvSpPr>
          <p:spPr>
            <a:xfrm>
              <a:off x="5412737" y="2194642"/>
              <a:ext cx="151765" cy="208915"/>
            </a:xfrm>
            <a:custGeom>
              <a:avLst/>
              <a:gdLst/>
              <a:ahLst/>
              <a:cxnLst/>
              <a:rect l="l" t="t" r="r" b="b"/>
              <a:pathLst>
                <a:path w="151764" h="208914">
                  <a:moveTo>
                    <a:pt x="151361" y="0"/>
                  </a:moveTo>
                  <a:lnTo>
                    <a:pt x="111256" y="0"/>
                  </a:lnTo>
                  <a:lnTo>
                    <a:pt x="68005" y="8774"/>
                  </a:lnTo>
                  <a:lnTo>
                    <a:pt x="32635" y="32732"/>
                  </a:lnTo>
                  <a:lnTo>
                    <a:pt x="8761" y="68326"/>
                  </a:lnTo>
                  <a:lnTo>
                    <a:pt x="0" y="112008"/>
                  </a:lnTo>
                  <a:lnTo>
                    <a:pt x="0" y="208873"/>
                  </a:lnTo>
                  <a:lnTo>
                    <a:pt x="79464" y="208873"/>
                  </a:lnTo>
                  <a:lnTo>
                    <a:pt x="79464" y="201306"/>
                  </a:lnTo>
                  <a:lnTo>
                    <a:pt x="7567" y="201306"/>
                  </a:lnTo>
                  <a:lnTo>
                    <a:pt x="7567" y="112008"/>
                  </a:lnTo>
                  <a:lnTo>
                    <a:pt x="15607" y="71615"/>
                  </a:lnTo>
                  <a:lnTo>
                    <a:pt x="37835" y="38600"/>
                  </a:lnTo>
                  <a:lnTo>
                    <a:pt x="70856" y="15994"/>
                  </a:lnTo>
                  <a:lnTo>
                    <a:pt x="111256" y="7576"/>
                  </a:lnTo>
                  <a:lnTo>
                    <a:pt x="151361" y="7576"/>
                  </a:lnTo>
                  <a:lnTo>
                    <a:pt x="151361" y="0"/>
                  </a:lnTo>
                  <a:close/>
                </a:path>
                <a:path w="151764" h="208914">
                  <a:moveTo>
                    <a:pt x="151361" y="7576"/>
                  </a:moveTo>
                  <a:lnTo>
                    <a:pt x="143794" y="7576"/>
                  </a:lnTo>
                  <a:lnTo>
                    <a:pt x="143794" y="71894"/>
                  </a:lnTo>
                  <a:lnTo>
                    <a:pt x="111256" y="71894"/>
                  </a:lnTo>
                  <a:lnTo>
                    <a:pt x="95844" y="75076"/>
                  </a:lnTo>
                  <a:lnTo>
                    <a:pt x="83343" y="83722"/>
                  </a:lnTo>
                  <a:lnTo>
                    <a:pt x="74959" y="96483"/>
                  </a:lnTo>
                  <a:lnTo>
                    <a:pt x="71897" y="112008"/>
                  </a:lnTo>
                  <a:lnTo>
                    <a:pt x="71897" y="201306"/>
                  </a:lnTo>
                  <a:lnTo>
                    <a:pt x="79464" y="201306"/>
                  </a:lnTo>
                  <a:lnTo>
                    <a:pt x="79464" y="112008"/>
                  </a:lnTo>
                  <a:lnTo>
                    <a:pt x="81983" y="99263"/>
                  </a:lnTo>
                  <a:lnTo>
                    <a:pt x="88830" y="88929"/>
                  </a:lnTo>
                  <a:lnTo>
                    <a:pt x="98942" y="82001"/>
                  </a:lnTo>
                  <a:lnTo>
                    <a:pt x="111256" y="79471"/>
                  </a:lnTo>
                  <a:lnTo>
                    <a:pt x="151361" y="79471"/>
                  </a:lnTo>
                  <a:lnTo>
                    <a:pt x="151361" y="757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387">
              <a:extLst>
                <a:ext uri="{FF2B5EF4-FFF2-40B4-BE49-F238E27FC236}">
                  <a16:creationId xmlns:a16="http://schemas.microsoft.com/office/drawing/2014/main" id="{94D381D2-83DF-2464-EC94-8509B6999715}"/>
                </a:ext>
              </a:extLst>
            </p:cNvPr>
            <p:cNvSpPr>
              <a:spLocks/>
            </p:cNvSpPr>
            <p:nvPr/>
          </p:nvSpPr>
          <p:spPr>
            <a:xfrm>
              <a:off x="5410467" y="2193128"/>
              <a:ext cx="155575" cy="212090"/>
            </a:xfrm>
            <a:custGeom>
              <a:avLst/>
              <a:gdLst/>
              <a:ahLst/>
              <a:cxnLst/>
              <a:rect l="l" t="t" r="r" b="b"/>
              <a:pathLst>
                <a:path w="155575" h="212089">
                  <a:moveTo>
                    <a:pt x="155145" y="0"/>
                  </a:moveTo>
                  <a:lnTo>
                    <a:pt x="113526" y="0"/>
                  </a:lnTo>
                  <a:lnTo>
                    <a:pt x="69602" y="8904"/>
                  </a:lnTo>
                  <a:lnTo>
                    <a:pt x="33486" y="33205"/>
                  </a:lnTo>
                  <a:lnTo>
                    <a:pt x="9009" y="69284"/>
                  </a:lnTo>
                  <a:lnTo>
                    <a:pt x="0" y="113521"/>
                  </a:lnTo>
                  <a:lnTo>
                    <a:pt x="0" y="211900"/>
                  </a:lnTo>
                  <a:lnTo>
                    <a:pt x="83248" y="211900"/>
                  </a:lnTo>
                  <a:lnTo>
                    <a:pt x="83248" y="201306"/>
                  </a:lnTo>
                  <a:lnTo>
                    <a:pt x="11350" y="201306"/>
                  </a:lnTo>
                  <a:lnTo>
                    <a:pt x="11350" y="113521"/>
                  </a:lnTo>
                  <a:lnTo>
                    <a:pt x="19439" y="73494"/>
                  </a:lnTo>
                  <a:lnTo>
                    <a:pt x="41436" y="40777"/>
                  </a:lnTo>
                  <a:lnTo>
                    <a:pt x="73933" y="18702"/>
                  </a:lnTo>
                  <a:lnTo>
                    <a:pt x="113526" y="10603"/>
                  </a:lnTo>
                  <a:lnTo>
                    <a:pt x="155145" y="10603"/>
                  </a:lnTo>
                  <a:lnTo>
                    <a:pt x="155145" y="0"/>
                  </a:lnTo>
                  <a:close/>
                </a:path>
                <a:path w="155575" h="212089">
                  <a:moveTo>
                    <a:pt x="155145" y="10603"/>
                  </a:moveTo>
                  <a:lnTo>
                    <a:pt x="144551" y="10603"/>
                  </a:lnTo>
                  <a:lnTo>
                    <a:pt x="144551" y="71894"/>
                  </a:lnTo>
                  <a:lnTo>
                    <a:pt x="113526" y="71894"/>
                  </a:lnTo>
                  <a:lnTo>
                    <a:pt x="97558" y="75206"/>
                  </a:lnTo>
                  <a:lnTo>
                    <a:pt x="84573" y="84195"/>
                  </a:lnTo>
                  <a:lnTo>
                    <a:pt x="75846" y="97440"/>
                  </a:lnTo>
                  <a:lnTo>
                    <a:pt x="72654" y="113521"/>
                  </a:lnTo>
                  <a:lnTo>
                    <a:pt x="72654" y="201306"/>
                  </a:lnTo>
                  <a:lnTo>
                    <a:pt x="83248" y="201306"/>
                  </a:lnTo>
                  <a:lnTo>
                    <a:pt x="83248" y="113521"/>
                  </a:lnTo>
                  <a:lnTo>
                    <a:pt x="85636" y="101769"/>
                  </a:lnTo>
                  <a:lnTo>
                    <a:pt x="92140" y="92145"/>
                  </a:lnTo>
                  <a:lnTo>
                    <a:pt x="101767" y="85643"/>
                  </a:lnTo>
                  <a:lnTo>
                    <a:pt x="113526" y="83254"/>
                  </a:lnTo>
                  <a:lnTo>
                    <a:pt x="155145" y="83254"/>
                  </a:lnTo>
                  <a:lnTo>
                    <a:pt x="155145" y="10603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388">
              <a:extLst>
                <a:ext uri="{FF2B5EF4-FFF2-40B4-BE49-F238E27FC236}">
                  <a16:creationId xmlns:a16="http://schemas.microsoft.com/office/drawing/2014/main" id="{1E759E26-EA7E-8E12-D7C5-370AB7E9709A}"/>
                </a:ext>
              </a:extLst>
            </p:cNvPr>
            <p:cNvSpPr>
              <a:spLocks/>
            </p:cNvSpPr>
            <p:nvPr/>
          </p:nvSpPr>
          <p:spPr>
            <a:xfrm>
              <a:off x="5406673" y="2189345"/>
              <a:ext cx="163195" cy="219710"/>
            </a:xfrm>
            <a:custGeom>
              <a:avLst/>
              <a:gdLst/>
              <a:ahLst/>
              <a:cxnLst/>
              <a:rect l="l" t="t" r="r" b="b"/>
              <a:pathLst>
                <a:path w="163195" h="219710">
                  <a:moveTo>
                    <a:pt x="162722" y="0"/>
                  </a:moveTo>
                  <a:lnTo>
                    <a:pt x="117320" y="0"/>
                  </a:lnTo>
                  <a:lnTo>
                    <a:pt x="71845" y="9282"/>
                  </a:lnTo>
                  <a:lnTo>
                    <a:pt x="34532" y="34529"/>
                  </a:lnTo>
                  <a:lnTo>
                    <a:pt x="9283" y="71838"/>
                  </a:lnTo>
                  <a:lnTo>
                    <a:pt x="0" y="117305"/>
                  </a:lnTo>
                  <a:lnTo>
                    <a:pt x="0" y="219467"/>
                  </a:lnTo>
                  <a:lnTo>
                    <a:pt x="90825" y="219467"/>
                  </a:lnTo>
                  <a:lnTo>
                    <a:pt x="90825" y="215683"/>
                  </a:lnTo>
                  <a:lnTo>
                    <a:pt x="83258" y="215683"/>
                  </a:lnTo>
                  <a:lnTo>
                    <a:pt x="83258" y="211900"/>
                  </a:lnTo>
                  <a:lnTo>
                    <a:pt x="7577" y="211900"/>
                  </a:lnTo>
                  <a:lnTo>
                    <a:pt x="7577" y="117305"/>
                  </a:lnTo>
                  <a:lnTo>
                    <a:pt x="16468" y="74737"/>
                  </a:lnTo>
                  <a:lnTo>
                    <a:pt x="40115" y="40114"/>
                  </a:lnTo>
                  <a:lnTo>
                    <a:pt x="74745" y="16179"/>
                  </a:lnTo>
                  <a:lnTo>
                    <a:pt x="117320" y="7566"/>
                  </a:lnTo>
                  <a:lnTo>
                    <a:pt x="162722" y="7566"/>
                  </a:lnTo>
                  <a:lnTo>
                    <a:pt x="162722" y="0"/>
                  </a:lnTo>
                  <a:close/>
                </a:path>
                <a:path w="163195" h="219710">
                  <a:moveTo>
                    <a:pt x="162722" y="7566"/>
                  </a:moveTo>
                  <a:lnTo>
                    <a:pt x="155155" y="7566"/>
                  </a:lnTo>
                  <a:lnTo>
                    <a:pt x="155155" y="83254"/>
                  </a:lnTo>
                  <a:lnTo>
                    <a:pt x="117320" y="83254"/>
                  </a:lnTo>
                  <a:lnTo>
                    <a:pt x="104012" y="85915"/>
                  </a:lnTo>
                  <a:lnTo>
                    <a:pt x="93191" y="93186"/>
                  </a:lnTo>
                  <a:lnTo>
                    <a:pt x="85918" y="104004"/>
                  </a:lnTo>
                  <a:lnTo>
                    <a:pt x="83258" y="117305"/>
                  </a:lnTo>
                  <a:lnTo>
                    <a:pt x="83258" y="215683"/>
                  </a:lnTo>
                  <a:lnTo>
                    <a:pt x="87041" y="215683"/>
                  </a:lnTo>
                  <a:lnTo>
                    <a:pt x="87041" y="211900"/>
                  </a:lnTo>
                  <a:lnTo>
                    <a:pt x="90825" y="211900"/>
                  </a:lnTo>
                  <a:lnTo>
                    <a:pt x="90825" y="117305"/>
                  </a:lnTo>
                  <a:lnTo>
                    <a:pt x="92941" y="106782"/>
                  </a:lnTo>
                  <a:lnTo>
                    <a:pt x="98677" y="98388"/>
                  </a:lnTo>
                  <a:lnTo>
                    <a:pt x="107110" y="92831"/>
                  </a:lnTo>
                  <a:lnTo>
                    <a:pt x="117320" y="90821"/>
                  </a:lnTo>
                  <a:lnTo>
                    <a:pt x="162722" y="90821"/>
                  </a:lnTo>
                  <a:lnTo>
                    <a:pt x="162722" y="7566"/>
                  </a:lnTo>
                  <a:close/>
                </a:path>
                <a:path w="163195" h="219710">
                  <a:moveTo>
                    <a:pt x="90825" y="211900"/>
                  </a:moveTo>
                  <a:lnTo>
                    <a:pt x="87041" y="211900"/>
                  </a:lnTo>
                  <a:lnTo>
                    <a:pt x="87041" y="215683"/>
                  </a:lnTo>
                  <a:lnTo>
                    <a:pt x="90825" y="215683"/>
                  </a:lnTo>
                  <a:lnTo>
                    <a:pt x="90825" y="211900"/>
                  </a:lnTo>
                  <a:close/>
                </a:path>
                <a:path w="163195" h="219710">
                  <a:moveTo>
                    <a:pt x="152128" y="10603"/>
                  </a:moveTo>
                  <a:lnTo>
                    <a:pt x="117320" y="10603"/>
                  </a:lnTo>
                  <a:lnTo>
                    <a:pt x="76178" y="18974"/>
                  </a:lnTo>
                  <a:lnTo>
                    <a:pt x="42486" y="41817"/>
                  </a:lnTo>
                  <a:lnTo>
                    <a:pt x="19721" y="75729"/>
                  </a:lnTo>
                  <a:lnTo>
                    <a:pt x="11360" y="117305"/>
                  </a:lnTo>
                  <a:lnTo>
                    <a:pt x="11360" y="208873"/>
                  </a:lnTo>
                  <a:lnTo>
                    <a:pt x="15144" y="208873"/>
                  </a:lnTo>
                  <a:lnTo>
                    <a:pt x="15144" y="201306"/>
                  </a:lnTo>
                  <a:lnTo>
                    <a:pt x="18927" y="201306"/>
                  </a:lnTo>
                  <a:lnTo>
                    <a:pt x="18927" y="117305"/>
                  </a:lnTo>
                  <a:lnTo>
                    <a:pt x="20866" y="97381"/>
                  </a:lnTo>
                  <a:lnTo>
                    <a:pt x="35528" y="62071"/>
                  </a:lnTo>
                  <a:lnTo>
                    <a:pt x="79096" y="26115"/>
                  </a:lnTo>
                  <a:lnTo>
                    <a:pt x="117320" y="18170"/>
                  </a:lnTo>
                  <a:lnTo>
                    <a:pt x="152128" y="18170"/>
                  </a:lnTo>
                  <a:lnTo>
                    <a:pt x="152128" y="10603"/>
                  </a:lnTo>
                  <a:close/>
                </a:path>
                <a:path w="163195" h="219710">
                  <a:moveTo>
                    <a:pt x="18927" y="201306"/>
                  </a:moveTo>
                  <a:lnTo>
                    <a:pt x="15144" y="201306"/>
                  </a:lnTo>
                  <a:lnTo>
                    <a:pt x="15144" y="208873"/>
                  </a:lnTo>
                  <a:lnTo>
                    <a:pt x="80231" y="208873"/>
                  </a:lnTo>
                  <a:lnTo>
                    <a:pt x="80231" y="205090"/>
                  </a:lnTo>
                  <a:lnTo>
                    <a:pt x="18927" y="205090"/>
                  </a:lnTo>
                  <a:lnTo>
                    <a:pt x="18927" y="201306"/>
                  </a:lnTo>
                  <a:close/>
                </a:path>
                <a:path w="163195" h="219710">
                  <a:moveTo>
                    <a:pt x="152128" y="18170"/>
                  </a:moveTo>
                  <a:lnTo>
                    <a:pt x="144561" y="18170"/>
                  </a:lnTo>
                  <a:lnTo>
                    <a:pt x="144561" y="71894"/>
                  </a:lnTo>
                  <a:lnTo>
                    <a:pt x="117320" y="71894"/>
                  </a:lnTo>
                  <a:lnTo>
                    <a:pt x="99803" y="75478"/>
                  </a:lnTo>
                  <a:lnTo>
                    <a:pt x="85624" y="85236"/>
                  </a:lnTo>
                  <a:lnTo>
                    <a:pt x="76128" y="99675"/>
                  </a:lnTo>
                  <a:lnTo>
                    <a:pt x="72664" y="117305"/>
                  </a:lnTo>
                  <a:lnTo>
                    <a:pt x="72664" y="201306"/>
                  </a:lnTo>
                  <a:lnTo>
                    <a:pt x="18927" y="201306"/>
                  </a:lnTo>
                  <a:lnTo>
                    <a:pt x="18927" y="205090"/>
                  </a:lnTo>
                  <a:lnTo>
                    <a:pt x="80231" y="205090"/>
                  </a:lnTo>
                  <a:lnTo>
                    <a:pt x="80231" y="117305"/>
                  </a:lnTo>
                  <a:lnTo>
                    <a:pt x="80928" y="109655"/>
                  </a:lnTo>
                  <a:lnTo>
                    <a:pt x="109983" y="80278"/>
                  </a:lnTo>
                  <a:lnTo>
                    <a:pt x="117320" y="79461"/>
                  </a:lnTo>
                  <a:lnTo>
                    <a:pt x="152128" y="79461"/>
                  </a:lnTo>
                  <a:lnTo>
                    <a:pt x="152128" y="1817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389">
              <a:extLst>
                <a:ext uri="{FF2B5EF4-FFF2-40B4-BE49-F238E27FC236}">
                  <a16:creationId xmlns:a16="http://schemas.microsoft.com/office/drawing/2014/main" id="{C6CC9516-92A2-0C38-B19A-29B701534F21}"/>
                </a:ext>
              </a:extLst>
            </p:cNvPr>
            <p:cNvSpPr>
              <a:spLocks/>
            </p:cNvSpPr>
            <p:nvPr/>
          </p:nvSpPr>
          <p:spPr>
            <a:xfrm>
              <a:off x="5439978" y="2222649"/>
              <a:ext cx="82550" cy="110489"/>
            </a:xfrm>
            <a:custGeom>
              <a:avLst/>
              <a:gdLst/>
              <a:ahLst/>
              <a:cxnLst/>
              <a:rect l="l" t="t" r="r" b="b"/>
              <a:pathLst>
                <a:path w="82550" h="110489">
                  <a:moveTo>
                    <a:pt x="82501" y="0"/>
                  </a:moveTo>
                  <a:lnTo>
                    <a:pt x="34805" y="4705"/>
                  </a:lnTo>
                  <a:lnTo>
                    <a:pt x="10312" y="17783"/>
                  </a:lnTo>
                  <a:lnTo>
                    <a:pt x="1289" y="49590"/>
                  </a:lnTo>
                  <a:lnTo>
                    <a:pt x="0" y="110485"/>
                  </a:lnTo>
                  <a:lnTo>
                    <a:pt x="82501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390">
              <a:extLst>
                <a:ext uri="{FF2B5EF4-FFF2-40B4-BE49-F238E27FC236}">
                  <a16:creationId xmlns:a16="http://schemas.microsoft.com/office/drawing/2014/main" id="{4D28295F-1A23-4506-CD73-FA1122912E3E}"/>
                </a:ext>
              </a:extLst>
            </p:cNvPr>
            <p:cNvSpPr>
              <a:spLocks/>
            </p:cNvSpPr>
            <p:nvPr/>
          </p:nvSpPr>
          <p:spPr>
            <a:xfrm>
              <a:off x="5436195" y="2218865"/>
              <a:ext cx="87630" cy="114300"/>
            </a:xfrm>
            <a:custGeom>
              <a:avLst/>
              <a:gdLst/>
              <a:ahLst/>
              <a:cxnLst/>
              <a:rect l="l" t="t" r="r" b="b"/>
              <a:pathLst>
                <a:path w="87629" h="114300">
                  <a:moveTo>
                    <a:pt x="86284" y="0"/>
                  </a:moveTo>
                  <a:lnTo>
                    <a:pt x="43142" y="15890"/>
                  </a:lnTo>
                  <a:lnTo>
                    <a:pt x="13338" y="50607"/>
                  </a:lnTo>
                  <a:lnTo>
                    <a:pt x="0" y="114268"/>
                  </a:lnTo>
                  <a:lnTo>
                    <a:pt x="7567" y="114268"/>
                  </a:lnTo>
                  <a:lnTo>
                    <a:pt x="10948" y="79849"/>
                  </a:lnTo>
                  <a:lnTo>
                    <a:pt x="19864" y="54012"/>
                  </a:lnTo>
                  <a:lnTo>
                    <a:pt x="46926" y="22700"/>
                  </a:lnTo>
                  <a:lnTo>
                    <a:pt x="74924" y="9836"/>
                  </a:lnTo>
                  <a:lnTo>
                    <a:pt x="77951" y="8323"/>
                  </a:lnTo>
                  <a:lnTo>
                    <a:pt x="81734" y="8323"/>
                  </a:lnTo>
                  <a:lnTo>
                    <a:pt x="83248" y="7566"/>
                  </a:lnTo>
                  <a:lnTo>
                    <a:pt x="87041" y="7566"/>
                  </a:lnTo>
                  <a:lnTo>
                    <a:pt x="86284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391">
              <a:extLst>
                <a:ext uri="{FF2B5EF4-FFF2-40B4-BE49-F238E27FC236}">
                  <a16:creationId xmlns:a16="http://schemas.microsoft.com/office/drawing/2014/main" id="{467983A0-C7CE-B1C6-FDC0-531280D97AF7}"/>
                </a:ext>
              </a:extLst>
            </p:cNvPr>
            <p:cNvSpPr>
              <a:spLocks/>
            </p:cNvSpPr>
            <p:nvPr/>
          </p:nvSpPr>
          <p:spPr>
            <a:xfrm>
              <a:off x="5434681" y="2216595"/>
              <a:ext cx="88900" cy="116839"/>
            </a:xfrm>
            <a:custGeom>
              <a:avLst/>
              <a:gdLst/>
              <a:ahLst/>
              <a:cxnLst/>
              <a:rect l="l" t="t" r="r" b="b"/>
              <a:pathLst>
                <a:path w="88900" h="116839">
                  <a:moveTo>
                    <a:pt x="87798" y="0"/>
                  </a:moveTo>
                  <a:lnTo>
                    <a:pt x="73760" y="2884"/>
                  </a:lnTo>
                  <a:lnTo>
                    <a:pt x="43615" y="17404"/>
                  </a:lnTo>
                  <a:lnTo>
                    <a:pt x="13612" y="52356"/>
                  </a:lnTo>
                  <a:lnTo>
                    <a:pt x="0" y="116538"/>
                  </a:lnTo>
                  <a:lnTo>
                    <a:pt x="10593" y="116538"/>
                  </a:lnTo>
                  <a:lnTo>
                    <a:pt x="22348" y="58280"/>
                  </a:lnTo>
                  <a:lnTo>
                    <a:pt x="48435" y="26768"/>
                  </a:lnTo>
                  <a:lnTo>
                    <a:pt x="75092" y="13845"/>
                  </a:lnTo>
                  <a:lnTo>
                    <a:pt x="88555" y="11350"/>
                  </a:lnTo>
                  <a:lnTo>
                    <a:pt x="87798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392">
              <a:extLst>
                <a:ext uri="{FF2B5EF4-FFF2-40B4-BE49-F238E27FC236}">
                  <a16:creationId xmlns:a16="http://schemas.microsoft.com/office/drawing/2014/main" id="{0E734812-3ED0-6DF5-92B0-3214D26A1839}"/>
                </a:ext>
              </a:extLst>
            </p:cNvPr>
            <p:cNvSpPr>
              <a:spLocks/>
            </p:cNvSpPr>
            <p:nvPr/>
          </p:nvSpPr>
          <p:spPr>
            <a:xfrm>
              <a:off x="5430898" y="2212812"/>
              <a:ext cx="96520" cy="124460"/>
            </a:xfrm>
            <a:custGeom>
              <a:avLst/>
              <a:gdLst/>
              <a:ahLst/>
              <a:cxnLst/>
              <a:rect l="l" t="t" r="r" b="b"/>
              <a:pathLst>
                <a:path w="96520" h="124460">
                  <a:moveTo>
                    <a:pt x="95365" y="0"/>
                  </a:moveTo>
                  <a:lnTo>
                    <a:pt x="91581" y="0"/>
                  </a:lnTo>
                  <a:lnTo>
                    <a:pt x="86905" y="922"/>
                  </a:lnTo>
                  <a:lnTo>
                    <a:pt x="44655" y="18160"/>
                  </a:lnTo>
                  <a:lnTo>
                    <a:pt x="13811" y="54202"/>
                  </a:lnTo>
                  <a:lnTo>
                    <a:pt x="0" y="120322"/>
                  </a:lnTo>
                  <a:lnTo>
                    <a:pt x="0" y="124105"/>
                  </a:lnTo>
                  <a:lnTo>
                    <a:pt x="18161" y="124105"/>
                  </a:lnTo>
                  <a:lnTo>
                    <a:pt x="18161" y="120322"/>
                  </a:lnTo>
                  <a:lnTo>
                    <a:pt x="3783" y="120322"/>
                  </a:lnTo>
                  <a:lnTo>
                    <a:pt x="3783" y="116538"/>
                  </a:lnTo>
                  <a:lnTo>
                    <a:pt x="7953" y="116538"/>
                  </a:lnTo>
                  <a:lnTo>
                    <a:pt x="11197" y="84768"/>
                  </a:lnTo>
                  <a:lnTo>
                    <a:pt x="20716" y="57796"/>
                  </a:lnTo>
                  <a:lnTo>
                    <a:pt x="49196" y="24213"/>
                  </a:lnTo>
                  <a:lnTo>
                    <a:pt x="78707" y="10593"/>
                  </a:lnTo>
                  <a:lnTo>
                    <a:pt x="82491" y="9080"/>
                  </a:lnTo>
                  <a:lnTo>
                    <a:pt x="85518" y="9080"/>
                  </a:lnTo>
                  <a:lnTo>
                    <a:pt x="87788" y="8323"/>
                  </a:lnTo>
                  <a:lnTo>
                    <a:pt x="88058" y="8323"/>
                  </a:lnTo>
                  <a:lnTo>
                    <a:pt x="87788" y="4540"/>
                  </a:lnTo>
                  <a:lnTo>
                    <a:pt x="91581" y="3783"/>
                  </a:lnTo>
                  <a:lnTo>
                    <a:pt x="95523" y="3783"/>
                  </a:lnTo>
                  <a:lnTo>
                    <a:pt x="95365" y="0"/>
                  </a:lnTo>
                  <a:close/>
                </a:path>
                <a:path w="96520" h="124460">
                  <a:moveTo>
                    <a:pt x="7953" y="116538"/>
                  </a:moveTo>
                  <a:lnTo>
                    <a:pt x="3783" y="116538"/>
                  </a:lnTo>
                  <a:lnTo>
                    <a:pt x="3783" y="120322"/>
                  </a:lnTo>
                  <a:lnTo>
                    <a:pt x="7567" y="120322"/>
                  </a:lnTo>
                  <a:lnTo>
                    <a:pt x="7953" y="116538"/>
                  </a:lnTo>
                  <a:close/>
                </a:path>
                <a:path w="96520" h="124460">
                  <a:moveTo>
                    <a:pt x="10972" y="116538"/>
                  </a:moveTo>
                  <a:lnTo>
                    <a:pt x="7953" y="116538"/>
                  </a:lnTo>
                  <a:lnTo>
                    <a:pt x="7567" y="120322"/>
                  </a:lnTo>
                  <a:lnTo>
                    <a:pt x="10593" y="120322"/>
                  </a:lnTo>
                  <a:lnTo>
                    <a:pt x="10972" y="116538"/>
                  </a:lnTo>
                  <a:close/>
                </a:path>
                <a:path w="96520" h="124460">
                  <a:moveTo>
                    <a:pt x="88299" y="11695"/>
                  </a:moveTo>
                  <a:lnTo>
                    <a:pt x="49952" y="27240"/>
                  </a:lnTo>
                  <a:lnTo>
                    <a:pt x="22891" y="60444"/>
                  </a:lnTo>
                  <a:lnTo>
                    <a:pt x="10593" y="120322"/>
                  </a:lnTo>
                  <a:lnTo>
                    <a:pt x="14377" y="120322"/>
                  </a:lnTo>
                  <a:lnTo>
                    <a:pt x="14377" y="116538"/>
                  </a:lnTo>
                  <a:lnTo>
                    <a:pt x="18528" y="116538"/>
                  </a:lnTo>
                  <a:lnTo>
                    <a:pt x="29516" y="63755"/>
                  </a:lnTo>
                  <a:lnTo>
                    <a:pt x="54493" y="33293"/>
                  </a:lnTo>
                  <a:lnTo>
                    <a:pt x="92338" y="18916"/>
                  </a:lnTo>
                  <a:lnTo>
                    <a:pt x="96122" y="18160"/>
                  </a:lnTo>
                  <a:lnTo>
                    <a:pt x="95996" y="15133"/>
                  </a:lnTo>
                  <a:lnTo>
                    <a:pt x="88544" y="15133"/>
                  </a:lnTo>
                  <a:lnTo>
                    <a:pt x="88299" y="11695"/>
                  </a:lnTo>
                  <a:close/>
                </a:path>
                <a:path w="96520" h="124460">
                  <a:moveTo>
                    <a:pt x="18528" y="116538"/>
                  </a:moveTo>
                  <a:lnTo>
                    <a:pt x="14377" y="116538"/>
                  </a:lnTo>
                  <a:lnTo>
                    <a:pt x="14377" y="120322"/>
                  </a:lnTo>
                  <a:lnTo>
                    <a:pt x="18161" y="120322"/>
                  </a:lnTo>
                  <a:lnTo>
                    <a:pt x="18528" y="116538"/>
                  </a:lnTo>
                  <a:close/>
                </a:path>
                <a:path w="96520" h="124460">
                  <a:moveTo>
                    <a:pt x="91581" y="11350"/>
                  </a:moveTo>
                  <a:lnTo>
                    <a:pt x="88299" y="11695"/>
                  </a:lnTo>
                  <a:lnTo>
                    <a:pt x="88544" y="15133"/>
                  </a:lnTo>
                  <a:lnTo>
                    <a:pt x="92338" y="15133"/>
                  </a:lnTo>
                  <a:lnTo>
                    <a:pt x="91581" y="11350"/>
                  </a:lnTo>
                  <a:close/>
                </a:path>
                <a:path w="96520" h="124460">
                  <a:moveTo>
                    <a:pt x="95838" y="11350"/>
                  </a:moveTo>
                  <a:lnTo>
                    <a:pt x="91581" y="11350"/>
                  </a:lnTo>
                  <a:lnTo>
                    <a:pt x="92338" y="15133"/>
                  </a:lnTo>
                  <a:lnTo>
                    <a:pt x="95996" y="15133"/>
                  </a:lnTo>
                  <a:lnTo>
                    <a:pt x="95838" y="11350"/>
                  </a:lnTo>
                  <a:close/>
                </a:path>
                <a:path w="96520" h="124460">
                  <a:moveTo>
                    <a:pt x="91581" y="3783"/>
                  </a:moveTo>
                  <a:lnTo>
                    <a:pt x="87788" y="4540"/>
                  </a:lnTo>
                  <a:lnTo>
                    <a:pt x="88299" y="11695"/>
                  </a:lnTo>
                  <a:lnTo>
                    <a:pt x="91581" y="11350"/>
                  </a:lnTo>
                  <a:lnTo>
                    <a:pt x="95838" y="11350"/>
                  </a:lnTo>
                  <a:lnTo>
                    <a:pt x="95712" y="8323"/>
                  </a:lnTo>
                  <a:lnTo>
                    <a:pt x="90825" y="8323"/>
                  </a:lnTo>
                  <a:lnTo>
                    <a:pt x="91581" y="7566"/>
                  </a:lnTo>
                  <a:lnTo>
                    <a:pt x="91581" y="3783"/>
                  </a:lnTo>
                  <a:close/>
                </a:path>
                <a:path w="96520" h="124460">
                  <a:moveTo>
                    <a:pt x="95523" y="3783"/>
                  </a:moveTo>
                  <a:lnTo>
                    <a:pt x="91581" y="3783"/>
                  </a:lnTo>
                  <a:lnTo>
                    <a:pt x="91581" y="7566"/>
                  </a:lnTo>
                  <a:lnTo>
                    <a:pt x="90825" y="8323"/>
                  </a:lnTo>
                  <a:lnTo>
                    <a:pt x="95712" y="8323"/>
                  </a:lnTo>
                  <a:lnTo>
                    <a:pt x="95523" y="378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393">
              <a:extLst>
                <a:ext uri="{FF2B5EF4-FFF2-40B4-BE49-F238E27FC236}">
                  <a16:creationId xmlns:a16="http://schemas.microsoft.com/office/drawing/2014/main" id="{6B57D6BF-F285-98DF-5A41-9991C5F58910}"/>
                </a:ext>
              </a:extLst>
            </p:cNvPr>
            <p:cNvSpPr>
              <a:spLocks/>
            </p:cNvSpPr>
            <p:nvPr/>
          </p:nvSpPr>
          <p:spPr>
            <a:xfrm>
              <a:off x="5249257" y="2461789"/>
              <a:ext cx="32384" cy="97155"/>
            </a:xfrm>
            <a:custGeom>
              <a:avLst/>
              <a:gdLst/>
              <a:ahLst/>
              <a:cxnLst/>
              <a:rect l="l" t="t" r="r" b="b"/>
              <a:pathLst>
                <a:path w="32385" h="97155">
                  <a:moveTo>
                    <a:pt x="24971" y="0"/>
                  </a:moveTo>
                  <a:lnTo>
                    <a:pt x="7567" y="0"/>
                  </a:lnTo>
                  <a:lnTo>
                    <a:pt x="0" y="6810"/>
                  </a:lnTo>
                  <a:lnTo>
                    <a:pt x="0" y="90054"/>
                  </a:lnTo>
                  <a:lnTo>
                    <a:pt x="7567" y="96864"/>
                  </a:lnTo>
                  <a:lnTo>
                    <a:pt x="24971" y="96864"/>
                  </a:lnTo>
                  <a:lnTo>
                    <a:pt x="31781" y="90054"/>
                  </a:lnTo>
                  <a:lnTo>
                    <a:pt x="31781" y="6810"/>
                  </a:lnTo>
                  <a:lnTo>
                    <a:pt x="24971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394">
              <a:extLst>
                <a:ext uri="{FF2B5EF4-FFF2-40B4-BE49-F238E27FC236}">
                  <a16:creationId xmlns:a16="http://schemas.microsoft.com/office/drawing/2014/main" id="{56C528E1-B66A-4774-A30B-A7F24212EB56}"/>
                </a:ext>
              </a:extLst>
            </p:cNvPr>
            <p:cNvSpPr>
              <a:spLocks/>
            </p:cNvSpPr>
            <p:nvPr/>
          </p:nvSpPr>
          <p:spPr>
            <a:xfrm>
              <a:off x="5245474" y="2458006"/>
              <a:ext cx="39370" cy="104775"/>
            </a:xfrm>
            <a:custGeom>
              <a:avLst/>
              <a:gdLst/>
              <a:ahLst/>
              <a:cxnLst/>
              <a:rect l="l" t="t" r="r" b="b"/>
              <a:pathLst>
                <a:path w="39370" h="104775">
                  <a:moveTo>
                    <a:pt x="19674" y="0"/>
                  </a:moveTo>
                  <a:lnTo>
                    <a:pt x="12130" y="1584"/>
                  </a:lnTo>
                  <a:lnTo>
                    <a:pt x="5864" y="5864"/>
                  </a:lnTo>
                  <a:lnTo>
                    <a:pt x="1584" y="12130"/>
                  </a:lnTo>
                  <a:lnTo>
                    <a:pt x="0" y="19673"/>
                  </a:lnTo>
                  <a:lnTo>
                    <a:pt x="0" y="84758"/>
                  </a:lnTo>
                  <a:lnTo>
                    <a:pt x="1584" y="92620"/>
                  </a:lnTo>
                  <a:lnTo>
                    <a:pt x="5864" y="98851"/>
                  </a:lnTo>
                  <a:lnTo>
                    <a:pt x="12130" y="102953"/>
                  </a:lnTo>
                  <a:lnTo>
                    <a:pt x="19674" y="104431"/>
                  </a:lnTo>
                  <a:lnTo>
                    <a:pt x="27537" y="102953"/>
                  </a:lnTo>
                  <a:lnTo>
                    <a:pt x="33768" y="98851"/>
                  </a:lnTo>
                  <a:lnTo>
                    <a:pt x="35076" y="96864"/>
                  </a:lnTo>
                  <a:lnTo>
                    <a:pt x="12864" y="96864"/>
                  </a:lnTo>
                  <a:lnTo>
                    <a:pt x="7567" y="91568"/>
                  </a:lnTo>
                  <a:lnTo>
                    <a:pt x="7567" y="12863"/>
                  </a:lnTo>
                  <a:lnTo>
                    <a:pt x="12864" y="7566"/>
                  </a:lnTo>
                  <a:lnTo>
                    <a:pt x="34882" y="7566"/>
                  </a:lnTo>
                  <a:lnTo>
                    <a:pt x="33768" y="5864"/>
                  </a:lnTo>
                  <a:lnTo>
                    <a:pt x="27537" y="1584"/>
                  </a:lnTo>
                  <a:lnTo>
                    <a:pt x="19674" y="0"/>
                  </a:lnTo>
                  <a:close/>
                </a:path>
                <a:path w="39370" h="104775">
                  <a:moveTo>
                    <a:pt x="34882" y="7566"/>
                  </a:moveTo>
                  <a:lnTo>
                    <a:pt x="26484" y="7566"/>
                  </a:lnTo>
                  <a:lnTo>
                    <a:pt x="31781" y="12863"/>
                  </a:lnTo>
                  <a:lnTo>
                    <a:pt x="31781" y="91568"/>
                  </a:lnTo>
                  <a:lnTo>
                    <a:pt x="26484" y="96864"/>
                  </a:lnTo>
                  <a:lnTo>
                    <a:pt x="35076" y="96864"/>
                  </a:lnTo>
                  <a:lnTo>
                    <a:pt x="37870" y="92620"/>
                  </a:lnTo>
                  <a:lnTo>
                    <a:pt x="39348" y="84758"/>
                  </a:lnTo>
                  <a:lnTo>
                    <a:pt x="39348" y="19673"/>
                  </a:lnTo>
                  <a:lnTo>
                    <a:pt x="37870" y="12130"/>
                  </a:lnTo>
                  <a:lnTo>
                    <a:pt x="3488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395">
              <a:extLst>
                <a:ext uri="{FF2B5EF4-FFF2-40B4-BE49-F238E27FC236}">
                  <a16:creationId xmlns:a16="http://schemas.microsoft.com/office/drawing/2014/main" id="{1C8F56EF-F9B1-2F97-9D75-C0D2CBB66395}"/>
                </a:ext>
              </a:extLst>
            </p:cNvPr>
            <p:cNvSpPr>
              <a:spLocks/>
            </p:cNvSpPr>
            <p:nvPr/>
          </p:nvSpPr>
          <p:spPr>
            <a:xfrm>
              <a:off x="5243960" y="2456493"/>
              <a:ext cx="42545" cy="108585"/>
            </a:xfrm>
            <a:custGeom>
              <a:avLst/>
              <a:gdLst/>
              <a:ahLst/>
              <a:cxnLst/>
              <a:rect l="l" t="t" r="r" b="b"/>
              <a:pathLst>
                <a:path w="42545" h="108585">
                  <a:moveTo>
                    <a:pt x="21187" y="0"/>
                  </a:moveTo>
                  <a:lnTo>
                    <a:pt x="13088" y="1714"/>
                  </a:lnTo>
                  <a:lnTo>
                    <a:pt x="6337" y="6337"/>
                  </a:lnTo>
                  <a:lnTo>
                    <a:pt x="1714" y="13088"/>
                  </a:lnTo>
                  <a:lnTo>
                    <a:pt x="0" y="21187"/>
                  </a:lnTo>
                  <a:lnTo>
                    <a:pt x="0" y="86271"/>
                  </a:lnTo>
                  <a:lnTo>
                    <a:pt x="1714" y="94807"/>
                  </a:lnTo>
                  <a:lnTo>
                    <a:pt x="6337" y="101783"/>
                  </a:lnTo>
                  <a:lnTo>
                    <a:pt x="13088" y="106488"/>
                  </a:lnTo>
                  <a:lnTo>
                    <a:pt x="21187" y="108215"/>
                  </a:lnTo>
                  <a:lnTo>
                    <a:pt x="29606" y="106488"/>
                  </a:lnTo>
                  <a:lnTo>
                    <a:pt x="36322" y="101783"/>
                  </a:lnTo>
                  <a:lnTo>
                    <a:pt x="39456" y="96864"/>
                  </a:lnTo>
                  <a:lnTo>
                    <a:pt x="15890" y="96864"/>
                  </a:lnTo>
                  <a:lnTo>
                    <a:pt x="10593" y="92324"/>
                  </a:lnTo>
                  <a:lnTo>
                    <a:pt x="10593" y="15133"/>
                  </a:lnTo>
                  <a:lnTo>
                    <a:pt x="15890" y="10593"/>
                  </a:lnTo>
                  <a:lnTo>
                    <a:pt x="39124" y="10593"/>
                  </a:lnTo>
                  <a:lnTo>
                    <a:pt x="36322" y="6337"/>
                  </a:lnTo>
                  <a:lnTo>
                    <a:pt x="29606" y="1714"/>
                  </a:lnTo>
                  <a:lnTo>
                    <a:pt x="21187" y="0"/>
                  </a:lnTo>
                  <a:close/>
                </a:path>
                <a:path w="42545" h="108585">
                  <a:moveTo>
                    <a:pt x="39124" y="10593"/>
                  </a:moveTo>
                  <a:lnTo>
                    <a:pt x="27241" y="10593"/>
                  </a:lnTo>
                  <a:lnTo>
                    <a:pt x="31781" y="15133"/>
                  </a:lnTo>
                  <a:lnTo>
                    <a:pt x="31781" y="92324"/>
                  </a:lnTo>
                  <a:lnTo>
                    <a:pt x="27241" y="96864"/>
                  </a:lnTo>
                  <a:lnTo>
                    <a:pt x="39456" y="96864"/>
                  </a:lnTo>
                  <a:lnTo>
                    <a:pt x="40767" y="94807"/>
                  </a:lnTo>
                  <a:lnTo>
                    <a:pt x="42375" y="86271"/>
                  </a:lnTo>
                  <a:lnTo>
                    <a:pt x="42375" y="21187"/>
                  </a:lnTo>
                  <a:lnTo>
                    <a:pt x="40767" y="13088"/>
                  </a:lnTo>
                  <a:lnTo>
                    <a:pt x="39124" y="10593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396">
              <a:extLst>
                <a:ext uri="{FF2B5EF4-FFF2-40B4-BE49-F238E27FC236}">
                  <a16:creationId xmlns:a16="http://schemas.microsoft.com/office/drawing/2014/main" id="{9BFD231A-202B-1FE4-F217-ED7CC6E44976}"/>
                </a:ext>
              </a:extLst>
            </p:cNvPr>
            <p:cNvSpPr>
              <a:spLocks/>
            </p:cNvSpPr>
            <p:nvPr/>
          </p:nvSpPr>
          <p:spPr>
            <a:xfrm>
              <a:off x="5240167" y="2452709"/>
              <a:ext cx="50165" cy="116205"/>
            </a:xfrm>
            <a:custGeom>
              <a:avLst/>
              <a:gdLst/>
              <a:ahLst/>
              <a:cxnLst/>
              <a:rect l="l" t="t" r="r" b="b"/>
              <a:pathLst>
                <a:path w="50164" h="116205">
                  <a:moveTo>
                    <a:pt x="24981" y="0"/>
                  </a:moveTo>
                  <a:lnTo>
                    <a:pt x="15331" y="1986"/>
                  </a:lnTo>
                  <a:lnTo>
                    <a:pt x="7382" y="7377"/>
                  </a:lnTo>
                  <a:lnTo>
                    <a:pt x="1987" y="15322"/>
                  </a:lnTo>
                  <a:lnTo>
                    <a:pt x="0" y="24970"/>
                  </a:lnTo>
                  <a:lnTo>
                    <a:pt x="0" y="90054"/>
                  </a:lnTo>
                  <a:lnTo>
                    <a:pt x="1987" y="100141"/>
                  </a:lnTo>
                  <a:lnTo>
                    <a:pt x="7382" y="108314"/>
                  </a:lnTo>
                  <a:lnTo>
                    <a:pt x="15331" y="113792"/>
                  </a:lnTo>
                  <a:lnTo>
                    <a:pt x="24981" y="115792"/>
                  </a:lnTo>
                  <a:lnTo>
                    <a:pt x="24981" y="108215"/>
                  </a:lnTo>
                  <a:lnTo>
                    <a:pt x="15144" y="108215"/>
                  </a:lnTo>
                  <a:lnTo>
                    <a:pt x="7577" y="99891"/>
                  </a:lnTo>
                  <a:lnTo>
                    <a:pt x="7577" y="15133"/>
                  </a:lnTo>
                  <a:lnTo>
                    <a:pt x="15144" y="7566"/>
                  </a:lnTo>
                  <a:lnTo>
                    <a:pt x="42982" y="7566"/>
                  </a:lnTo>
                  <a:lnTo>
                    <a:pt x="42858" y="7377"/>
                  </a:lnTo>
                  <a:lnTo>
                    <a:pt x="34948" y="1986"/>
                  </a:lnTo>
                  <a:lnTo>
                    <a:pt x="24981" y="0"/>
                  </a:lnTo>
                  <a:close/>
                </a:path>
                <a:path w="50164" h="116205">
                  <a:moveTo>
                    <a:pt x="42982" y="7566"/>
                  </a:moveTo>
                  <a:lnTo>
                    <a:pt x="34818" y="7566"/>
                  </a:lnTo>
                  <a:lnTo>
                    <a:pt x="42385" y="15133"/>
                  </a:lnTo>
                  <a:lnTo>
                    <a:pt x="42385" y="99891"/>
                  </a:lnTo>
                  <a:lnTo>
                    <a:pt x="34818" y="108215"/>
                  </a:lnTo>
                  <a:lnTo>
                    <a:pt x="24981" y="108215"/>
                  </a:lnTo>
                  <a:lnTo>
                    <a:pt x="24981" y="115792"/>
                  </a:lnTo>
                  <a:lnTo>
                    <a:pt x="34948" y="113792"/>
                  </a:lnTo>
                  <a:lnTo>
                    <a:pt x="42858" y="108314"/>
                  </a:lnTo>
                  <a:lnTo>
                    <a:pt x="48072" y="100141"/>
                  </a:lnTo>
                  <a:lnTo>
                    <a:pt x="49952" y="90054"/>
                  </a:lnTo>
                  <a:lnTo>
                    <a:pt x="49952" y="24970"/>
                  </a:lnTo>
                  <a:lnTo>
                    <a:pt x="48072" y="15322"/>
                  </a:lnTo>
                  <a:lnTo>
                    <a:pt x="42982" y="7566"/>
                  </a:lnTo>
                  <a:close/>
                </a:path>
                <a:path w="50164" h="116205">
                  <a:moveTo>
                    <a:pt x="24981" y="10593"/>
                  </a:moveTo>
                  <a:lnTo>
                    <a:pt x="17414" y="10593"/>
                  </a:lnTo>
                  <a:lnTo>
                    <a:pt x="10604" y="17403"/>
                  </a:lnTo>
                  <a:lnTo>
                    <a:pt x="10604" y="98378"/>
                  </a:lnTo>
                  <a:lnTo>
                    <a:pt x="17414" y="104431"/>
                  </a:lnTo>
                  <a:lnTo>
                    <a:pt x="33305" y="104431"/>
                  </a:lnTo>
                  <a:lnTo>
                    <a:pt x="39358" y="98378"/>
                  </a:lnTo>
                  <a:lnTo>
                    <a:pt x="39358" y="96864"/>
                  </a:lnTo>
                  <a:lnTo>
                    <a:pt x="21197" y="96864"/>
                  </a:lnTo>
                  <a:lnTo>
                    <a:pt x="18171" y="93838"/>
                  </a:lnTo>
                  <a:lnTo>
                    <a:pt x="18171" y="21187"/>
                  </a:lnTo>
                  <a:lnTo>
                    <a:pt x="21197" y="18160"/>
                  </a:lnTo>
                  <a:lnTo>
                    <a:pt x="24981" y="18160"/>
                  </a:lnTo>
                  <a:lnTo>
                    <a:pt x="24981" y="10593"/>
                  </a:lnTo>
                  <a:close/>
                </a:path>
                <a:path w="50164" h="116205">
                  <a:moveTo>
                    <a:pt x="33305" y="10593"/>
                  </a:moveTo>
                  <a:lnTo>
                    <a:pt x="24981" y="10593"/>
                  </a:lnTo>
                  <a:lnTo>
                    <a:pt x="24981" y="18160"/>
                  </a:lnTo>
                  <a:lnTo>
                    <a:pt x="28765" y="18160"/>
                  </a:lnTo>
                  <a:lnTo>
                    <a:pt x="31791" y="21187"/>
                  </a:lnTo>
                  <a:lnTo>
                    <a:pt x="31791" y="93838"/>
                  </a:lnTo>
                  <a:lnTo>
                    <a:pt x="28765" y="96864"/>
                  </a:lnTo>
                  <a:lnTo>
                    <a:pt x="39358" y="96864"/>
                  </a:lnTo>
                  <a:lnTo>
                    <a:pt x="39358" y="17403"/>
                  </a:lnTo>
                  <a:lnTo>
                    <a:pt x="33305" y="105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397">
              <a:extLst>
                <a:ext uri="{FF2B5EF4-FFF2-40B4-BE49-F238E27FC236}">
                  <a16:creationId xmlns:a16="http://schemas.microsoft.com/office/drawing/2014/main" id="{302041EF-1294-6AD7-0130-BAA5B8DC7F2E}"/>
                </a:ext>
              </a:extLst>
            </p:cNvPr>
            <p:cNvSpPr>
              <a:spLocks/>
            </p:cNvSpPr>
            <p:nvPr/>
          </p:nvSpPr>
          <p:spPr>
            <a:xfrm>
              <a:off x="5275742" y="2396705"/>
              <a:ext cx="219710" cy="162560"/>
            </a:xfrm>
            <a:custGeom>
              <a:avLst/>
              <a:gdLst/>
              <a:ahLst/>
              <a:cxnLst/>
              <a:rect l="l" t="t" r="r" b="b"/>
              <a:pathLst>
                <a:path w="219710" h="162560">
                  <a:moveTo>
                    <a:pt x="219485" y="0"/>
                  </a:moveTo>
                  <a:lnTo>
                    <a:pt x="128660" y="0"/>
                  </a:lnTo>
                  <a:lnTo>
                    <a:pt x="128660" y="44654"/>
                  </a:lnTo>
                  <a:lnTo>
                    <a:pt x="126544" y="55294"/>
                  </a:lnTo>
                  <a:lnTo>
                    <a:pt x="120809" y="63949"/>
                  </a:lnTo>
                  <a:lnTo>
                    <a:pt x="112379" y="69766"/>
                  </a:lnTo>
                  <a:lnTo>
                    <a:pt x="102175" y="71894"/>
                  </a:lnTo>
                  <a:lnTo>
                    <a:pt x="0" y="71894"/>
                  </a:lnTo>
                  <a:lnTo>
                    <a:pt x="0" y="161949"/>
                  </a:lnTo>
                  <a:lnTo>
                    <a:pt x="102175" y="161949"/>
                  </a:lnTo>
                  <a:lnTo>
                    <a:pt x="102175" y="154382"/>
                  </a:lnTo>
                  <a:lnTo>
                    <a:pt x="7567" y="154382"/>
                  </a:lnTo>
                  <a:lnTo>
                    <a:pt x="7567" y="79461"/>
                  </a:lnTo>
                  <a:lnTo>
                    <a:pt x="102175" y="79461"/>
                  </a:lnTo>
                  <a:lnTo>
                    <a:pt x="115478" y="76682"/>
                  </a:lnTo>
                  <a:lnTo>
                    <a:pt x="126300" y="69151"/>
                  </a:lnTo>
                  <a:lnTo>
                    <a:pt x="133575" y="58073"/>
                  </a:lnTo>
                  <a:lnTo>
                    <a:pt x="136237" y="44654"/>
                  </a:lnTo>
                  <a:lnTo>
                    <a:pt x="136237" y="7566"/>
                  </a:lnTo>
                  <a:lnTo>
                    <a:pt x="219485" y="7566"/>
                  </a:lnTo>
                  <a:lnTo>
                    <a:pt x="219485" y="0"/>
                  </a:lnTo>
                  <a:close/>
                </a:path>
                <a:path w="219710" h="162560">
                  <a:moveTo>
                    <a:pt x="219485" y="7566"/>
                  </a:moveTo>
                  <a:lnTo>
                    <a:pt x="211918" y="7566"/>
                  </a:lnTo>
                  <a:lnTo>
                    <a:pt x="211918" y="44654"/>
                  </a:lnTo>
                  <a:lnTo>
                    <a:pt x="209601" y="66729"/>
                  </a:lnTo>
                  <a:lnTo>
                    <a:pt x="192760" y="106060"/>
                  </a:lnTo>
                  <a:lnTo>
                    <a:pt x="163264" y="135867"/>
                  </a:lnTo>
                  <a:lnTo>
                    <a:pt x="124240" y="152183"/>
                  </a:lnTo>
                  <a:lnTo>
                    <a:pt x="102175" y="154382"/>
                  </a:lnTo>
                  <a:lnTo>
                    <a:pt x="102175" y="161949"/>
                  </a:lnTo>
                  <a:lnTo>
                    <a:pt x="147644" y="152774"/>
                  </a:lnTo>
                  <a:lnTo>
                    <a:pt x="184954" y="127708"/>
                  </a:lnTo>
                  <a:lnTo>
                    <a:pt x="210202" y="90439"/>
                  </a:lnTo>
                  <a:lnTo>
                    <a:pt x="219485" y="44654"/>
                  </a:lnTo>
                  <a:lnTo>
                    <a:pt x="219485" y="7566"/>
                  </a:lnTo>
                  <a:close/>
                </a:path>
                <a:path w="219710" h="162560">
                  <a:moveTo>
                    <a:pt x="208135" y="10593"/>
                  </a:moveTo>
                  <a:lnTo>
                    <a:pt x="140021" y="10593"/>
                  </a:lnTo>
                  <a:lnTo>
                    <a:pt x="140021" y="44654"/>
                  </a:lnTo>
                  <a:lnTo>
                    <a:pt x="139205" y="52303"/>
                  </a:lnTo>
                  <a:lnTo>
                    <a:pt x="109825" y="81672"/>
                  </a:lnTo>
                  <a:lnTo>
                    <a:pt x="102175" y="82488"/>
                  </a:lnTo>
                  <a:lnTo>
                    <a:pt x="10593" y="82488"/>
                  </a:lnTo>
                  <a:lnTo>
                    <a:pt x="10593" y="151355"/>
                  </a:lnTo>
                  <a:lnTo>
                    <a:pt x="14377" y="151355"/>
                  </a:lnTo>
                  <a:lnTo>
                    <a:pt x="14377" y="143789"/>
                  </a:lnTo>
                  <a:lnTo>
                    <a:pt x="18161" y="143789"/>
                  </a:lnTo>
                  <a:lnTo>
                    <a:pt x="18161" y="90054"/>
                  </a:lnTo>
                  <a:lnTo>
                    <a:pt x="102175" y="90054"/>
                  </a:lnTo>
                  <a:lnTo>
                    <a:pt x="119806" y="86472"/>
                  </a:lnTo>
                  <a:lnTo>
                    <a:pt x="134246" y="76718"/>
                  </a:lnTo>
                  <a:lnTo>
                    <a:pt x="144004" y="62282"/>
                  </a:lnTo>
                  <a:lnTo>
                    <a:pt x="147588" y="44654"/>
                  </a:lnTo>
                  <a:lnTo>
                    <a:pt x="147588" y="18160"/>
                  </a:lnTo>
                  <a:lnTo>
                    <a:pt x="208135" y="18160"/>
                  </a:lnTo>
                  <a:lnTo>
                    <a:pt x="208135" y="10593"/>
                  </a:lnTo>
                  <a:close/>
                </a:path>
                <a:path w="219710" h="162560">
                  <a:moveTo>
                    <a:pt x="18161" y="143789"/>
                  </a:moveTo>
                  <a:lnTo>
                    <a:pt x="14377" y="143789"/>
                  </a:lnTo>
                  <a:lnTo>
                    <a:pt x="14377" y="151355"/>
                  </a:lnTo>
                  <a:lnTo>
                    <a:pt x="102175" y="151355"/>
                  </a:lnTo>
                  <a:lnTo>
                    <a:pt x="120770" y="147572"/>
                  </a:lnTo>
                  <a:lnTo>
                    <a:pt x="18161" y="147572"/>
                  </a:lnTo>
                  <a:lnTo>
                    <a:pt x="18161" y="143789"/>
                  </a:lnTo>
                  <a:close/>
                </a:path>
                <a:path w="219710" h="162560">
                  <a:moveTo>
                    <a:pt x="208135" y="18160"/>
                  </a:moveTo>
                  <a:lnTo>
                    <a:pt x="200568" y="18160"/>
                  </a:lnTo>
                  <a:lnTo>
                    <a:pt x="200568" y="44654"/>
                  </a:lnTo>
                  <a:lnTo>
                    <a:pt x="198628" y="64577"/>
                  </a:lnTo>
                  <a:lnTo>
                    <a:pt x="183963" y="99888"/>
                  </a:lnTo>
                  <a:lnTo>
                    <a:pt x="140394" y="135844"/>
                  </a:lnTo>
                  <a:lnTo>
                    <a:pt x="102175" y="143789"/>
                  </a:lnTo>
                  <a:lnTo>
                    <a:pt x="18161" y="143789"/>
                  </a:lnTo>
                  <a:lnTo>
                    <a:pt x="18161" y="147572"/>
                  </a:lnTo>
                  <a:lnTo>
                    <a:pt x="120770" y="147572"/>
                  </a:lnTo>
                  <a:lnTo>
                    <a:pt x="143317" y="142985"/>
                  </a:lnTo>
                  <a:lnTo>
                    <a:pt x="177009" y="120141"/>
                  </a:lnTo>
                  <a:lnTo>
                    <a:pt x="199774" y="86230"/>
                  </a:lnTo>
                  <a:lnTo>
                    <a:pt x="208135" y="44654"/>
                  </a:lnTo>
                  <a:lnTo>
                    <a:pt x="208135" y="1816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398">
              <a:extLst>
                <a:ext uri="{FF2B5EF4-FFF2-40B4-BE49-F238E27FC236}">
                  <a16:creationId xmlns:a16="http://schemas.microsoft.com/office/drawing/2014/main" id="{B7A0AF8E-5EEA-89E8-F02E-253E8AC51E6C}"/>
                </a:ext>
              </a:extLst>
            </p:cNvPr>
            <p:cNvSpPr>
              <a:spLocks/>
            </p:cNvSpPr>
            <p:nvPr/>
          </p:nvSpPr>
          <p:spPr>
            <a:xfrm>
              <a:off x="5385485" y="2468599"/>
              <a:ext cx="44450" cy="32384"/>
            </a:xfrm>
            <a:custGeom>
              <a:avLst/>
              <a:gdLst/>
              <a:ahLst/>
              <a:cxnLst/>
              <a:rect l="l" t="t" r="r" b="b"/>
              <a:pathLst>
                <a:path w="44450" h="32385">
                  <a:moveTo>
                    <a:pt x="43142" y="0"/>
                  </a:moveTo>
                  <a:lnTo>
                    <a:pt x="0" y="31790"/>
                  </a:lnTo>
                  <a:lnTo>
                    <a:pt x="26644" y="30868"/>
                  </a:lnTo>
                  <a:lnTo>
                    <a:pt x="40019" y="27249"/>
                  </a:lnTo>
                  <a:lnTo>
                    <a:pt x="44170" y="17953"/>
                  </a:lnTo>
                  <a:lnTo>
                    <a:pt x="43142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399">
              <a:extLst>
                <a:ext uri="{FF2B5EF4-FFF2-40B4-BE49-F238E27FC236}">
                  <a16:creationId xmlns:a16="http://schemas.microsoft.com/office/drawing/2014/main" id="{B99E7A9B-B14B-2966-09FE-C52A815E5390}"/>
                </a:ext>
              </a:extLst>
            </p:cNvPr>
            <p:cNvSpPr>
              <a:spLocks/>
            </p:cNvSpPr>
            <p:nvPr/>
          </p:nvSpPr>
          <p:spPr>
            <a:xfrm>
              <a:off x="5385485" y="2467843"/>
              <a:ext cx="46990" cy="36830"/>
            </a:xfrm>
            <a:custGeom>
              <a:avLst/>
              <a:gdLst/>
              <a:ahLst/>
              <a:cxnLst/>
              <a:rect l="l" t="t" r="r" b="b"/>
              <a:pathLst>
                <a:path w="46989" h="36830">
                  <a:moveTo>
                    <a:pt x="46926" y="0"/>
                  </a:moveTo>
                  <a:lnTo>
                    <a:pt x="39358" y="756"/>
                  </a:lnTo>
                  <a:lnTo>
                    <a:pt x="39274" y="4540"/>
                  </a:lnTo>
                  <a:lnTo>
                    <a:pt x="38602" y="10593"/>
                  </a:lnTo>
                  <a:lnTo>
                    <a:pt x="0" y="28763"/>
                  </a:lnTo>
                  <a:lnTo>
                    <a:pt x="756" y="36330"/>
                  </a:lnTo>
                  <a:lnTo>
                    <a:pt x="40115" y="21187"/>
                  </a:lnTo>
                  <a:lnTo>
                    <a:pt x="46926" y="4540"/>
                  </a:lnTo>
                  <a:lnTo>
                    <a:pt x="46926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400">
              <a:extLst>
                <a:ext uri="{FF2B5EF4-FFF2-40B4-BE49-F238E27FC236}">
                  <a16:creationId xmlns:a16="http://schemas.microsoft.com/office/drawing/2014/main" id="{81823111-DD33-974D-FDC6-1B442F59FF66}"/>
                </a:ext>
              </a:extLst>
            </p:cNvPr>
            <p:cNvSpPr>
              <a:spLocks/>
            </p:cNvSpPr>
            <p:nvPr/>
          </p:nvSpPr>
          <p:spPr>
            <a:xfrm>
              <a:off x="5385485" y="2467843"/>
              <a:ext cx="48895" cy="38100"/>
            </a:xfrm>
            <a:custGeom>
              <a:avLst/>
              <a:gdLst/>
              <a:ahLst/>
              <a:cxnLst/>
              <a:rect l="l" t="t" r="r" b="b"/>
              <a:pathLst>
                <a:path w="48895" h="38100">
                  <a:moveTo>
                    <a:pt x="48439" y="0"/>
                  </a:moveTo>
                  <a:lnTo>
                    <a:pt x="37845" y="756"/>
                  </a:lnTo>
                  <a:lnTo>
                    <a:pt x="38602" y="9080"/>
                  </a:lnTo>
                  <a:lnTo>
                    <a:pt x="31791" y="16646"/>
                  </a:lnTo>
                  <a:lnTo>
                    <a:pt x="26398" y="21176"/>
                  </a:lnTo>
                  <a:lnTo>
                    <a:pt x="19301" y="24502"/>
                  </a:lnTo>
                  <a:lnTo>
                    <a:pt x="10500" y="26551"/>
                  </a:lnTo>
                  <a:lnTo>
                    <a:pt x="0" y="27250"/>
                  </a:lnTo>
                  <a:lnTo>
                    <a:pt x="756" y="37844"/>
                  </a:lnTo>
                  <a:lnTo>
                    <a:pt x="40115" y="23457"/>
                  </a:lnTo>
                  <a:lnTo>
                    <a:pt x="48522" y="2494"/>
                  </a:lnTo>
                  <a:lnTo>
                    <a:pt x="48439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401">
              <a:extLst>
                <a:ext uri="{FF2B5EF4-FFF2-40B4-BE49-F238E27FC236}">
                  <a16:creationId xmlns:a16="http://schemas.microsoft.com/office/drawing/2014/main" id="{CC591F0B-3AD1-5EC0-782E-2692FF7C8D14}"/>
                </a:ext>
              </a:extLst>
            </p:cNvPr>
            <p:cNvSpPr>
              <a:spLocks/>
            </p:cNvSpPr>
            <p:nvPr/>
          </p:nvSpPr>
          <p:spPr>
            <a:xfrm>
              <a:off x="5381702" y="2464059"/>
              <a:ext cx="56515" cy="45720"/>
            </a:xfrm>
            <a:custGeom>
              <a:avLst/>
              <a:gdLst/>
              <a:ahLst/>
              <a:cxnLst/>
              <a:rect l="l" t="t" r="r" b="b"/>
              <a:pathLst>
                <a:path w="56514" h="45719">
                  <a:moveTo>
                    <a:pt x="41629" y="4540"/>
                  </a:moveTo>
                  <a:lnTo>
                    <a:pt x="40872" y="4540"/>
                  </a:lnTo>
                  <a:lnTo>
                    <a:pt x="37845" y="5296"/>
                  </a:lnTo>
                  <a:lnTo>
                    <a:pt x="37750" y="7566"/>
                  </a:lnTo>
                  <a:lnTo>
                    <a:pt x="37088" y="12863"/>
                  </a:lnTo>
                  <a:lnTo>
                    <a:pt x="3783" y="27240"/>
                  </a:lnTo>
                  <a:lnTo>
                    <a:pt x="0" y="27240"/>
                  </a:lnTo>
                  <a:lnTo>
                    <a:pt x="756" y="45410"/>
                  </a:lnTo>
                  <a:lnTo>
                    <a:pt x="4540" y="45410"/>
                  </a:lnTo>
                  <a:lnTo>
                    <a:pt x="4540" y="37844"/>
                  </a:lnTo>
                  <a:lnTo>
                    <a:pt x="8035" y="37591"/>
                  </a:lnTo>
                  <a:lnTo>
                    <a:pt x="7837" y="34817"/>
                  </a:lnTo>
                  <a:lnTo>
                    <a:pt x="3783" y="34817"/>
                  </a:lnTo>
                  <a:lnTo>
                    <a:pt x="3783" y="31033"/>
                  </a:lnTo>
                  <a:lnTo>
                    <a:pt x="26091" y="31033"/>
                  </a:lnTo>
                  <a:lnTo>
                    <a:pt x="32204" y="28109"/>
                  </a:lnTo>
                  <a:lnTo>
                    <a:pt x="38602" y="22700"/>
                  </a:lnTo>
                  <a:lnTo>
                    <a:pt x="44655" y="15890"/>
                  </a:lnTo>
                  <a:lnTo>
                    <a:pt x="45343" y="8323"/>
                  </a:lnTo>
                  <a:lnTo>
                    <a:pt x="41629" y="8323"/>
                  </a:lnTo>
                  <a:lnTo>
                    <a:pt x="41629" y="4540"/>
                  </a:lnTo>
                  <a:close/>
                </a:path>
                <a:path w="56514" h="45719">
                  <a:moveTo>
                    <a:pt x="8035" y="37591"/>
                  </a:moveTo>
                  <a:lnTo>
                    <a:pt x="4540" y="37844"/>
                  </a:lnTo>
                  <a:lnTo>
                    <a:pt x="4540" y="45410"/>
                  </a:lnTo>
                  <a:lnTo>
                    <a:pt x="17441" y="44429"/>
                  </a:lnTo>
                  <a:lnTo>
                    <a:pt x="28481" y="41627"/>
                  </a:lnTo>
                  <a:lnTo>
                    <a:pt x="8323" y="41627"/>
                  </a:lnTo>
                  <a:lnTo>
                    <a:pt x="8035" y="37591"/>
                  </a:lnTo>
                  <a:close/>
                </a:path>
                <a:path w="56514" h="45719">
                  <a:moveTo>
                    <a:pt x="56006" y="3783"/>
                  </a:moveTo>
                  <a:lnTo>
                    <a:pt x="52222" y="3783"/>
                  </a:lnTo>
                  <a:lnTo>
                    <a:pt x="52979" y="7566"/>
                  </a:lnTo>
                  <a:lnTo>
                    <a:pt x="48439" y="7869"/>
                  </a:lnTo>
                  <a:lnTo>
                    <a:pt x="16176" y="37004"/>
                  </a:lnTo>
                  <a:lnTo>
                    <a:pt x="8035" y="37591"/>
                  </a:lnTo>
                  <a:lnTo>
                    <a:pt x="8323" y="41627"/>
                  </a:lnTo>
                  <a:lnTo>
                    <a:pt x="28481" y="41627"/>
                  </a:lnTo>
                  <a:lnTo>
                    <a:pt x="28854" y="41532"/>
                  </a:lnTo>
                  <a:lnTo>
                    <a:pt x="55758" y="9411"/>
                  </a:lnTo>
                  <a:lnTo>
                    <a:pt x="55915" y="6810"/>
                  </a:lnTo>
                  <a:lnTo>
                    <a:pt x="56006" y="3783"/>
                  </a:lnTo>
                  <a:close/>
                </a:path>
                <a:path w="56514" h="45719">
                  <a:moveTo>
                    <a:pt x="7567" y="31033"/>
                  </a:moveTo>
                  <a:lnTo>
                    <a:pt x="3783" y="31033"/>
                  </a:lnTo>
                  <a:lnTo>
                    <a:pt x="3783" y="34817"/>
                  </a:lnTo>
                  <a:lnTo>
                    <a:pt x="7818" y="34554"/>
                  </a:lnTo>
                  <a:lnTo>
                    <a:pt x="7567" y="31033"/>
                  </a:lnTo>
                  <a:close/>
                </a:path>
                <a:path w="56514" h="45719">
                  <a:moveTo>
                    <a:pt x="7818" y="34554"/>
                  </a:moveTo>
                  <a:lnTo>
                    <a:pt x="3783" y="34817"/>
                  </a:lnTo>
                  <a:lnTo>
                    <a:pt x="7837" y="34817"/>
                  </a:lnTo>
                  <a:lnTo>
                    <a:pt x="7818" y="34554"/>
                  </a:lnTo>
                  <a:close/>
                </a:path>
                <a:path w="56514" h="45719">
                  <a:moveTo>
                    <a:pt x="26091" y="31033"/>
                  </a:moveTo>
                  <a:lnTo>
                    <a:pt x="7567" y="31033"/>
                  </a:lnTo>
                  <a:lnTo>
                    <a:pt x="7818" y="34554"/>
                  </a:lnTo>
                  <a:lnTo>
                    <a:pt x="14863" y="34095"/>
                  </a:lnTo>
                  <a:lnTo>
                    <a:pt x="24314" y="31883"/>
                  </a:lnTo>
                  <a:lnTo>
                    <a:pt x="26091" y="31033"/>
                  </a:lnTo>
                  <a:close/>
                </a:path>
                <a:path w="56514" h="45719">
                  <a:moveTo>
                    <a:pt x="45412" y="4540"/>
                  </a:moveTo>
                  <a:lnTo>
                    <a:pt x="41629" y="4540"/>
                  </a:lnTo>
                  <a:lnTo>
                    <a:pt x="41629" y="8323"/>
                  </a:lnTo>
                  <a:lnTo>
                    <a:pt x="45366" y="8074"/>
                  </a:lnTo>
                  <a:lnTo>
                    <a:pt x="45412" y="4540"/>
                  </a:lnTo>
                  <a:close/>
                </a:path>
                <a:path w="56514" h="45719">
                  <a:moveTo>
                    <a:pt x="45366" y="8074"/>
                  </a:moveTo>
                  <a:lnTo>
                    <a:pt x="41629" y="8323"/>
                  </a:lnTo>
                  <a:lnTo>
                    <a:pt x="45343" y="8323"/>
                  </a:lnTo>
                  <a:lnTo>
                    <a:pt x="45366" y="8074"/>
                  </a:lnTo>
                  <a:close/>
                </a:path>
                <a:path w="56514" h="45719">
                  <a:moveTo>
                    <a:pt x="48439" y="4540"/>
                  </a:moveTo>
                  <a:lnTo>
                    <a:pt x="45412" y="4540"/>
                  </a:lnTo>
                  <a:lnTo>
                    <a:pt x="45366" y="8074"/>
                  </a:lnTo>
                  <a:lnTo>
                    <a:pt x="48439" y="7869"/>
                  </a:lnTo>
                  <a:lnTo>
                    <a:pt x="48439" y="4540"/>
                  </a:lnTo>
                  <a:close/>
                </a:path>
                <a:path w="56514" h="45719">
                  <a:moveTo>
                    <a:pt x="52222" y="3783"/>
                  </a:moveTo>
                  <a:lnTo>
                    <a:pt x="48439" y="3783"/>
                  </a:lnTo>
                  <a:lnTo>
                    <a:pt x="48439" y="7869"/>
                  </a:lnTo>
                  <a:lnTo>
                    <a:pt x="52979" y="7566"/>
                  </a:lnTo>
                  <a:lnTo>
                    <a:pt x="52222" y="3783"/>
                  </a:lnTo>
                  <a:close/>
                </a:path>
                <a:path w="56514" h="45719">
                  <a:moveTo>
                    <a:pt x="56006" y="0"/>
                  </a:moveTo>
                  <a:lnTo>
                    <a:pt x="37088" y="1513"/>
                  </a:lnTo>
                  <a:lnTo>
                    <a:pt x="37845" y="5296"/>
                  </a:lnTo>
                  <a:lnTo>
                    <a:pt x="40872" y="4540"/>
                  </a:lnTo>
                  <a:lnTo>
                    <a:pt x="48439" y="4540"/>
                  </a:lnTo>
                  <a:lnTo>
                    <a:pt x="48439" y="3783"/>
                  </a:lnTo>
                  <a:lnTo>
                    <a:pt x="56006" y="3783"/>
                  </a:lnTo>
                  <a:lnTo>
                    <a:pt x="56006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402">
              <a:extLst>
                <a:ext uri="{FF2B5EF4-FFF2-40B4-BE49-F238E27FC236}">
                  <a16:creationId xmlns:a16="http://schemas.microsoft.com/office/drawing/2014/main" id="{8278336C-B0D1-4FE6-BAE4-3495F7D838C5}"/>
                </a:ext>
              </a:extLst>
            </p:cNvPr>
            <p:cNvSpPr>
              <a:spLocks/>
            </p:cNvSpPr>
            <p:nvPr/>
          </p:nvSpPr>
          <p:spPr>
            <a:xfrm>
              <a:off x="5542154" y="2181778"/>
              <a:ext cx="32384" cy="97155"/>
            </a:xfrm>
            <a:custGeom>
              <a:avLst/>
              <a:gdLst/>
              <a:ahLst/>
              <a:cxnLst/>
              <a:rect l="l" t="t" r="r" b="b"/>
              <a:pathLst>
                <a:path w="32385" h="97155">
                  <a:moveTo>
                    <a:pt x="24971" y="0"/>
                  </a:moveTo>
                  <a:lnTo>
                    <a:pt x="7567" y="0"/>
                  </a:lnTo>
                  <a:lnTo>
                    <a:pt x="0" y="6810"/>
                  </a:lnTo>
                  <a:lnTo>
                    <a:pt x="0" y="90054"/>
                  </a:lnTo>
                  <a:lnTo>
                    <a:pt x="7567" y="96875"/>
                  </a:lnTo>
                  <a:lnTo>
                    <a:pt x="24971" y="96875"/>
                  </a:lnTo>
                  <a:lnTo>
                    <a:pt x="31781" y="90054"/>
                  </a:lnTo>
                  <a:lnTo>
                    <a:pt x="31781" y="6810"/>
                  </a:lnTo>
                  <a:lnTo>
                    <a:pt x="24971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403">
              <a:extLst>
                <a:ext uri="{FF2B5EF4-FFF2-40B4-BE49-F238E27FC236}">
                  <a16:creationId xmlns:a16="http://schemas.microsoft.com/office/drawing/2014/main" id="{1E7CECB6-BE0D-6170-9B34-66197072D172}"/>
                </a:ext>
              </a:extLst>
            </p:cNvPr>
            <p:cNvSpPr>
              <a:spLocks/>
            </p:cNvSpPr>
            <p:nvPr/>
          </p:nvSpPr>
          <p:spPr>
            <a:xfrm>
              <a:off x="5538370" y="2177994"/>
              <a:ext cx="39370" cy="104775"/>
            </a:xfrm>
            <a:custGeom>
              <a:avLst/>
              <a:gdLst/>
              <a:ahLst/>
              <a:cxnLst/>
              <a:rect l="l" t="t" r="r" b="b"/>
              <a:pathLst>
                <a:path w="39370" h="104775">
                  <a:moveTo>
                    <a:pt x="19674" y="0"/>
                  </a:moveTo>
                  <a:lnTo>
                    <a:pt x="12130" y="1477"/>
                  </a:lnTo>
                  <a:lnTo>
                    <a:pt x="5864" y="5580"/>
                  </a:lnTo>
                  <a:lnTo>
                    <a:pt x="1584" y="11811"/>
                  </a:lnTo>
                  <a:lnTo>
                    <a:pt x="0" y="19673"/>
                  </a:lnTo>
                  <a:lnTo>
                    <a:pt x="0" y="84758"/>
                  </a:lnTo>
                  <a:lnTo>
                    <a:pt x="1584" y="92307"/>
                  </a:lnTo>
                  <a:lnTo>
                    <a:pt x="5864" y="98576"/>
                  </a:lnTo>
                  <a:lnTo>
                    <a:pt x="12130" y="102857"/>
                  </a:lnTo>
                  <a:lnTo>
                    <a:pt x="19674" y="104441"/>
                  </a:lnTo>
                  <a:lnTo>
                    <a:pt x="27538" y="102857"/>
                  </a:lnTo>
                  <a:lnTo>
                    <a:pt x="33773" y="98576"/>
                  </a:lnTo>
                  <a:lnTo>
                    <a:pt x="34887" y="96875"/>
                  </a:lnTo>
                  <a:lnTo>
                    <a:pt x="13620" y="96875"/>
                  </a:lnTo>
                  <a:lnTo>
                    <a:pt x="7567" y="91568"/>
                  </a:lnTo>
                  <a:lnTo>
                    <a:pt x="7567" y="12863"/>
                  </a:lnTo>
                  <a:lnTo>
                    <a:pt x="13620" y="7566"/>
                  </a:lnTo>
                  <a:lnTo>
                    <a:pt x="35082" y="7566"/>
                  </a:lnTo>
                  <a:lnTo>
                    <a:pt x="33773" y="5580"/>
                  </a:lnTo>
                  <a:lnTo>
                    <a:pt x="27538" y="1477"/>
                  </a:lnTo>
                  <a:lnTo>
                    <a:pt x="19674" y="0"/>
                  </a:lnTo>
                  <a:close/>
                </a:path>
                <a:path w="39370" h="104775">
                  <a:moveTo>
                    <a:pt x="35082" y="7566"/>
                  </a:moveTo>
                  <a:lnTo>
                    <a:pt x="26484" y="7566"/>
                  </a:lnTo>
                  <a:lnTo>
                    <a:pt x="31781" y="12863"/>
                  </a:lnTo>
                  <a:lnTo>
                    <a:pt x="31781" y="91568"/>
                  </a:lnTo>
                  <a:lnTo>
                    <a:pt x="26484" y="96875"/>
                  </a:lnTo>
                  <a:lnTo>
                    <a:pt x="34887" y="96875"/>
                  </a:lnTo>
                  <a:lnTo>
                    <a:pt x="37879" y="92307"/>
                  </a:lnTo>
                  <a:lnTo>
                    <a:pt x="39358" y="84758"/>
                  </a:lnTo>
                  <a:lnTo>
                    <a:pt x="39358" y="19673"/>
                  </a:lnTo>
                  <a:lnTo>
                    <a:pt x="37879" y="11811"/>
                  </a:lnTo>
                  <a:lnTo>
                    <a:pt x="3508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404">
              <a:extLst>
                <a:ext uri="{FF2B5EF4-FFF2-40B4-BE49-F238E27FC236}">
                  <a16:creationId xmlns:a16="http://schemas.microsoft.com/office/drawing/2014/main" id="{CA7F4483-46EE-AE41-F02E-044B47061E25}"/>
                </a:ext>
              </a:extLst>
            </p:cNvPr>
            <p:cNvSpPr>
              <a:spLocks/>
            </p:cNvSpPr>
            <p:nvPr/>
          </p:nvSpPr>
          <p:spPr>
            <a:xfrm>
              <a:off x="5536857" y="2175724"/>
              <a:ext cx="43180" cy="108585"/>
            </a:xfrm>
            <a:custGeom>
              <a:avLst/>
              <a:gdLst/>
              <a:ahLst/>
              <a:cxnLst/>
              <a:rect l="l" t="t" r="r" b="b"/>
              <a:pathLst>
                <a:path w="43179" h="108585">
                  <a:moveTo>
                    <a:pt x="21187" y="0"/>
                  </a:moveTo>
                  <a:lnTo>
                    <a:pt x="13088" y="1726"/>
                  </a:lnTo>
                  <a:lnTo>
                    <a:pt x="6337" y="6431"/>
                  </a:lnTo>
                  <a:lnTo>
                    <a:pt x="1714" y="13407"/>
                  </a:lnTo>
                  <a:lnTo>
                    <a:pt x="0" y="21943"/>
                  </a:lnTo>
                  <a:lnTo>
                    <a:pt x="0" y="87028"/>
                  </a:lnTo>
                  <a:lnTo>
                    <a:pt x="1714" y="95452"/>
                  </a:lnTo>
                  <a:lnTo>
                    <a:pt x="6337" y="102170"/>
                  </a:lnTo>
                  <a:lnTo>
                    <a:pt x="13088" y="106617"/>
                  </a:lnTo>
                  <a:lnTo>
                    <a:pt x="21187" y="108225"/>
                  </a:lnTo>
                  <a:lnTo>
                    <a:pt x="29726" y="106617"/>
                  </a:lnTo>
                  <a:lnTo>
                    <a:pt x="36705" y="102170"/>
                  </a:lnTo>
                  <a:lnTo>
                    <a:pt x="39886" y="97631"/>
                  </a:lnTo>
                  <a:lnTo>
                    <a:pt x="15890" y="97631"/>
                  </a:lnTo>
                  <a:lnTo>
                    <a:pt x="11350" y="93081"/>
                  </a:lnTo>
                  <a:lnTo>
                    <a:pt x="11350" y="15890"/>
                  </a:lnTo>
                  <a:lnTo>
                    <a:pt x="15890" y="11350"/>
                  </a:lnTo>
                  <a:lnTo>
                    <a:pt x="40025" y="11350"/>
                  </a:lnTo>
                  <a:lnTo>
                    <a:pt x="36705" y="6431"/>
                  </a:lnTo>
                  <a:lnTo>
                    <a:pt x="29726" y="1726"/>
                  </a:lnTo>
                  <a:lnTo>
                    <a:pt x="21187" y="0"/>
                  </a:lnTo>
                  <a:close/>
                </a:path>
                <a:path w="43179" h="108585">
                  <a:moveTo>
                    <a:pt x="40025" y="11350"/>
                  </a:moveTo>
                  <a:lnTo>
                    <a:pt x="27241" y="11350"/>
                  </a:lnTo>
                  <a:lnTo>
                    <a:pt x="31781" y="15890"/>
                  </a:lnTo>
                  <a:lnTo>
                    <a:pt x="31781" y="93081"/>
                  </a:lnTo>
                  <a:lnTo>
                    <a:pt x="27241" y="97631"/>
                  </a:lnTo>
                  <a:lnTo>
                    <a:pt x="39886" y="97631"/>
                  </a:lnTo>
                  <a:lnTo>
                    <a:pt x="41414" y="95452"/>
                  </a:lnTo>
                  <a:lnTo>
                    <a:pt x="43142" y="87028"/>
                  </a:lnTo>
                  <a:lnTo>
                    <a:pt x="43142" y="21943"/>
                  </a:lnTo>
                  <a:lnTo>
                    <a:pt x="41414" y="13407"/>
                  </a:lnTo>
                  <a:lnTo>
                    <a:pt x="40025" y="1135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405">
              <a:extLst>
                <a:ext uri="{FF2B5EF4-FFF2-40B4-BE49-F238E27FC236}">
                  <a16:creationId xmlns:a16="http://schemas.microsoft.com/office/drawing/2014/main" id="{9C63240B-35FE-345F-63F6-0442266968AB}"/>
                </a:ext>
              </a:extLst>
            </p:cNvPr>
            <p:cNvSpPr>
              <a:spLocks/>
            </p:cNvSpPr>
            <p:nvPr/>
          </p:nvSpPr>
          <p:spPr>
            <a:xfrm>
              <a:off x="5533073" y="2171941"/>
              <a:ext cx="50800" cy="116205"/>
            </a:xfrm>
            <a:custGeom>
              <a:avLst/>
              <a:gdLst/>
              <a:ahLst/>
              <a:cxnLst/>
              <a:rect l="l" t="t" r="r" b="b"/>
              <a:pathLst>
                <a:path w="50800" h="116205">
                  <a:moveTo>
                    <a:pt x="24971" y="0"/>
                  </a:moveTo>
                  <a:lnTo>
                    <a:pt x="15323" y="1998"/>
                  </a:lnTo>
                  <a:lnTo>
                    <a:pt x="7377" y="7472"/>
                  </a:lnTo>
                  <a:lnTo>
                    <a:pt x="1986" y="15641"/>
                  </a:lnTo>
                  <a:lnTo>
                    <a:pt x="0" y="25727"/>
                  </a:lnTo>
                  <a:lnTo>
                    <a:pt x="0" y="90811"/>
                  </a:lnTo>
                  <a:lnTo>
                    <a:pt x="1986" y="100465"/>
                  </a:lnTo>
                  <a:lnTo>
                    <a:pt x="7377" y="108413"/>
                  </a:lnTo>
                  <a:lnTo>
                    <a:pt x="15323" y="113805"/>
                  </a:lnTo>
                  <a:lnTo>
                    <a:pt x="24971" y="115792"/>
                  </a:lnTo>
                  <a:lnTo>
                    <a:pt x="24971" y="108225"/>
                  </a:lnTo>
                  <a:lnTo>
                    <a:pt x="15890" y="108225"/>
                  </a:lnTo>
                  <a:lnTo>
                    <a:pt x="7567" y="100658"/>
                  </a:lnTo>
                  <a:lnTo>
                    <a:pt x="7567" y="15890"/>
                  </a:lnTo>
                  <a:lnTo>
                    <a:pt x="15890" y="7566"/>
                  </a:lnTo>
                  <a:lnTo>
                    <a:pt x="43295" y="7566"/>
                  </a:lnTo>
                  <a:lnTo>
                    <a:pt x="35058" y="1998"/>
                  </a:lnTo>
                  <a:lnTo>
                    <a:pt x="24971" y="0"/>
                  </a:lnTo>
                  <a:close/>
                </a:path>
                <a:path w="50800" h="116205">
                  <a:moveTo>
                    <a:pt x="43295" y="7566"/>
                  </a:moveTo>
                  <a:lnTo>
                    <a:pt x="24971" y="7566"/>
                  </a:lnTo>
                  <a:lnTo>
                    <a:pt x="31959" y="9021"/>
                  </a:lnTo>
                  <a:lnTo>
                    <a:pt x="37740" y="12958"/>
                  </a:lnTo>
                  <a:lnTo>
                    <a:pt x="41678" y="18739"/>
                  </a:lnTo>
                  <a:lnTo>
                    <a:pt x="43132" y="25727"/>
                  </a:lnTo>
                  <a:lnTo>
                    <a:pt x="43132" y="100658"/>
                  </a:lnTo>
                  <a:lnTo>
                    <a:pt x="34808" y="108225"/>
                  </a:lnTo>
                  <a:lnTo>
                    <a:pt x="24971" y="108225"/>
                  </a:lnTo>
                  <a:lnTo>
                    <a:pt x="24971" y="115792"/>
                  </a:lnTo>
                  <a:lnTo>
                    <a:pt x="35058" y="113805"/>
                  </a:lnTo>
                  <a:lnTo>
                    <a:pt x="43232" y="108413"/>
                  </a:lnTo>
                  <a:lnTo>
                    <a:pt x="48709" y="100465"/>
                  </a:lnTo>
                  <a:lnTo>
                    <a:pt x="50709" y="90811"/>
                  </a:lnTo>
                  <a:lnTo>
                    <a:pt x="50709" y="25727"/>
                  </a:lnTo>
                  <a:lnTo>
                    <a:pt x="48709" y="15641"/>
                  </a:lnTo>
                  <a:lnTo>
                    <a:pt x="43295" y="7566"/>
                  </a:lnTo>
                  <a:close/>
                </a:path>
                <a:path w="50800" h="116205">
                  <a:moveTo>
                    <a:pt x="24971" y="11350"/>
                  </a:moveTo>
                  <a:lnTo>
                    <a:pt x="17404" y="11350"/>
                  </a:lnTo>
                  <a:lnTo>
                    <a:pt x="11350" y="17403"/>
                  </a:lnTo>
                  <a:lnTo>
                    <a:pt x="11350" y="98378"/>
                  </a:lnTo>
                  <a:lnTo>
                    <a:pt x="17404" y="105198"/>
                  </a:lnTo>
                  <a:lnTo>
                    <a:pt x="33295" y="105198"/>
                  </a:lnTo>
                  <a:lnTo>
                    <a:pt x="39348" y="98378"/>
                  </a:lnTo>
                  <a:lnTo>
                    <a:pt x="39348" y="97621"/>
                  </a:lnTo>
                  <a:lnTo>
                    <a:pt x="21187" y="97621"/>
                  </a:lnTo>
                  <a:lnTo>
                    <a:pt x="18917" y="94594"/>
                  </a:lnTo>
                  <a:lnTo>
                    <a:pt x="18917" y="21943"/>
                  </a:lnTo>
                  <a:lnTo>
                    <a:pt x="21187" y="18916"/>
                  </a:lnTo>
                  <a:lnTo>
                    <a:pt x="24971" y="18916"/>
                  </a:lnTo>
                  <a:lnTo>
                    <a:pt x="24971" y="11350"/>
                  </a:lnTo>
                  <a:close/>
                </a:path>
                <a:path w="50800" h="116205">
                  <a:moveTo>
                    <a:pt x="33295" y="11350"/>
                  </a:moveTo>
                  <a:lnTo>
                    <a:pt x="24971" y="11350"/>
                  </a:lnTo>
                  <a:lnTo>
                    <a:pt x="24971" y="18916"/>
                  </a:lnTo>
                  <a:lnTo>
                    <a:pt x="28754" y="18916"/>
                  </a:lnTo>
                  <a:lnTo>
                    <a:pt x="31781" y="21943"/>
                  </a:lnTo>
                  <a:lnTo>
                    <a:pt x="31781" y="94594"/>
                  </a:lnTo>
                  <a:lnTo>
                    <a:pt x="28754" y="97621"/>
                  </a:lnTo>
                  <a:lnTo>
                    <a:pt x="39348" y="97621"/>
                  </a:lnTo>
                  <a:lnTo>
                    <a:pt x="39348" y="17403"/>
                  </a:lnTo>
                  <a:lnTo>
                    <a:pt x="33295" y="1135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406">
              <a:extLst>
                <a:ext uri="{FF2B5EF4-FFF2-40B4-BE49-F238E27FC236}">
                  <a16:creationId xmlns:a16="http://schemas.microsoft.com/office/drawing/2014/main" id="{32578D96-44FD-5B25-B0B2-236837D498FE}"/>
                </a:ext>
              </a:extLst>
            </p:cNvPr>
            <p:cNvSpPr>
              <a:spLocks/>
            </p:cNvSpPr>
            <p:nvPr/>
          </p:nvSpPr>
          <p:spPr>
            <a:xfrm>
              <a:off x="5397593" y="2377788"/>
              <a:ext cx="104775" cy="40640"/>
            </a:xfrm>
            <a:custGeom>
              <a:avLst/>
              <a:gdLst/>
              <a:ahLst/>
              <a:cxnLst/>
              <a:rect l="l" t="t" r="r" b="b"/>
              <a:pathLst>
                <a:path w="104775" h="40639">
                  <a:moveTo>
                    <a:pt x="84771" y="0"/>
                  </a:moveTo>
                  <a:lnTo>
                    <a:pt x="19684" y="0"/>
                  </a:lnTo>
                  <a:lnTo>
                    <a:pt x="12135" y="1596"/>
                  </a:lnTo>
                  <a:lnTo>
                    <a:pt x="5865" y="5958"/>
                  </a:lnTo>
                  <a:lnTo>
                    <a:pt x="1584" y="12449"/>
                  </a:lnTo>
                  <a:lnTo>
                    <a:pt x="0" y="20430"/>
                  </a:lnTo>
                  <a:lnTo>
                    <a:pt x="1584" y="27973"/>
                  </a:lnTo>
                  <a:lnTo>
                    <a:pt x="5865" y="34239"/>
                  </a:lnTo>
                  <a:lnTo>
                    <a:pt x="12135" y="38519"/>
                  </a:lnTo>
                  <a:lnTo>
                    <a:pt x="19684" y="40103"/>
                  </a:lnTo>
                  <a:lnTo>
                    <a:pt x="84771" y="40103"/>
                  </a:lnTo>
                  <a:lnTo>
                    <a:pt x="84771" y="32537"/>
                  </a:lnTo>
                  <a:lnTo>
                    <a:pt x="12874" y="32537"/>
                  </a:lnTo>
                  <a:lnTo>
                    <a:pt x="7567" y="26483"/>
                  </a:lnTo>
                  <a:lnTo>
                    <a:pt x="7567" y="13620"/>
                  </a:lnTo>
                  <a:lnTo>
                    <a:pt x="12874" y="7566"/>
                  </a:lnTo>
                  <a:lnTo>
                    <a:pt x="99881" y="7566"/>
                  </a:lnTo>
                  <a:lnTo>
                    <a:pt x="98865" y="5958"/>
                  </a:lnTo>
                  <a:lnTo>
                    <a:pt x="92634" y="1596"/>
                  </a:lnTo>
                  <a:lnTo>
                    <a:pt x="84771" y="0"/>
                  </a:lnTo>
                  <a:close/>
                </a:path>
                <a:path w="104775" h="40639">
                  <a:moveTo>
                    <a:pt x="99881" y="7566"/>
                  </a:moveTo>
                  <a:lnTo>
                    <a:pt x="91581" y="7566"/>
                  </a:lnTo>
                  <a:lnTo>
                    <a:pt x="96878" y="13620"/>
                  </a:lnTo>
                  <a:lnTo>
                    <a:pt x="96878" y="26483"/>
                  </a:lnTo>
                  <a:lnTo>
                    <a:pt x="91581" y="32537"/>
                  </a:lnTo>
                  <a:lnTo>
                    <a:pt x="84771" y="32537"/>
                  </a:lnTo>
                  <a:lnTo>
                    <a:pt x="84771" y="40103"/>
                  </a:lnTo>
                  <a:lnTo>
                    <a:pt x="92634" y="38519"/>
                  </a:lnTo>
                  <a:lnTo>
                    <a:pt x="98865" y="34239"/>
                  </a:lnTo>
                  <a:lnTo>
                    <a:pt x="102968" y="27973"/>
                  </a:lnTo>
                  <a:lnTo>
                    <a:pt x="104445" y="20430"/>
                  </a:lnTo>
                  <a:lnTo>
                    <a:pt x="102968" y="12449"/>
                  </a:lnTo>
                  <a:lnTo>
                    <a:pt x="99881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407">
              <a:extLst>
                <a:ext uri="{FF2B5EF4-FFF2-40B4-BE49-F238E27FC236}">
                  <a16:creationId xmlns:a16="http://schemas.microsoft.com/office/drawing/2014/main" id="{B867DD8B-C929-166C-93B1-9373E75B9CC1}"/>
                </a:ext>
              </a:extLst>
            </p:cNvPr>
            <p:cNvSpPr>
              <a:spLocks/>
            </p:cNvSpPr>
            <p:nvPr/>
          </p:nvSpPr>
          <p:spPr>
            <a:xfrm>
              <a:off x="5396079" y="2376275"/>
              <a:ext cx="108585" cy="43180"/>
            </a:xfrm>
            <a:custGeom>
              <a:avLst/>
              <a:gdLst/>
              <a:ahLst/>
              <a:cxnLst/>
              <a:rect l="l" t="t" r="r" b="b"/>
              <a:pathLst>
                <a:path w="108585" h="43180">
                  <a:moveTo>
                    <a:pt x="86284" y="0"/>
                  </a:moveTo>
                  <a:lnTo>
                    <a:pt x="21197" y="0"/>
                  </a:lnTo>
                  <a:lnTo>
                    <a:pt x="13092" y="1726"/>
                  </a:lnTo>
                  <a:lnTo>
                    <a:pt x="6338" y="6431"/>
                  </a:lnTo>
                  <a:lnTo>
                    <a:pt x="1714" y="13407"/>
                  </a:lnTo>
                  <a:lnTo>
                    <a:pt x="0" y="21943"/>
                  </a:lnTo>
                  <a:lnTo>
                    <a:pt x="1714" y="30044"/>
                  </a:lnTo>
                  <a:lnTo>
                    <a:pt x="6338" y="36798"/>
                  </a:lnTo>
                  <a:lnTo>
                    <a:pt x="13092" y="41424"/>
                  </a:lnTo>
                  <a:lnTo>
                    <a:pt x="21197" y="43140"/>
                  </a:lnTo>
                  <a:lnTo>
                    <a:pt x="86284" y="43140"/>
                  </a:lnTo>
                  <a:lnTo>
                    <a:pt x="94821" y="41424"/>
                  </a:lnTo>
                  <a:lnTo>
                    <a:pt x="101797" y="36798"/>
                  </a:lnTo>
                  <a:lnTo>
                    <a:pt x="105293" y="31780"/>
                  </a:lnTo>
                  <a:lnTo>
                    <a:pt x="15144" y="31780"/>
                  </a:lnTo>
                  <a:lnTo>
                    <a:pt x="10593" y="27240"/>
                  </a:lnTo>
                  <a:lnTo>
                    <a:pt x="10593" y="15890"/>
                  </a:lnTo>
                  <a:lnTo>
                    <a:pt x="15144" y="11350"/>
                  </a:lnTo>
                  <a:lnTo>
                    <a:pt x="105115" y="11350"/>
                  </a:lnTo>
                  <a:lnTo>
                    <a:pt x="101797" y="6431"/>
                  </a:lnTo>
                  <a:lnTo>
                    <a:pt x="94821" y="1726"/>
                  </a:lnTo>
                  <a:lnTo>
                    <a:pt x="86284" y="0"/>
                  </a:lnTo>
                  <a:close/>
                </a:path>
                <a:path w="108585" h="43180">
                  <a:moveTo>
                    <a:pt x="105115" y="11350"/>
                  </a:moveTo>
                  <a:lnTo>
                    <a:pt x="92338" y="11350"/>
                  </a:lnTo>
                  <a:lnTo>
                    <a:pt x="96878" y="15890"/>
                  </a:lnTo>
                  <a:lnTo>
                    <a:pt x="96878" y="27240"/>
                  </a:lnTo>
                  <a:lnTo>
                    <a:pt x="92338" y="31780"/>
                  </a:lnTo>
                  <a:lnTo>
                    <a:pt x="105293" y="31780"/>
                  </a:lnTo>
                  <a:lnTo>
                    <a:pt x="106503" y="30044"/>
                  </a:lnTo>
                  <a:lnTo>
                    <a:pt x="108229" y="21943"/>
                  </a:lnTo>
                  <a:lnTo>
                    <a:pt x="106503" y="13407"/>
                  </a:lnTo>
                  <a:lnTo>
                    <a:pt x="105115" y="1135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408">
              <a:extLst>
                <a:ext uri="{FF2B5EF4-FFF2-40B4-BE49-F238E27FC236}">
                  <a16:creationId xmlns:a16="http://schemas.microsoft.com/office/drawing/2014/main" id="{47F16954-EC00-5A69-D9A3-59ACA1866027}"/>
                </a:ext>
              </a:extLst>
            </p:cNvPr>
            <p:cNvSpPr>
              <a:spLocks/>
            </p:cNvSpPr>
            <p:nvPr/>
          </p:nvSpPr>
          <p:spPr>
            <a:xfrm>
              <a:off x="5392296" y="2372491"/>
              <a:ext cx="116205" cy="50800"/>
            </a:xfrm>
            <a:custGeom>
              <a:avLst/>
              <a:gdLst/>
              <a:ahLst/>
              <a:cxnLst/>
              <a:rect l="l" t="t" r="r" b="b"/>
              <a:pathLst>
                <a:path w="116204" h="50800">
                  <a:moveTo>
                    <a:pt x="90068" y="0"/>
                  </a:moveTo>
                  <a:lnTo>
                    <a:pt x="24981" y="0"/>
                  </a:lnTo>
                  <a:lnTo>
                    <a:pt x="15327" y="1998"/>
                  </a:lnTo>
                  <a:lnTo>
                    <a:pt x="7379" y="7472"/>
                  </a:lnTo>
                  <a:lnTo>
                    <a:pt x="1986" y="15641"/>
                  </a:lnTo>
                  <a:lnTo>
                    <a:pt x="0" y="25727"/>
                  </a:lnTo>
                  <a:lnTo>
                    <a:pt x="1986" y="35376"/>
                  </a:lnTo>
                  <a:lnTo>
                    <a:pt x="7379" y="43324"/>
                  </a:lnTo>
                  <a:lnTo>
                    <a:pt x="15327" y="48719"/>
                  </a:lnTo>
                  <a:lnTo>
                    <a:pt x="24981" y="50707"/>
                  </a:lnTo>
                  <a:lnTo>
                    <a:pt x="90068" y="50707"/>
                  </a:lnTo>
                  <a:lnTo>
                    <a:pt x="90068" y="43130"/>
                  </a:lnTo>
                  <a:lnTo>
                    <a:pt x="15134" y="43130"/>
                  </a:lnTo>
                  <a:lnTo>
                    <a:pt x="7567" y="34807"/>
                  </a:lnTo>
                  <a:lnTo>
                    <a:pt x="7567" y="15890"/>
                  </a:lnTo>
                  <a:lnTo>
                    <a:pt x="15134" y="7566"/>
                  </a:lnTo>
                  <a:lnTo>
                    <a:pt x="108387" y="7566"/>
                  </a:lnTo>
                  <a:lnTo>
                    <a:pt x="100153" y="1998"/>
                  </a:lnTo>
                  <a:lnTo>
                    <a:pt x="90068" y="0"/>
                  </a:lnTo>
                  <a:close/>
                </a:path>
                <a:path w="116204" h="50800">
                  <a:moveTo>
                    <a:pt x="108387" y="7566"/>
                  </a:moveTo>
                  <a:lnTo>
                    <a:pt x="90068" y="7566"/>
                  </a:lnTo>
                  <a:lnTo>
                    <a:pt x="97056" y="9021"/>
                  </a:lnTo>
                  <a:lnTo>
                    <a:pt x="102837" y="12958"/>
                  </a:lnTo>
                  <a:lnTo>
                    <a:pt x="106775" y="18739"/>
                  </a:lnTo>
                  <a:lnTo>
                    <a:pt x="108229" y="25727"/>
                  </a:lnTo>
                  <a:lnTo>
                    <a:pt x="108229" y="34807"/>
                  </a:lnTo>
                  <a:lnTo>
                    <a:pt x="99905" y="43130"/>
                  </a:lnTo>
                  <a:lnTo>
                    <a:pt x="90068" y="43130"/>
                  </a:lnTo>
                  <a:lnTo>
                    <a:pt x="90068" y="50707"/>
                  </a:lnTo>
                  <a:lnTo>
                    <a:pt x="100153" y="48719"/>
                  </a:lnTo>
                  <a:lnTo>
                    <a:pt x="108324" y="43324"/>
                  </a:lnTo>
                  <a:lnTo>
                    <a:pt x="113798" y="35376"/>
                  </a:lnTo>
                  <a:lnTo>
                    <a:pt x="115796" y="25727"/>
                  </a:lnTo>
                  <a:lnTo>
                    <a:pt x="113798" y="15641"/>
                  </a:lnTo>
                  <a:lnTo>
                    <a:pt x="108387" y="7566"/>
                  </a:lnTo>
                  <a:close/>
                </a:path>
                <a:path w="116204" h="50800">
                  <a:moveTo>
                    <a:pt x="24981" y="11350"/>
                  </a:moveTo>
                  <a:lnTo>
                    <a:pt x="17414" y="11350"/>
                  </a:lnTo>
                  <a:lnTo>
                    <a:pt x="10593" y="17403"/>
                  </a:lnTo>
                  <a:lnTo>
                    <a:pt x="10593" y="33293"/>
                  </a:lnTo>
                  <a:lnTo>
                    <a:pt x="17414" y="39347"/>
                  </a:lnTo>
                  <a:lnTo>
                    <a:pt x="98392" y="39347"/>
                  </a:lnTo>
                  <a:lnTo>
                    <a:pt x="104445" y="33293"/>
                  </a:lnTo>
                  <a:lnTo>
                    <a:pt x="104445" y="31780"/>
                  </a:lnTo>
                  <a:lnTo>
                    <a:pt x="21197" y="31780"/>
                  </a:lnTo>
                  <a:lnTo>
                    <a:pt x="18171" y="28753"/>
                  </a:lnTo>
                  <a:lnTo>
                    <a:pt x="18171" y="21943"/>
                  </a:lnTo>
                  <a:lnTo>
                    <a:pt x="21197" y="18916"/>
                  </a:lnTo>
                  <a:lnTo>
                    <a:pt x="24981" y="18916"/>
                  </a:lnTo>
                  <a:lnTo>
                    <a:pt x="24981" y="11350"/>
                  </a:lnTo>
                  <a:close/>
                </a:path>
                <a:path w="116204" h="50800">
                  <a:moveTo>
                    <a:pt x="98392" y="11350"/>
                  </a:moveTo>
                  <a:lnTo>
                    <a:pt x="24981" y="11350"/>
                  </a:lnTo>
                  <a:lnTo>
                    <a:pt x="24981" y="18916"/>
                  </a:lnTo>
                  <a:lnTo>
                    <a:pt x="93852" y="18916"/>
                  </a:lnTo>
                  <a:lnTo>
                    <a:pt x="96878" y="21943"/>
                  </a:lnTo>
                  <a:lnTo>
                    <a:pt x="96878" y="28753"/>
                  </a:lnTo>
                  <a:lnTo>
                    <a:pt x="93852" y="31780"/>
                  </a:lnTo>
                  <a:lnTo>
                    <a:pt x="104445" y="31780"/>
                  </a:lnTo>
                  <a:lnTo>
                    <a:pt x="104445" y="17403"/>
                  </a:lnTo>
                  <a:lnTo>
                    <a:pt x="98392" y="1135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409">
              <a:extLst>
                <a:ext uri="{FF2B5EF4-FFF2-40B4-BE49-F238E27FC236}">
                  <a16:creationId xmlns:a16="http://schemas.microsoft.com/office/drawing/2014/main" id="{CDB39828-182B-E08B-0B3C-04835E331A8D}"/>
                </a:ext>
              </a:extLst>
            </p:cNvPr>
            <p:cNvSpPr>
              <a:spLocks/>
            </p:cNvSpPr>
            <p:nvPr/>
          </p:nvSpPr>
          <p:spPr>
            <a:xfrm>
              <a:off x="4971495" y="2363411"/>
              <a:ext cx="283210" cy="323215"/>
            </a:xfrm>
            <a:custGeom>
              <a:avLst/>
              <a:gdLst/>
              <a:ahLst/>
              <a:cxnLst/>
              <a:rect l="l" t="t" r="r" b="b"/>
              <a:pathLst>
                <a:path w="283210" h="323214">
                  <a:moveTo>
                    <a:pt x="0" y="0"/>
                  </a:moveTo>
                  <a:lnTo>
                    <a:pt x="283059" y="0"/>
                  </a:lnTo>
                  <a:lnTo>
                    <a:pt x="283059" y="323142"/>
                  </a:lnTo>
                  <a:lnTo>
                    <a:pt x="0" y="323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410">
              <a:extLst>
                <a:ext uri="{FF2B5EF4-FFF2-40B4-BE49-F238E27FC236}">
                  <a16:creationId xmlns:a16="http://schemas.microsoft.com/office/drawing/2014/main" id="{AA13CF8F-EE14-33DE-C4BE-659A05D30AD8}"/>
                </a:ext>
              </a:extLst>
            </p:cNvPr>
            <p:cNvSpPr>
              <a:spLocks/>
            </p:cNvSpPr>
            <p:nvPr/>
          </p:nvSpPr>
          <p:spPr>
            <a:xfrm>
              <a:off x="4967711" y="2688382"/>
              <a:ext cx="290830" cy="0"/>
            </a:xfrm>
            <a:custGeom>
              <a:avLst/>
              <a:gdLst/>
              <a:ahLst/>
              <a:cxnLst/>
              <a:rect l="l" t="t" r="r" b="b"/>
              <a:pathLst>
                <a:path w="290829">
                  <a:moveTo>
                    <a:pt x="0" y="0"/>
                  </a:moveTo>
                  <a:lnTo>
                    <a:pt x="290626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411">
              <a:extLst>
                <a:ext uri="{FF2B5EF4-FFF2-40B4-BE49-F238E27FC236}">
                  <a16:creationId xmlns:a16="http://schemas.microsoft.com/office/drawing/2014/main" id="{1FF36DEF-1D60-ED79-AE53-D00EE2142893}"/>
                </a:ext>
              </a:extLst>
            </p:cNvPr>
            <p:cNvSpPr>
              <a:spLocks/>
            </p:cNvSpPr>
            <p:nvPr/>
          </p:nvSpPr>
          <p:spPr>
            <a:xfrm>
              <a:off x="4967711" y="2684571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3059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412">
              <a:extLst>
                <a:ext uri="{FF2B5EF4-FFF2-40B4-BE49-F238E27FC236}">
                  <a16:creationId xmlns:a16="http://schemas.microsoft.com/office/drawing/2014/main" id="{265A51A0-6FB9-2B83-8BB9-896C135B4B53}"/>
                </a:ext>
              </a:extLst>
            </p:cNvPr>
            <p:cNvSpPr>
              <a:spLocks/>
            </p:cNvSpPr>
            <p:nvPr/>
          </p:nvSpPr>
          <p:spPr>
            <a:xfrm>
              <a:off x="4971495" y="2367713"/>
              <a:ext cx="0" cy="314960"/>
            </a:xfrm>
            <a:custGeom>
              <a:avLst/>
              <a:gdLst/>
              <a:ahLst/>
              <a:cxnLst/>
              <a:rect l="l" t="t" r="r" b="b"/>
              <a:pathLst>
                <a:path h="314960">
                  <a:moveTo>
                    <a:pt x="0" y="0"/>
                  </a:moveTo>
                  <a:lnTo>
                    <a:pt x="0" y="314953"/>
                  </a:lnTo>
                </a:path>
              </a:pathLst>
            </a:custGeom>
            <a:ln w="756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413">
              <a:extLst>
                <a:ext uri="{FF2B5EF4-FFF2-40B4-BE49-F238E27FC236}">
                  <a16:creationId xmlns:a16="http://schemas.microsoft.com/office/drawing/2014/main" id="{8BD3BD4D-771F-7F92-8DB8-8E989BDF4683}"/>
                </a:ext>
              </a:extLst>
            </p:cNvPr>
            <p:cNvSpPr>
              <a:spLocks/>
            </p:cNvSpPr>
            <p:nvPr/>
          </p:nvSpPr>
          <p:spPr>
            <a:xfrm>
              <a:off x="4967711" y="2363903"/>
              <a:ext cx="290830" cy="0"/>
            </a:xfrm>
            <a:custGeom>
              <a:avLst/>
              <a:gdLst/>
              <a:ahLst/>
              <a:cxnLst/>
              <a:rect l="l" t="t" r="r" b="b"/>
              <a:pathLst>
                <a:path w="290829">
                  <a:moveTo>
                    <a:pt x="0" y="0"/>
                  </a:moveTo>
                  <a:lnTo>
                    <a:pt x="290626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414">
              <a:extLst>
                <a:ext uri="{FF2B5EF4-FFF2-40B4-BE49-F238E27FC236}">
                  <a16:creationId xmlns:a16="http://schemas.microsoft.com/office/drawing/2014/main" id="{D9FFD705-CCA9-DEF0-F191-F32807869036}"/>
                </a:ext>
              </a:extLst>
            </p:cNvPr>
            <p:cNvSpPr>
              <a:spLocks/>
            </p:cNvSpPr>
            <p:nvPr/>
          </p:nvSpPr>
          <p:spPr>
            <a:xfrm>
              <a:off x="5250771" y="268266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415">
              <a:extLst>
                <a:ext uri="{FF2B5EF4-FFF2-40B4-BE49-F238E27FC236}">
                  <a16:creationId xmlns:a16="http://schemas.microsoft.com/office/drawing/2014/main" id="{025060CF-30C8-B593-ED3F-6EF5996F810D}"/>
                </a:ext>
              </a:extLst>
            </p:cNvPr>
            <p:cNvSpPr>
              <a:spLocks/>
            </p:cNvSpPr>
            <p:nvPr/>
          </p:nvSpPr>
          <p:spPr>
            <a:xfrm>
              <a:off x="5254554" y="2367713"/>
              <a:ext cx="0" cy="314960"/>
            </a:xfrm>
            <a:custGeom>
              <a:avLst/>
              <a:gdLst/>
              <a:ahLst/>
              <a:cxnLst/>
              <a:rect l="l" t="t" r="r" b="b"/>
              <a:pathLst>
                <a:path h="314960">
                  <a:moveTo>
                    <a:pt x="0" y="0"/>
                  </a:moveTo>
                  <a:lnTo>
                    <a:pt x="0" y="314953"/>
                  </a:lnTo>
                </a:path>
              </a:pathLst>
            </a:custGeom>
            <a:ln w="756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416">
              <a:extLst>
                <a:ext uri="{FF2B5EF4-FFF2-40B4-BE49-F238E27FC236}">
                  <a16:creationId xmlns:a16="http://schemas.microsoft.com/office/drawing/2014/main" id="{389099FC-176E-DD96-9946-3BC0360C4B29}"/>
                </a:ext>
              </a:extLst>
            </p:cNvPr>
            <p:cNvSpPr>
              <a:spLocks/>
            </p:cNvSpPr>
            <p:nvPr/>
          </p:nvSpPr>
          <p:spPr>
            <a:xfrm>
              <a:off x="5254554" y="268277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8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83" y="3783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417">
              <a:extLst>
                <a:ext uri="{FF2B5EF4-FFF2-40B4-BE49-F238E27FC236}">
                  <a16:creationId xmlns:a16="http://schemas.microsoft.com/office/drawing/2014/main" id="{EEE5E4E2-0FC5-B49A-51A5-10F69BA683CE}"/>
                </a:ext>
              </a:extLst>
            </p:cNvPr>
            <p:cNvSpPr>
              <a:spLocks/>
            </p:cNvSpPr>
            <p:nvPr/>
          </p:nvSpPr>
          <p:spPr>
            <a:xfrm>
              <a:off x="4966198" y="2357358"/>
              <a:ext cx="294005" cy="334645"/>
            </a:xfrm>
            <a:custGeom>
              <a:avLst/>
              <a:gdLst/>
              <a:ahLst/>
              <a:cxnLst/>
              <a:rect l="l" t="t" r="r" b="b"/>
              <a:pathLst>
                <a:path w="294004" h="334644">
                  <a:moveTo>
                    <a:pt x="291383" y="0"/>
                  </a:moveTo>
                  <a:lnTo>
                    <a:pt x="2270" y="0"/>
                  </a:lnTo>
                  <a:lnTo>
                    <a:pt x="0" y="3026"/>
                  </a:lnTo>
                  <a:lnTo>
                    <a:pt x="0" y="332222"/>
                  </a:lnTo>
                  <a:lnTo>
                    <a:pt x="2270" y="334492"/>
                  </a:lnTo>
                  <a:lnTo>
                    <a:pt x="291383" y="334492"/>
                  </a:lnTo>
                  <a:lnTo>
                    <a:pt x="293653" y="332222"/>
                  </a:lnTo>
                  <a:lnTo>
                    <a:pt x="293653" y="323898"/>
                  </a:lnTo>
                  <a:lnTo>
                    <a:pt x="10593" y="323898"/>
                  </a:lnTo>
                  <a:lnTo>
                    <a:pt x="10593" y="11350"/>
                  </a:lnTo>
                  <a:lnTo>
                    <a:pt x="293653" y="11350"/>
                  </a:lnTo>
                  <a:lnTo>
                    <a:pt x="293653" y="3026"/>
                  </a:lnTo>
                  <a:lnTo>
                    <a:pt x="291383" y="0"/>
                  </a:lnTo>
                  <a:close/>
                </a:path>
                <a:path w="294004" h="334644">
                  <a:moveTo>
                    <a:pt x="293653" y="11350"/>
                  </a:moveTo>
                  <a:lnTo>
                    <a:pt x="283059" y="11350"/>
                  </a:lnTo>
                  <a:lnTo>
                    <a:pt x="283059" y="323898"/>
                  </a:lnTo>
                  <a:lnTo>
                    <a:pt x="293653" y="323898"/>
                  </a:lnTo>
                  <a:lnTo>
                    <a:pt x="293653" y="1135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418">
              <a:extLst>
                <a:ext uri="{FF2B5EF4-FFF2-40B4-BE49-F238E27FC236}">
                  <a16:creationId xmlns:a16="http://schemas.microsoft.com/office/drawing/2014/main" id="{AD3F1C40-8858-277D-995B-1E52CC233A85}"/>
                </a:ext>
              </a:extLst>
            </p:cNvPr>
            <p:cNvSpPr>
              <a:spLocks/>
            </p:cNvSpPr>
            <p:nvPr/>
          </p:nvSpPr>
          <p:spPr>
            <a:xfrm>
              <a:off x="4962414" y="2353574"/>
              <a:ext cx="301625" cy="342265"/>
            </a:xfrm>
            <a:custGeom>
              <a:avLst/>
              <a:gdLst/>
              <a:ahLst/>
              <a:cxnLst/>
              <a:rect l="l" t="t" r="r" b="b"/>
              <a:pathLst>
                <a:path w="301625" h="342264">
                  <a:moveTo>
                    <a:pt x="296680" y="0"/>
                  </a:moveTo>
                  <a:lnTo>
                    <a:pt x="3783" y="0"/>
                  </a:lnTo>
                  <a:lnTo>
                    <a:pt x="0" y="4540"/>
                  </a:lnTo>
                  <a:lnTo>
                    <a:pt x="0" y="338275"/>
                  </a:lnTo>
                  <a:lnTo>
                    <a:pt x="3783" y="342059"/>
                  </a:lnTo>
                  <a:lnTo>
                    <a:pt x="292139" y="342059"/>
                  </a:lnTo>
                  <a:lnTo>
                    <a:pt x="292139" y="334492"/>
                  </a:lnTo>
                  <a:lnTo>
                    <a:pt x="8323" y="334492"/>
                  </a:lnTo>
                  <a:lnTo>
                    <a:pt x="7567" y="333735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301220" y="7566"/>
                  </a:lnTo>
                  <a:lnTo>
                    <a:pt x="301220" y="4540"/>
                  </a:lnTo>
                  <a:lnTo>
                    <a:pt x="296680" y="0"/>
                  </a:lnTo>
                  <a:close/>
                </a:path>
                <a:path w="301625" h="342264">
                  <a:moveTo>
                    <a:pt x="301220" y="7566"/>
                  </a:moveTo>
                  <a:lnTo>
                    <a:pt x="292896" y="7566"/>
                  </a:lnTo>
                  <a:lnTo>
                    <a:pt x="293653" y="8323"/>
                  </a:lnTo>
                  <a:lnTo>
                    <a:pt x="293653" y="333735"/>
                  </a:lnTo>
                  <a:lnTo>
                    <a:pt x="292896" y="334492"/>
                  </a:lnTo>
                  <a:lnTo>
                    <a:pt x="292139" y="334492"/>
                  </a:lnTo>
                  <a:lnTo>
                    <a:pt x="292139" y="342059"/>
                  </a:lnTo>
                  <a:lnTo>
                    <a:pt x="296680" y="342059"/>
                  </a:lnTo>
                  <a:lnTo>
                    <a:pt x="301220" y="338275"/>
                  </a:lnTo>
                  <a:lnTo>
                    <a:pt x="301220" y="7566"/>
                  </a:lnTo>
                  <a:close/>
                </a:path>
                <a:path w="301625" h="342264">
                  <a:moveTo>
                    <a:pt x="290626" y="11350"/>
                  </a:moveTo>
                  <a:lnTo>
                    <a:pt x="10593" y="11350"/>
                  </a:lnTo>
                  <a:lnTo>
                    <a:pt x="10593" y="331465"/>
                  </a:lnTo>
                  <a:lnTo>
                    <a:pt x="14377" y="331465"/>
                  </a:lnTo>
                  <a:lnTo>
                    <a:pt x="14377" y="323898"/>
                  </a:lnTo>
                  <a:lnTo>
                    <a:pt x="18161" y="323898"/>
                  </a:lnTo>
                  <a:lnTo>
                    <a:pt x="18161" y="18916"/>
                  </a:lnTo>
                  <a:lnTo>
                    <a:pt x="290626" y="18916"/>
                  </a:lnTo>
                  <a:lnTo>
                    <a:pt x="290626" y="11350"/>
                  </a:lnTo>
                  <a:close/>
                </a:path>
                <a:path w="301625" h="342264">
                  <a:moveTo>
                    <a:pt x="18161" y="323898"/>
                  </a:moveTo>
                  <a:lnTo>
                    <a:pt x="14377" y="323898"/>
                  </a:lnTo>
                  <a:lnTo>
                    <a:pt x="14377" y="331465"/>
                  </a:lnTo>
                  <a:lnTo>
                    <a:pt x="290626" y="331465"/>
                  </a:lnTo>
                  <a:lnTo>
                    <a:pt x="290626" y="327682"/>
                  </a:lnTo>
                  <a:lnTo>
                    <a:pt x="18161" y="327682"/>
                  </a:lnTo>
                  <a:lnTo>
                    <a:pt x="18161" y="323898"/>
                  </a:lnTo>
                  <a:close/>
                </a:path>
                <a:path w="301625" h="342264">
                  <a:moveTo>
                    <a:pt x="290626" y="18916"/>
                  </a:moveTo>
                  <a:lnTo>
                    <a:pt x="283059" y="18916"/>
                  </a:lnTo>
                  <a:lnTo>
                    <a:pt x="283059" y="323898"/>
                  </a:lnTo>
                  <a:lnTo>
                    <a:pt x="18161" y="323898"/>
                  </a:lnTo>
                  <a:lnTo>
                    <a:pt x="18161" y="327682"/>
                  </a:lnTo>
                  <a:lnTo>
                    <a:pt x="290626" y="327682"/>
                  </a:lnTo>
                  <a:lnTo>
                    <a:pt x="290626" y="1891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419">
              <a:extLst>
                <a:ext uri="{FF2B5EF4-FFF2-40B4-BE49-F238E27FC236}">
                  <a16:creationId xmlns:a16="http://schemas.microsoft.com/office/drawing/2014/main" id="{CFF0FBAC-B472-F537-7D5D-CD1FBE6A3BE8}"/>
                </a:ext>
              </a:extLst>
            </p:cNvPr>
            <p:cNvSpPr>
              <a:spLocks/>
            </p:cNvSpPr>
            <p:nvPr/>
          </p:nvSpPr>
          <p:spPr>
            <a:xfrm>
              <a:off x="4949540" y="2280166"/>
              <a:ext cx="327025" cy="80645"/>
            </a:xfrm>
            <a:custGeom>
              <a:avLst/>
              <a:gdLst/>
              <a:ahLst/>
              <a:cxnLst/>
              <a:rect l="l" t="t" r="r" b="b"/>
              <a:pathLst>
                <a:path w="327025" h="80644">
                  <a:moveTo>
                    <a:pt x="224782" y="0"/>
                  </a:moveTo>
                  <a:lnTo>
                    <a:pt x="102175" y="0"/>
                  </a:lnTo>
                  <a:lnTo>
                    <a:pt x="0" y="80218"/>
                  </a:lnTo>
                  <a:lnTo>
                    <a:pt x="326958" y="80218"/>
                  </a:lnTo>
                  <a:lnTo>
                    <a:pt x="22478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420">
              <a:extLst>
                <a:ext uri="{FF2B5EF4-FFF2-40B4-BE49-F238E27FC236}">
                  <a16:creationId xmlns:a16="http://schemas.microsoft.com/office/drawing/2014/main" id="{E1200F41-D84A-3856-1F78-2FCF98434C55}"/>
                </a:ext>
              </a:extLst>
            </p:cNvPr>
            <p:cNvSpPr>
              <a:spLocks/>
            </p:cNvSpPr>
            <p:nvPr/>
          </p:nvSpPr>
          <p:spPr>
            <a:xfrm>
              <a:off x="4938190" y="2276383"/>
              <a:ext cx="349250" cy="88265"/>
            </a:xfrm>
            <a:custGeom>
              <a:avLst/>
              <a:gdLst/>
              <a:ahLst/>
              <a:cxnLst/>
              <a:rect l="l" t="t" r="r" b="b"/>
              <a:pathLst>
                <a:path w="349250" h="88264">
                  <a:moveTo>
                    <a:pt x="236890" y="0"/>
                  </a:moveTo>
                  <a:lnTo>
                    <a:pt x="112013" y="0"/>
                  </a:lnTo>
                  <a:lnTo>
                    <a:pt x="0" y="87784"/>
                  </a:lnTo>
                  <a:lnTo>
                    <a:pt x="348903" y="87784"/>
                  </a:lnTo>
                  <a:lnTo>
                    <a:pt x="347978" y="87028"/>
                  </a:lnTo>
                  <a:lnTo>
                    <a:pt x="336039" y="87028"/>
                  </a:lnTo>
                  <a:lnTo>
                    <a:pt x="327347" y="80218"/>
                  </a:lnTo>
                  <a:lnTo>
                    <a:pt x="21954" y="80218"/>
                  </a:lnTo>
                  <a:lnTo>
                    <a:pt x="115039" y="7566"/>
                  </a:lnTo>
                  <a:lnTo>
                    <a:pt x="246579" y="7566"/>
                  </a:lnTo>
                  <a:lnTo>
                    <a:pt x="236890" y="0"/>
                  </a:lnTo>
                  <a:close/>
                </a:path>
                <a:path w="349250" h="88264">
                  <a:moveTo>
                    <a:pt x="246579" y="7566"/>
                  </a:moveTo>
                  <a:lnTo>
                    <a:pt x="234620" y="7566"/>
                  </a:lnTo>
                  <a:lnTo>
                    <a:pt x="336039" y="87028"/>
                  </a:lnTo>
                  <a:lnTo>
                    <a:pt x="338309" y="84001"/>
                  </a:lnTo>
                  <a:lnTo>
                    <a:pt x="338309" y="80218"/>
                  </a:lnTo>
                  <a:lnTo>
                    <a:pt x="339610" y="80218"/>
                  </a:lnTo>
                  <a:lnTo>
                    <a:pt x="246579" y="7566"/>
                  </a:lnTo>
                  <a:close/>
                </a:path>
                <a:path w="349250" h="88264">
                  <a:moveTo>
                    <a:pt x="340579" y="80974"/>
                  </a:moveTo>
                  <a:lnTo>
                    <a:pt x="336039" y="87028"/>
                  </a:lnTo>
                  <a:lnTo>
                    <a:pt x="347978" y="87028"/>
                  </a:lnTo>
                  <a:lnTo>
                    <a:pt x="340579" y="80974"/>
                  </a:lnTo>
                  <a:close/>
                </a:path>
                <a:path w="349250" h="88264">
                  <a:moveTo>
                    <a:pt x="339610" y="80218"/>
                  </a:moveTo>
                  <a:lnTo>
                    <a:pt x="338309" y="80218"/>
                  </a:lnTo>
                  <a:lnTo>
                    <a:pt x="338309" y="84001"/>
                  </a:lnTo>
                  <a:lnTo>
                    <a:pt x="340579" y="80974"/>
                  </a:lnTo>
                  <a:lnTo>
                    <a:pt x="339610" y="8021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421">
              <a:extLst>
                <a:ext uri="{FF2B5EF4-FFF2-40B4-BE49-F238E27FC236}">
                  <a16:creationId xmlns:a16="http://schemas.microsoft.com/office/drawing/2014/main" id="{191AA669-B359-E36A-2A77-BF6791A77018}"/>
                </a:ext>
              </a:extLst>
            </p:cNvPr>
            <p:cNvSpPr>
              <a:spLocks/>
            </p:cNvSpPr>
            <p:nvPr/>
          </p:nvSpPr>
          <p:spPr>
            <a:xfrm>
              <a:off x="4943487" y="2274870"/>
              <a:ext cx="338455" cy="91440"/>
            </a:xfrm>
            <a:custGeom>
              <a:avLst/>
              <a:gdLst/>
              <a:ahLst/>
              <a:cxnLst/>
              <a:rect l="l" t="t" r="r" b="b"/>
              <a:pathLst>
                <a:path w="338454" h="91439">
                  <a:moveTo>
                    <a:pt x="231593" y="0"/>
                  </a:moveTo>
                  <a:lnTo>
                    <a:pt x="106716" y="0"/>
                  </a:lnTo>
                  <a:lnTo>
                    <a:pt x="105959" y="756"/>
                  </a:lnTo>
                  <a:lnTo>
                    <a:pt x="104445" y="1513"/>
                  </a:lnTo>
                  <a:lnTo>
                    <a:pt x="2270" y="81731"/>
                  </a:lnTo>
                  <a:lnTo>
                    <a:pt x="756" y="82488"/>
                  </a:lnTo>
                  <a:lnTo>
                    <a:pt x="0" y="85514"/>
                  </a:lnTo>
                  <a:lnTo>
                    <a:pt x="756" y="87784"/>
                  </a:lnTo>
                  <a:lnTo>
                    <a:pt x="1513" y="89298"/>
                  </a:lnTo>
                  <a:lnTo>
                    <a:pt x="3783" y="90811"/>
                  </a:lnTo>
                  <a:lnTo>
                    <a:pt x="336039" y="90811"/>
                  </a:lnTo>
                  <a:lnTo>
                    <a:pt x="338309" y="88541"/>
                  </a:lnTo>
                  <a:lnTo>
                    <a:pt x="338309" y="83244"/>
                  </a:lnTo>
                  <a:lnTo>
                    <a:pt x="337552" y="81731"/>
                  </a:lnTo>
                  <a:lnTo>
                    <a:pt x="335282" y="80974"/>
                  </a:lnTo>
                  <a:lnTo>
                    <a:pt x="334316" y="80218"/>
                  </a:lnTo>
                  <a:lnTo>
                    <a:pt x="21954" y="80218"/>
                  </a:lnTo>
                  <a:lnTo>
                    <a:pt x="109742" y="11350"/>
                  </a:lnTo>
                  <a:lnTo>
                    <a:pt x="246418" y="11350"/>
                  </a:lnTo>
                  <a:lnTo>
                    <a:pt x="233863" y="1513"/>
                  </a:lnTo>
                  <a:lnTo>
                    <a:pt x="233106" y="756"/>
                  </a:lnTo>
                  <a:lnTo>
                    <a:pt x="231593" y="0"/>
                  </a:lnTo>
                  <a:close/>
                </a:path>
                <a:path w="338454" h="91439">
                  <a:moveTo>
                    <a:pt x="246418" y="11350"/>
                  </a:moveTo>
                  <a:lnTo>
                    <a:pt x="228566" y="11350"/>
                  </a:lnTo>
                  <a:lnTo>
                    <a:pt x="317121" y="80218"/>
                  </a:lnTo>
                  <a:lnTo>
                    <a:pt x="334316" y="80218"/>
                  </a:lnTo>
                  <a:lnTo>
                    <a:pt x="246418" y="1135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422">
              <a:extLst>
                <a:ext uri="{FF2B5EF4-FFF2-40B4-BE49-F238E27FC236}">
                  <a16:creationId xmlns:a16="http://schemas.microsoft.com/office/drawing/2014/main" id="{4694DE87-93A9-69F9-906E-78B8AE2536B6}"/>
                </a:ext>
              </a:extLst>
            </p:cNvPr>
            <p:cNvSpPr>
              <a:spLocks/>
            </p:cNvSpPr>
            <p:nvPr/>
          </p:nvSpPr>
          <p:spPr>
            <a:xfrm>
              <a:off x="4940460" y="2271076"/>
              <a:ext cx="345440" cy="98425"/>
            </a:xfrm>
            <a:custGeom>
              <a:avLst/>
              <a:gdLst/>
              <a:ahLst/>
              <a:cxnLst/>
              <a:rect l="l" t="t" r="r" b="b"/>
              <a:pathLst>
                <a:path w="345439" h="98425">
                  <a:moveTo>
                    <a:pt x="235376" y="0"/>
                  </a:moveTo>
                  <a:lnTo>
                    <a:pt x="108986" y="0"/>
                  </a:lnTo>
                  <a:lnTo>
                    <a:pt x="107472" y="756"/>
                  </a:lnTo>
                  <a:lnTo>
                    <a:pt x="105202" y="2280"/>
                  </a:lnTo>
                  <a:lnTo>
                    <a:pt x="3026" y="82498"/>
                  </a:lnTo>
                  <a:lnTo>
                    <a:pt x="756" y="84011"/>
                  </a:lnTo>
                  <a:lnTo>
                    <a:pt x="0" y="87038"/>
                  </a:lnTo>
                  <a:lnTo>
                    <a:pt x="0" y="92334"/>
                  </a:lnTo>
                  <a:lnTo>
                    <a:pt x="1513" y="96118"/>
                  </a:lnTo>
                  <a:lnTo>
                    <a:pt x="5296" y="98388"/>
                  </a:lnTo>
                  <a:lnTo>
                    <a:pt x="336039" y="98388"/>
                  </a:lnTo>
                  <a:lnTo>
                    <a:pt x="336039" y="90821"/>
                  </a:lnTo>
                  <a:lnTo>
                    <a:pt x="9080" y="90821"/>
                  </a:lnTo>
                  <a:lnTo>
                    <a:pt x="7567" y="90064"/>
                  </a:lnTo>
                  <a:lnTo>
                    <a:pt x="7567" y="87794"/>
                  </a:lnTo>
                  <a:lnTo>
                    <a:pt x="110499" y="8333"/>
                  </a:lnTo>
                  <a:lnTo>
                    <a:pt x="111256" y="7576"/>
                  </a:lnTo>
                  <a:lnTo>
                    <a:pt x="245971" y="7576"/>
                  </a:lnTo>
                  <a:lnTo>
                    <a:pt x="239160" y="2280"/>
                  </a:lnTo>
                  <a:lnTo>
                    <a:pt x="237646" y="756"/>
                  </a:lnTo>
                  <a:lnTo>
                    <a:pt x="235376" y="0"/>
                  </a:lnTo>
                  <a:close/>
                </a:path>
                <a:path w="345439" h="98425">
                  <a:moveTo>
                    <a:pt x="245971" y="7576"/>
                  </a:moveTo>
                  <a:lnTo>
                    <a:pt x="233863" y="7576"/>
                  </a:lnTo>
                  <a:lnTo>
                    <a:pt x="234620" y="8333"/>
                  </a:lnTo>
                  <a:lnTo>
                    <a:pt x="336795" y="87794"/>
                  </a:lnTo>
                  <a:lnTo>
                    <a:pt x="337552" y="89308"/>
                  </a:lnTo>
                  <a:lnTo>
                    <a:pt x="337552" y="90064"/>
                  </a:lnTo>
                  <a:lnTo>
                    <a:pt x="336795" y="90821"/>
                  </a:lnTo>
                  <a:lnTo>
                    <a:pt x="336039" y="90821"/>
                  </a:lnTo>
                  <a:lnTo>
                    <a:pt x="336039" y="98388"/>
                  </a:lnTo>
                  <a:lnTo>
                    <a:pt x="341336" y="98388"/>
                  </a:lnTo>
                  <a:lnTo>
                    <a:pt x="345119" y="94605"/>
                  </a:lnTo>
                  <a:lnTo>
                    <a:pt x="345119" y="86281"/>
                  </a:lnTo>
                  <a:lnTo>
                    <a:pt x="344514" y="84768"/>
                  </a:lnTo>
                  <a:lnTo>
                    <a:pt x="338309" y="84768"/>
                  </a:lnTo>
                  <a:lnTo>
                    <a:pt x="340510" y="81099"/>
                  </a:lnTo>
                  <a:lnTo>
                    <a:pt x="245971" y="7576"/>
                  </a:lnTo>
                  <a:close/>
                </a:path>
                <a:path w="345439" h="98425">
                  <a:moveTo>
                    <a:pt x="233106" y="11360"/>
                  </a:moveTo>
                  <a:lnTo>
                    <a:pt x="112013" y="11360"/>
                  </a:lnTo>
                  <a:lnTo>
                    <a:pt x="13620" y="87794"/>
                  </a:lnTo>
                  <a:lnTo>
                    <a:pt x="24981" y="87794"/>
                  </a:lnTo>
                  <a:lnTo>
                    <a:pt x="24981" y="80228"/>
                  </a:lnTo>
                  <a:lnTo>
                    <a:pt x="35953" y="80228"/>
                  </a:lnTo>
                  <a:lnTo>
                    <a:pt x="114283" y="18927"/>
                  </a:lnTo>
                  <a:lnTo>
                    <a:pt x="242847" y="18927"/>
                  </a:lnTo>
                  <a:lnTo>
                    <a:pt x="233106" y="11360"/>
                  </a:lnTo>
                  <a:close/>
                </a:path>
                <a:path w="345439" h="98425">
                  <a:moveTo>
                    <a:pt x="24981" y="84011"/>
                  </a:moveTo>
                  <a:lnTo>
                    <a:pt x="24981" y="87794"/>
                  </a:lnTo>
                  <a:lnTo>
                    <a:pt x="331498" y="87794"/>
                  </a:lnTo>
                  <a:lnTo>
                    <a:pt x="330524" y="87038"/>
                  </a:lnTo>
                  <a:lnTo>
                    <a:pt x="27251" y="87038"/>
                  </a:lnTo>
                  <a:lnTo>
                    <a:pt x="24981" y="84011"/>
                  </a:lnTo>
                  <a:close/>
                </a:path>
                <a:path w="345439" h="98425">
                  <a:moveTo>
                    <a:pt x="35953" y="80228"/>
                  </a:moveTo>
                  <a:lnTo>
                    <a:pt x="24981" y="80228"/>
                  </a:lnTo>
                  <a:lnTo>
                    <a:pt x="24981" y="84011"/>
                  </a:lnTo>
                  <a:lnTo>
                    <a:pt x="27251" y="87038"/>
                  </a:lnTo>
                  <a:lnTo>
                    <a:pt x="35953" y="80228"/>
                  </a:lnTo>
                  <a:close/>
                </a:path>
                <a:path w="345439" h="98425">
                  <a:moveTo>
                    <a:pt x="242847" y="18927"/>
                  </a:moveTo>
                  <a:lnTo>
                    <a:pt x="230836" y="18927"/>
                  </a:lnTo>
                  <a:lnTo>
                    <a:pt x="309554" y="80228"/>
                  </a:lnTo>
                  <a:lnTo>
                    <a:pt x="35953" y="80228"/>
                  </a:lnTo>
                  <a:lnTo>
                    <a:pt x="27251" y="87038"/>
                  </a:lnTo>
                  <a:lnTo>
                    <a:pt x="330524" y="87038"/>
                  </a:lnTo>
                  <a:lnTo>
                    <a:pt x="242847" y="18927"/>
                  </a:lnTo>
                  <a:close/>
                </a:path>
                <a:path w="345439" h="98425">
                  <a:moveTo>
                    <a:pt x="340510" y="81099"/>
                  </a:moveTo>
                  <a:lnTo>
                    <a:pt x="338309" y="84768"/>
                  </a:lnTo>
                  <a:lnTo>
                    <a:pt x="341336" y="81741"/>
                  </a:lnTo>
                  <a:lnTo>
                    <a:pt x="340510" y="81099"/>
                  </a:lnTo>
                  <a:close/>
                </a:path>
                <a:path w="345439" h="98425">
                  <a:moveTo>
                    <a:pt x="340579" y="80984"/>
                  </a:moveTo>
                  <a:lnTo>
                    <a:pt x="341336" y="81741"/>
                  </a:lnTo>
                  <a:lnTo>
                    <a:pt x="338309" y="84768"/>
                  </a:lnTo>
                  <a:lnTo>
                    <a:pt x="344514" y="84768"/>
                  </a:lnTo>
                  <a:lnTo>
                    <a:pt x="343606" y="82498"/>
                  </a:lnTo>
                  <a:lnTo>
                    <a:pt x="340579" y="80984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423">
              <a:extLst>
                <a:ext uri="{FF2B5EF4-FFF2-40B4-BE49-F238E27FC236}">
                  <a16:creationId xmlns:a16="http://schemas.microsoft.com/office/drawing/2014/main" id="{73686FBC-CC83-E3C9-69D5-B6D553C9E964}"/>
                </a:ext>
              </a:extLst>
            </p:cNvPr>
            <p:cNvSpPr>
              <a:spLocks/>
            </p:cNvSpPr>
            <p:nvPr/>
          </p:nvSpPr>
          <p:spPr>
            <a:xfrm>
              <a:off x="4947270" y="2427739"/>
              <a:ext cx="326390" cy="0"/>
            </a:xfrm>
            <a:custGeom>
              <a:avLst/>
              <a:gdLst/>
              <a:ahLst/>
              <a:cxnLst/>
              <a:rect l="l" t="t" r="r" b="b"/>
              <a:pathLst>
                <a:path w="326389">
                  <a:moveTo>
                    <a:pt x="0" y="0"/>
                  </a:moveTo>
                  <a:lnTo>
                    <a:pt x="326201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424">
              <a:extLst>
                <a:ext uri="{FF2B5EF4-FFF2-40B4-BE49-F238E27FC236}">
                  <a16:creationId xmlns:a16="http://schemas.microsoft.com/office/drawing/2014/main" id="{1E020C92-C407-FA4F-5437-59B5ADA25E4B}"/>
                </a:ext>
              </a:extLst>
            </p:cNvPr>
            <p:cNvSpPr>
              <a:spLocks/>
            </p:cNvSpPr>
            <p:nvPr/>
          </p:nvSpPr>
          <p:spPr>
            <a:xfrm>
              <a:off x="4941973" y="2427739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795" y="0"/>
                  </a:lnTo>
                </a:path>
              </a:pathLst>
            </a:custGeom>
            <a:ln w="1059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425">
              <a:extLst>
                <a:ext uri="{FF2B5EF4-FFF2-40B4-BE49-F238E27FC236}">
                  <a16:creationId xmlns:a16="http://schemas.microsoft.com/office/drawing/2014/main" id="{55D70F05-7ADF-1BC4-A967-5B20D7DE5E1E}"/>
                </a:ext>
              </a:extLst>
            </p:cNvPr>
            <p:cNvSpPr>
              <a:spLocks/>
            </p:cNvSpPr>
            <p:nvPr/>
          </p:nvSpPr>
          <p:spPr>
            <a:xfrm>
              <a:off x="4938190" y="2418659"/>
              <a:ext cx="344805" cy="18415"/>
            </a:xfrm>
            <a:custGeom>
              <a:avLst/>
              <a:gdLst/>
              <a:ahLst/>
              <a:cxnLst/>
              <a:rect l="l" t="t" r="r" b="b"/>
              <a:pathLst>
                <a:path w="344804" h="18414">
                  <a:moveTo>
                    <a:pt x="340579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4540" y="18160"/>
                  </a:lnTo>
                  <a:lnTo>
                    <a:pt x="335282" y="18160"/>
                  </a:lnTo>
                  <a:lnTo>
                    <a:pt x="335282" y="10593"/>
                  </a:lnTo>
                  <a:lnTo>
                    <a:pt x="8323" y="10593"/>
                  </a:lnTo>
                  <a:lnTo>
                    <a:pt x="7567" y="9836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344362" y="7566"/>
                  </a:lnTo>
                  <a:lnTo>
                    <a:pt x="344362" y="3783"/>
                  </a:lnTo>
                  <a:lnTo>
                    <a:pt x="340579" y="0"/>
                  </a:lnTo>
                  <a:close/>
                </a:path>
                <a:path w="344804" h="18414">
                  <a:moveTo>
                    <a:pt x="344362" y="7566"/>
                  </a:moveTo>
                  <a:lnTo>
                    <a:pt x="336039" y="7566"/>
                  </a:lnTo>
                  <a:lnTo>
                    <a:pt x="336795" y="8323"/>
                  </a:lnTo>
                  <a:lnTo>
                    <a:pt x="336795" y="9836"/>
                  </a:lnTo>
                  <a:lnTo>
                    <a:pt x="336039" y="10593"/>
                  </a:lnTo>
                  <a:lnTo>
                    <a:pt x="335282" y="10593"/>
                  </a:lnTo>
                  <a:lnTo>
                    <a:pt x="335282" y="18160"/>
                  </a:lnTo>
                  <a:lnTo>
                    <a:pt x="340579" y="18160"/>
                  </a:lnTo>
                  <a:lnTo>
                    <a:pt x="344362" y="14376"/>
                  </a:lnTo>
                  <a:lnTo>
                    <a:pt x="34436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426">
              <a:extLst>
                <a:ext uri="{FF2B5EF4-FFF2-40B4-BE49-F238E27FC236}">
                  <a16:creationId xmlns:a16="http://schemas.microsoft.com/office/drawing/2014/main" id="{9DA56D00-0EA6-E67C-0165-58CA1B574E0A}"/>
                </a:ext>
              </a:extLst>
            </p:cNvPr>
            <p:cNvSpPr>
              <a:spLocks/>
            </p:cNvSpPr>
            <p:nvPr/>
          </p:nvSpPr>
          <p:spPr>
            <a:xfrm>
              <a:off x="4947270" y="2513254"/>
              <a:ext cx="326390" cy="0"/>
            </a:xfrm>
            <a:custGeom>
              <a:avLst/>
              <a:gdLst/>
              <a:ahLst/>
              <a:cxnLst/>
              <a:rect l="l" t="t" r="r" b="b"/>
              <a:pathLst>
                <a:path w="326389">
                  <a:moveTo>
                    <a:pt x="0" y="0"/>
                  </a:moveTo>
                  <a:lnTo>
                    <a:pt x="326201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427">
              <a:extLst>
                <a:ext uri="{FF2B5EF4-FFF2-40B4-BE49-F238E27FC236}">
                  <a16:creationId xmlns:a16="http://schemas.microsoft.com/office/drawing/2014/main" id="{C0BAE6E9-2609-469C-A62E-72A7640D635E}"/>
                </a:ext>
              </a:extLst>
            </p:cNvPr>
            <p:cNvSpPr>
              <a:spLocks/>
            </p:cNvSpPr>
            <p:nvPr/>
          </p:nvSpPr>
          <p:spPr>
            <a:xfrm>
              <a:off x="4941973" y="2512875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795" y="0"/>
                  </a:lnTo>
                </a:path>
              </a:pathLst>
            </a:custGeom>
            <a:ln w="1135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428">
              <a:extLst>
                <a:ext uri="{FF2B5EF4-FFF2-40B4-BE49-F238E27FC236}">
                  <a16:creationId xmlns:a16="http://schemas.microsoft.com/office/drawing/2014/main" id="{48767829-D27A-565E-B741-756F431E188B}"/>
                </a:ext>
              </a:extLst>
            </p:cNvPr>
            <p:cNvSpPr>
              <a:spLocks/>
            </p:cNvSpPr>
            <p:nvPr/>
          </p:nvSpPr>
          <p:spPr>
            <a:xfrm>
              <a:off x="4938190" y="2503417"/>
              <a:ext cx="344805" cy="19050"/>
            </a:xfrm>
            <a:custGeom>
              <a:avLst/>
              <a:gdLst/>
              <a:ahLst/>
              <a:cxnLst/>
              <a:rect l="l" t="t" r="r" b="b"/>
              <a:pathLst>
                <a:path w="344804" h="19050">
                  <a:moveTo>
                    <a:pt x="340579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16"/>
                  </a:lnTo>
                  <a:lnTo>
                    <a:pt x="335282" y="18916"/>
                  </a:lnTo>
                  <a:lnTo>
                    <a:pt x="335282" y="11350"/>
                  </a:lnTo>
                  <a:lnTo>
                    <a:pt x="8323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344362" y="7566"/>
                  </a:lnTo>
                  <a:lnTo>
                    <a:pt x="344362" y="4540"/>
                  </a:lnTo>
                  <a:lnTo>
                    <a:pt x="340579" y="0"/>
                  </a:lnTo>
                  <a:close/>
                </a:path>
                <a:path w="344804" h="19050">
                  <a:moveTo>
                    <a:pt x="344362" y="7566"/>
                  </a:moveTo>
                  <a:lnTo>
                    <a:pt x="336039" y="7566"/>
                  </a:lnTo>
                  <a:lnTo>
                    <a:pt x="336795" y="8323"/>
                  </a:lnTo>
                  <a:lnTo>
                    <a:pt x="336795" y="10593"/>
                  </a:lnTo>
                  <a:lnTo>
                    <a:pt x="336039" y="11350"/>
                  </a:lnTo>
                  <a:lnTo>
                    <a:pt x="335282" y="11350"/>
                  </a:lnTo>
                  <a:lnTo>
                    <a:pt x="335282" y="18916"/>
                  </a:lnTo>
                  <a:lnTo>
                    <a:pt x="340579" y="18916"/>
                  </a:lnTo>
                  <a:lnTo>
                    <a:pt x="344362" y="14376"/>
                  </a:lnTo>
                  <a:lnTo>
                    <a:pt x="34436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429">
              <a:extLst>
                <a:ext uri="{FF2B5EF4-FFF2-40B4-BE49-F238E27FC236}">
                  <a16:creationId xmlns:a16="http://schemas.microsoft.com/office/drawing/2014/main" id="{A608C5FC-8C69-7ACB-A8F7-DFE7CD6668D3}"/>
                </a:ext>
              </a:extLst>
            </p:cNvPr>
            <p:cNvSpPr>
              <a:spLocks/>
            </p:cNvSpPr>
            <p:nvPr/>
          </p:nvSpPr>
          <p:spPr>
            <a:xfrm>
              <a:off x="4947270" y="2598768"/>
              <a:ext cx="326390" cy="0"/>
            </a:xfrm>
            <a:custGeom>
              <a:avLst/>
              <a:gdLst/>
              <a:ahLst/>
              <a:cxnLst/>
              <a:rect l="l" t="t" r="r" b="b"/>
              <a:pathLst>
                <a:path w="326389">
                  <a:moveTo>
                    <a:pt x="0" y="0"/>
                  </a:moveTo>
                  <a:lnTo>
                    <a:pt x="326201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430">
              <a:extLst>
                <a:ext uri="{FF2B5EF4-FFF2-40B4-BE49-F238E27FC236}">
                  <a16:creationId xmlns:a16="http://schemas.microsoft.com/office/drawing/2014/main" id="{CDCB95D2-073D-7E6C-FBE4-66BBC29D10C1}"/>
                </a:ext>
              </a:extLst>
            </p:cNvPr>
            <p:cNvSpPr>
              <a:spLocks/>
            </p:cNvSpPr>
            <p:nvPr/>
          </p:nvSpPr>
          <p:spPr>
            <a:xfrm>
              <a:off x="4941973" y="2598390"/>
              <a:ext cx="337185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795" y="0"/>
                  </a:lnTo>
                </a:path>
              </a:pathLst>
            </a:custGeom>
            <a:ln w="1135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431">
              <a:extLst>
                <a:ext uri="{FF2B5EF4-FFF2-40B4-BE49-F238E27FC236}">
                  <a16:creationId xmlns:a16="http://schemas.microsoft.com/office/drawing/2014/main" id="{F575D2B3-E649-A44B-B554-6252653D9778}"/>
                </a:ext>
              </a:extLst>
            </p:cNvPr>
            <p:cNvSpPr>
              <a:spLocks/>
            </p:cNvSpPr>
            <p:nvPr/>
          </p:nvSpPr>
          <p:spPr>
            <a:xfrm>
              <a:off x="4938190" y="2588932"/>
              <a:ext cx="344805" cy="19050"/>
            </a:xfrm>
            <a:custGeom>
              <a:avLst/>
              <a:gdLst/>
              <a:ahLst/>
              <a:cxnLst/>
              <a:rect l="l" t="t" r="r" b="b"/>
              <a:pathLst>
                <a:path w="344804" h="19050">
                  <a:moveTo>
                    <a:pt x="340579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16"/>
                  </a:lnTo>
                  <a:lnTo>
                    <a:pt x="335282" y="18916"/>
                  </a:lnTo>
                  <a:lnTo>
                    <a:pt x="335282" y="11350"/>
                  </a:lnTo>
                  <a:lnTo>
                    <a:pt x="8323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344362" y="7566"/>
                  </a:lnTo>
                  <a:lnTo>
                    <a:pt x="344362" y="4540"/>
                  </a:lnTo>
                  <a:lnTo>
                    <a:pt x="340579" y="0"/>
                  </a:lnTo>
                  <a:close/>
                </a:path>
                <a:path w="344804" h="19050">
                  <a:moveTo>
                    <a:pt x="344362" y="7566"/>
                  </a:moveTo>
                  <a:lnTo>
                    <a:pt x="336039" y="7566"/>
                  </a:lnTo>
                  <a:lnTo>
                    <a:pt x="336795" y="8323"/>
                  </a:lnTo>
                  <a:lnTo>
                    <a:pt x="336795" y="10593"/>
                  </a:lnTo>
                  <a:lnTo>
                    <a:pt x="336039" y="11350"/>
                  </a:lnTo>
                  <a:lnTo>
                    <a:pt x="335282" y="11350"/>
                  </a:lnTo>
                  <a:lnTo>
                    <a:pt x="335282" y="18916"/>
                  </a:lnTo>
                  <a:lnTo>
                    <a:pt x="340579" y="18916"/>
                  </a:lnTo>
                  <a:lnTo>
                    <a:pt x="344362" y="14376"/>
                  </a:lnTo>
                  <a:lnTo>
                    <a:pt x="34436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432">
              <a:extLst>
                <a:ext uri="{FF2B5EF4-FFF2-40B4-BE49-F238E27FC236}">
                  <a16:creationId xmlns:a16="http://schemas.microsoft.com/office/drawing/2014/main" id="{F59C2B10-4EE3-F3DD-53F5-84FB1A7C4168}"/>
                </a:ext>
              </a:extLst>
            </p:cNvPr>
            <p:cNvSpPr>
              <a:spLocks/>
            </p:cNvSpPr>
            <p:nvPr/>
          </p:nvSpPr>
          <p:spPr>
            <a:xfrm>
              <a:off x="5060796" y="2220379"/>
              <a:ext cx="104445" cy="681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433">
              <a:extLst>
                <a:ext uri="{FF2B5EF4-FFF2-40B4-BE49-F238E27FC236}">
                  <a16:creationId xmlns:a16="http://schemas.microsoft.com/office/drawing/2014/main" id="{7423A180-6836-123A-B75B-10C24291ACE9}"/>
                </a:ext>
              </a:extLst>
            </p:cNvPr>
            <p:cNvSpPr>
              <a:spLocks/>
            </p:cNvSpPr>
            <p:nvPr/>
          </p:nvSpPr>
          <p:spPr>
            <a:xfrm>
              <a:off x="5249257" y="2618442"/>
              <a:ext cx="338455" cy="0"/>
            </a:xfrm>
            <a:custGeom>
              <a:avLst/>
              <a:gdLst/>
              <a:ahLst/>
              <a:cxnLst/>
              <a:rect l="l" t="t" r="r" b="b"/>
              <a:pathLst>
                <a:path w="338454">
                  <a:moveTo>
                    <a:pt x="0" y="0"/>
                  </a:moveTo>
                  <a:lnTo>
                    <a:pt x="338309" y="0"/>
                  </a:lnTo>
                </a:path>
              </a:pathLst>
            </a:custGeom>
            <a:ln w="1059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434">
              <a:extLst>
                <a:ext uri="{FF2B5EF4-FFF2-40B4-BE49-F238E27FC236}">
                  <a16:creationId xmlns:a16="http://schemas.microsoft.com/office/drawing/2014/main" id="{EDB1A60A-AF7D-CA87-0350-D90BFD6319C4}"/>
                </a:ext>
              </a:extLst>
            </p:cNvPr>
            <p:cNvSpPr>
              <a:spLocks/>
            </p:cNvSpPr>
            <p:nvPr/>
          </p:nvSpPr>
          <p:spPr>
            <a:xfrm>
              <a:off x="5245474" y="2618442"/>
              <a:ext cx="342265" cy="0"/>
            </a:xfrm>
            <a:custGeom>
              <a:avLst/>
              <a:gdLst/>
              <a:ahLst/>
              <a:cxnLst/>
              <a:rect l="l" t="t" r="r" b="b"/>
              <a:pathLst>
                <a:path w="342264">
                  <a:moveTo>
                    <a:pt x="0" y="0"/>
                  </a:moveTo>
                  <a:lnTo>
                    <a:pt x="342092" y="0"/>
                  </a:lnTo>
                </a:path>
              </a:pathLst>
            </a:custGeom>
            <a:ln w="18160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435">
              <a:extLst>
                <a:ext uri="{FF2B5EF4-FFF2-40B4-BE49-F238E27FC236}">
                  <a16:creationId xmlns:a16="http://schemas.microsoft.com/office/drawing/2014/main" id="{6EF859BB-E309-E908-7445-8A5CE0E9150B}"/>
                </a:ext>
              </a:extLst>
            </p:cNvPr>
            <p:cNvSpPr>
              <a:spLocks/>
            </p:cNvSpPr>
            <p:nvPr/>
          </p:nvSpPr>
          <p:spPr>
            <a:xfrm>
              <a:off x="5424087" y="2516280"/>
              <a:ext cx="193747" cy="11124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436">
              <a:extLst>
                <a:ext uri="{FF2B5EF4-FFF2-40B4-BE49-F238E27FC236}">
                  <a16:creationId xmlns:a16="http://schemas.microsoft.com/office/drawing/2014/main" id="{EF219592-E192-2D8B-3DA7-A3F6E4D65BC2}"/>
                </a:ext>
              </a:extLst>
            </p:cNvPr>
            <p:cNvSpPr>
              <a:spLocks/>
            </p:cNvSpPr>
            <p:nvPr/>
          </p:nvSpPr>
          <p:spPr>
            <a:xfrm>
              <a:off x="5661734" y="2319514"/>
              <a:ext cx="10795" cy="41910"/>
            </a:xfrm>
            <a:custGeom>
              <a:avLst/>
              <a:gdLst/>
              <a:ahLst/>
              <a:cxnLst/>
              <a:rect l="l" t="t" r="r" b="b"/>
              <a:pathLst>
                <a:path w="10795" h="41910">
                  <a:moveTo>
                    <a:pt x="8333" y="0"/>
                  </a:moveTo>
                  <a:lnTo>
                    <a:pt x="2270" y="0"/>
                  </a:lnTo>
                  <a:lnTo>
                    <a:pt x="0" y="2270"/>
                  </a:lnTo>
                  <a:lnTo>
                    <a:pt x="0" y="39357"/>
                  </a:lnTo>
                  <a:lnTo>
                    <a:pt x="2270" y="41627"/>
                  </a:lnTo>
                  <a:lnTo>
                    <a:pt x="8333" y="41627"/>
                  </a:lnTo>
                  <a:lnTo>
                    <a:pt x="10553" y="39357"/>
                  </a:lnTo>
                  <a:lnTo>
                    <a:pt x="10553" y="2270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437">
              <a:extLst>
                <a:ext uri="{FF2B5EF4-FFF2-40B4-BE49-F238E27FC236}">
                  <a16:creationId xmlns:a16="http://schemas.microsoft.com/office/drawing/2014/main" id="{5741ECE3-799A-848B-0B56-2086EFB790A7}"/>
                </a:ext>
              </a:extLst>
            </p:cNvPr>
            <p:cNvSpPr>
              <a:spLocks/>
            </p:cNvSpPr>
            <p:nvPr/>
          </p:nvSpPr>
          <p:spPr>
            <a:xfrm>
              <a:off x="5657951" y="2315730"/>
              <a:ext cx="18415" cy="49530"/>
            </a:xfrm>
            <a:custGeom>
              <a:avLst/>
              <a:gdLst/>
              <a:ahLst/>
              <a:cxnLst/>
              <a:rect l="l" t="t" r="r" b="b"/>
              <a:pathLst>
                <a:path w="18414" h="49530">
                  <a:moveTo>
                    <a:pt x="13630" y="0"/>
                  </a:moveTo>
                  <a:lnTo>
                    <a:pt x="3783" y="0"/>
                  </a:lnTo>
                  <a:lnTo>
                    <a:pt x="0" y="3783"/>
                  </a:lnTo>
                  <a:lnTo>
                    <a:pt x="0" y="45410"/>
                  </a:lnTo>
                  <a:lnTo>
                    <a:pt x="3783" y="49194"/>
                  </a:lnTo>
                  <a:lnTo>
                    <a:pt x="9090" y="49194"/>
                  </a:lnTo>
                  <a:lnTo>
                    <a:pt x="9090" y="41627"/>
                  </a:lnTo>
                  <a:lnTo>
                    <a:pt x="8283" y="41627"/>
                  </a:lnTo>
                  <a:lnTo>
                    <a:pt x="7577" y="40870"/>
                  </a:lnTo>
                  <a:lnTo>
                    <a:pt x="7577" y="8323"/>
                  </a:lnTo>
                  <a:lnTo>
                    <a:pt x="8283" y="7566"/>
                  </a:lnTo>
                  <a:lnTo>
                    <a:pt x="18171" y="7566"/>
                  </a:lnTo>
                  <a:lnTo>
                    <a:pt x="18171" y="3783"/>
                  </a:lnTo>
                  <a:lnTo>
                    <a:pt x="13630" y="0"/>
                  </a:lnTo>
                  <a:close/>
                </a:path>
                <a:path w="18414" h="49530">
                  <a:moveTo>
                    <a:pt x="18171" y="7566"/>
                  </a:moveTo>
                  <a:lnTo>
                    <a:pt x="9796" y="7566"/>
                  </a:lnTo>
                  <a:lnTo>
                    <a:pt x="10604" y="8323"/>
                  </a:lnTo>
                  <a:lnTo>
                    <a:pt x="10604" y="40870"/>
                  </a:lnTo>
                  <a:lnTo>
                    <a:pt x="9796" y="41627"/>
                  </a:lnTo>
                  <a:lnTo>
                    <a:pt x="9090" y="41627"/>
                  </a:lnTo>
                  <a:lnTo>
                    <a:pt x="9090" y="49194"/>
                  </a:lnTo>
                  <a:lnTo>
                    <a:pt x="13630" y="49194"/>
                  </a:lnTo>
                  <a:lnTo>
                    <a:pt x="18171" y="45410"/>
                  </a:lnTo>
                  <a:lnTo>
                    <a:pt x="18171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438">
              <a:extLst>
                <a:ext uri="{FF2B5EF4-FFF2-40B4-BE49-F238E27FC236}">
                  <a16:creationId xmlns:a16="http://schemas.microsoft.com/office/drawing/2014/main" id="{3C673DF4-0508-A09E-0C81-F911D2CA5AD6}"/>
                </a:ext>
              </a:extLst>
            </p:cNvPr>
            <p:cNvSpPr>
              <a:spLocks/>
            </p:cNvSpPr>
            <p:nvPr/>
          </p:nvSpPr>
          <p:spPr>
            <a:xfrm>
              <a:off x="5611024" y="2363411"/>
              <a:ext cx="109220" cy="271145"/>
            </a:xfrm>
            <a:custGeom>
              <a:avLst/>
              <a:gdLst/>
              <a:ahLst/>
              <a:cxnLst/>
              <a:rect l="l" t="t" r="r" b="b"/>
              <a:pathLst>
                <a:path w="109220" h="271144">
                  <a:moveTo>
                    <a:pt x="54503" y="0"/>
                  </a:moveTo>
                  <a:lnTo>
                    <a:pt x="33213" y="4256"/>
                  </a:lnTo>
                  <a:lnTo>
                    <a:pt x="15897" y="15890"/>
                  </a:lnTo>
                  <a:lnTo>
                    <a:pt x="4258" y="33199"/>
                  </a:lnTo>
                  <a:lnTo>
                    <a:pt x="0" y="54480"/>
                  </a:lnTo>
                  <a:lnTo>
                    <a:pt x="0" y="216440"/>
                  </a:lnTo>
                  <a:lnTo>
                    <a:pt x="4258" y="237721"/>
                  </a:lnTo>
                  <a:lnTo>
                    <a:pt x="15897" y="255031"/>
                  </a:lnTo>
                  <a:lnTo>
                    <a:pt x="33213" y="266664"/>
                  </a:lnTo>
                  <a:lnTo>
                    <a:pt x="54503" y="270921"/>
                  </a:lnTo>
                  <a:lnTo>
                    <a:pt x="75785" y="266664"/>
                  </a:lnTo>
                  <a:lnTo>
                    <a:pt x="93095" y="255031"/>
                  </a:lnTo>
                  <a:lnTo>
                    <a:pt x="104729" y="237721"/>
                  </a:lnTo>
                  <a:lnTo>
                    <a:pt x="108986" y="216440"/>
                  </a:lnTo>
                  <a:lnTo>
                    <a:pt x="108986" y="54480"/>
                  </a:lnTo>
                  <a:lnTo>
                    <a:pt x="104729" y="33199"/>
                  </a:lnTo>
                  <a:lnTo>
                    <a:pt x="93095" y="15890"/>
                  </a:lnTo>
                  <a:lnTo>
                    <a:pt x="75785" y="4256"/>
                  </a:lnTo>
                  <a:lnTo>
                    <a:pt x="5450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439">
              <a:extLst>
                <a:ext uri="{FF2B5EF4-FFF2-40B4-BE49-F238E27FC236}">
                  <a16:creationId xmlns:a16="http://schemas.microsoft.com/office/drawing/2014/main" id="{CD7C0F67-37E1-146E-1780-15E6B35B5417}"/>
                </a:ext>
              </a:extLst>
            </p:cNvPr>
            <p:cNvSpPr>
              <a:spLocks/>
            </p:cNvSpPr>
            <p:nvPr/>
          </p:nvSpPr>
          <p:spPr>
            <a:xfrm>
              <a:off x="5607241" y="2359628"/>
              <a:ext cx="116839" cy="278765"/>
            </a:xfrm>
            <a:custGeom>
              <a:avLst/>
              <a:gdLst/>
              <a:ahLst/>
              <a:cxnLst/>
              <a:rect l="l" t="t" r="r" b="b"/>
              <a:pathLst>
                <a:path w="116839" h="278764">
                  <a:moveTo>
                    <a:pt x="58286" y="0"/>
                  </a:moveTo>
                  <a:lnTo>
                    <a:pt x="35443" y="4528"/>
                  </a:lnTo>
                  <a:lnTo>
                    <a:pt x="16933" y="16930"/>
                  </a:lnTo>
                  <a:lnTo>
                    <a:pt x="4528" y="35433"/>
                  </a:lnTo>
                  <a:lnTo>
                    <a:pt x="0" y="58264"/>
                  </a:lnTo>
                  <a:lnTo>
                    <a:pt x="0" y="220223"/>
                  </a:lnTo>
                  <a:lnTo>
                    <a:pt x="4528" y="243054"/>
                  </a:lnTo>
                  <a:lnTo>
                    <a:pt x="16933" y="261557"/>
                  </a:lnTo>
                  <a:lnTo>
                    <a:pt x="35443" y="273959"/>
                  </a:lnTo>
                  <a:lnTo>
                    <a:pt x="58286" y="278488"/>
                  </a:lnTo>
                  <a:lnTo>
                    <a:pt x="80806" y="273959"/>
                  </a:lnTo>
                  <a:lnTo>
                    <a:pt x="85352" y="270921"/>
                  </a:lnTo>
                  <a:lnTo>
                    <a:pt x="58286" y="270921"/>
                  </a:lnTo>
                  <a:lnTo>
                    <a:pt x="47923" y="269951"/>
                  </a:lnTo>
                  <a:lnTo>
                    <a:pt x="15867" y="249060"/>
                  </a:lnTo>
                  <a:lnTo>
                    <a:pt x="7567" y="220223"/>
                  </a:lnTo>
                  <a:lnTo>
                    <a:pt x="7567" y="58264"/>
                  </a:lnTo>
                  <a:lnTo>
                    <a:pt x="21944" y="21943"/>
                  </a:lnTo>
                  <a:lnTo>
                    <a:pt x="58286" y="7566"/>
                  </a:lnTo>
                  <a:lnTo>
                    <a:pt x="85352" y="7566"/>
                  </a:lnTo>
                  <a:lnTo>
                    <a:pt x="80806" y="4528"/>
                  </a:lnTo>
                  <a:lnTo>
                    <a:pt x="58286" y="0"/>
                  </a:lnTo>
                  <a:close/>
                </a:path>
                <a:path w="116839" h="278764">
                  <a:moveTo>
                    <a:pt x="85352" y="7566"/>
                  </a:moveTo>
                  <a:lnTo>
                    <a:pt x="58286" y="7566"/>
                  </a:lnTo>
                  <a:lnTo>
                    <a:pt x="68305" y="8536"/>
                  </a:lnTo>
                  <a:lnTo>
                    <a:pt x="77746" y="11350"/>
                  </a:lnTo>
                  <a:lnTo>
                    <a:pt x="107847" y="47800"/>
                  </a:lnTo>
                  <a:lnTo>
                    <a:pt x="108935" y="58264"/>
                  </a:lnTo>
                  <a:lnTo>
                    <a:pt x="108935" y="220223"/>
                  </a:lnTo>
                  <a:lnTo>
                    <a:pt x="93801" y="256544"/>
                  </a:lnTo>
                  <a:lnTo>
                    <a:pt x="58286" y="270921"/>
                  </a:lnTo>
                  <a:lnTo>
                    <a:pt x="85352" y="270921"/>
                  </a:lnTo>
                  <a:lnTo>
                    <a:pt x="99363" y="261557"/>
                  </a:lnTo>
                  <a:lnTo>
                    <a:pt x="111961" y="243054"/>
                  </a:lnTo>
                  <a:lnTo>
                    <a:pt x="116603" y="220223"/>
                  </a:lnTo>
                  <a:lnTo>
                    <a:pt x="116603" y="58264"/>
                  </a:lnTo>
                  <a:lnTo>
                    <a:pt x="111961" y="35433"/>
                  </a:lnTo>
                  <a:lnTo>
                    <a:pt x="99363" y="16930"/>
                  </a:lnTo>
                  <a:lnTo>
                    <a:pt x="8535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440">
              <a:extLst>
                <a:ext uri="{FF2B5EF4-FFF2-40B4-BE49-F238E27FC236}">
                  <a16:creationId xmlns:a16="http://schemas.microsoft.com/office/drawing/2014/main" id="{64177618-432D-E0A5-A189-BAA012D73220}"/>
                </a:ext>
              </a:extLst>
            </p:cNvPr>
            <p:cNvSpPr>
              <a:spLocks/>
            </p:cNvSpPr>
            <p:nvPr/>
          </p:nvSpPr>
          <p:spPr>
            <a:xfrm>
              <a:off x="5605727" y="2357358"/>
              <a:ext cx="120014" cy="283210"/>
            </a:xfrm>
            <a:custGeom>
              <a:avLst/>
              <a:gdLst/>
              <a:ahLst/>
              <a:cxnLst/>
              <a:rect l="l" t="t" r="r" b="b"/>
              <a:pathLst>
                <a:path w="120014" h="283210">
                  <a:moveTo>
                    <a:pt x="59800" y="0"/>
                  </a:moveTo>
                  <a:lnTo>
                    <a:pt x="36401" y="4776"/>
                  </a:lnTo>
                  <a:lnTo>
                    <a:pt x="17406" y="17781"/>
                  </a:lnTo>
                  <a:lnTo>
                    <a:pt x="4658" y="37029"/>
                  </a:lnTo>
                  <a:lnTo>
                    <a:pt x="0" y="60534"/>
                  </a:lnTo>
                  <a:lnTo>
                    <a:pt x="0" y="222493"/>
                  </a:lnTo>
                  <a:lnTo>
                    <a:pt x="4658" y="245999"/>
                  </a:lnTo>
                  <a:lnTo>
                    <a:pt x="17406" y="265251"/>
                  </a:lnTo>
                  <a:lnTo>
                    <a:pt x="36401" y="278260"/>
                  </a:lnTo>
                  <a:lnTo>
                    <a:pt x="59800" y="283038"/>
                  </a:lnTo>
                  <a:lnTo>
                    <a:pt x="83195" y="278260"/>
                  </a:lnTo>
                  <a:lnTo>
                    <a:pt x="92811" y="271677"/>
                  </a:lnTo>
                  <a:lnTo>
                    <a:pt x="59800" y="271677"/>
                  </a:lnTo>
                  <a:lnTo>
                    <a:pt x="40614" y="267823"/>
                  </a:lnTo>
                  <a:lnTo>
                    <a:pt x="24977" y="257301"/>
                  </a:lnTo>
                  <a:lnTo>
                    <a:pt x="14450" y="241670"/>
                  </a:lnTo>
                  <a:lnTo>
                    <a:pt x="10593" y="222493"/>
                  </a:lnTo>
                  <a:lnTo>
                    <a:pt x="10593" y="60534"/>
                  </a:lnTo>
                  <a:lnTo>
                    <a:pt x="14450" y="41357"/>
                  </a:lnTo>
                  <a:lnTo>
                    <a:pt x="24977" y="25727"/>
                  </a:lnTo>
                  <a:lnTo>
                    <a:pt x="40614" y="15204"/>
                  </a:lnTo>
                  <a:lnTo>
                    <a:pt x="59800" y="11350"/>
                  </a:lnTo>
                  <a:lnTo>
                    <a:pt x="92801" y="11350"/>
                  </a:lnTo>
                  <a:lnTo>
                    <a:pt x="83195" y="4776"/>
                  </a:lnTo>
                  <a:lnTo>
                    <a:pt x="59800" y="0"/>
                  </a:lnTo>
                  <a:close/>
                </a:path>
                <a:path w="120014" h="283210">
                  <a:moveTo>
                    <a:pt x="92801" y="11350"/>
                  </a:moveTo>
                  <a:lnTo>
                    <a:pt x="59800" y="11350"/>
                  </a:lnTo>
                  <a:lnTo>
                    <a:pt x="78970" y="15204"/>
                  </a:lnTo>
                  <a:lnTo>
                    <a:pt x="94583" y="25727"/>
                  </a:lnTo>
                  <a:lnTo>
                    <a:pt x="105089" y="41357"/>
                  </a:lnTo>
                  <a:lnTo>
                    <a:pt x="108935" y="60534"/>
                  </a:lnTo>
                  <a:lnTo>
                    <a:pt x="108935" y="222493"/>
                  </a:lnTo>
                  <a:lnTo>
                    <a:pt x="105089" y="241670"/>
                  </a:lnTo>
                  <a:lnTo>
                    <a:pt x="94583" y="257301"/>
                  </a:lnTo>
                  <a:lnTo>
                    <a:pt x="78970" y="267823"/>
                  </a:lnTo>
                  <a:lnTo>
                    <a:pt x="59800" y="271677"/>
                  </a:lnTo>
                  <a:lnTo>
                    <a:pt x="92811" y="271677"/>
                  </a:lnTo>
                  <a:lnTo>
                    <a:pt x="102201" y="265251"/>
                  </a:lnTo>
                  <a:lnTo>
                    <a:pt x="114964" y="245999"/>
                  </a:lnTo>
                  <a:lnTo>
                    <a:pt x="119630" y="222493"/>
                  </a:lnTo>
                  <a:lnTo>
                    <a:pt x="119630" y="60534"/>
                  </a:lnTo>
                  <a:lnTo>
                    <a:pt x="114964" y="37029"/>
                  </a:lnTo>
                  <a:lnTo>
                    <a:pt x="102201" y="17781"/>
                  </a:lnTo>
                  <a:lnTo>
                    <a:pt x="92801" y="1135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441">
              <a:extLst>
                <a:ext uri="{FF2B5EF4-FFF2-40B4-BE49-F238E27FC236}">
                  <a16:creationId xmlns:a16="http://schemas.microsoft.com/office/drawing/2014/main" id="{D4483C6D-2DA0-6054-1CAC-76AD26A8BDE5}"/>
                </a:ext>
              </a:extLst>
            </p:cNvPr>
            <p:cNvSpPr>
              <a:spLocks/>
            </p:cNvSpPr>
            <p:nvPr/>
          </p:nvSpPr>
          <p:spPr>
            <a:xfrm>
              <a:off x="5601944" y="2353574"/>
              <a:ext cx="127635" cy="290830"/>
            </a:xfrm>
            <a:custGeom>
              <a:avLst/>
              <a:gdLst/>
              <a:ahLst/>
              <a:cxnLst/>
              <a:rect l="l" t="t" r="r" b="b"/>
              <a:pathLst>
                <a:path w="127635" h="290830">
                  <a:moveTo>
                    <a:pt x="63583" y="0"/>
                  </a:moveTo>
                  <a:lnTo>
                    <a:pt x="38636" y="5048"/>
                  </a:lnTo>
                  <a:lnTo>
                    <a:pt x="18447" y="18822"/>
                  </a:lnTo>
                  <a:lnTo>
                    <a:pt x="4930" y="39264"/>
                  </a:lnTo>
                  <a:lnTo>
                    <a:pt x="0" y="64317"/>
                  </a:lnTo>
                  <a:lnTo>
                    <a:pt x="0" y="226277"/>
                  </a:lnTo>
                  <a:lnTo>
                    <a:pt x="4930" y="251331"/>
                  </a:lnTo>
                  <a:lnTo>
                    <a:pt x="18447" y="271777"/>
                  </a:lnTo>
                  <a:lnTo>
                    <a:pt x="38636" y="285554"/>
                  </a:lnTo>
                  <a:lnTo>
                    <a:pt x="63583" y="290605"/>
                  </a:lnTo>
                  <a:lnTo>
                    <a:pt x="63583" y="283028"/>
                  </a:lnTo>
                  <a:lnTo>
                    <a:pt x="52097" y="281810"/>
                  </a:lnTo>
                  <a:lnTo>
                    <a:pt x="41534" y="278393"/>
                  </a:lnTo>
                  <a:lnTo>
                    <a:pt x="11823" y="248315"/>
                  </a:lnTo>
                  <a:lnTo>
                    <a:pt x="7567" y="226277"/>
                  </a:lnTo>
                  <a:lnTo>
                    <a:pt x="7567" y="64317"/>
                  </a:lnTo>
                  <a:lnTo>
                    <a:pt x="23457" y="24213"/>
                  </a:lnTo>
                  <a:lnTo>
                    <a:pt x="63583" y="7566"/>
                  </a:lnTo>
                  <a:lnTo>
                    <a:pt x="91896" y="7566"/>
                  </a:lnTo>
                  <a:lnTo>
                    <a:pt x="88200" y="5048"/>
                  </a:lnTo>
                  <a:lnTo>
                    <a:pt x="63583" y="0"/>
                  </a:lnTo>
                  <a:close/>
                </a:path>
                <a:path w="127635" h="290830">
                  <a:moveTo>
                    <a:pt x="91896" y="7566"/>
                  </a:moveTo>
                  <a:lnTo>
                    <a:pt x="63583" y="7566"/>
                  </a:lnTo>
                  <a:lnTo>
                    <a:pt x="74726" y="8784"/>
                  </a:lnTo>
                  <a:lnTo>
                    <a:pt x="85225" y="12201"/>
                  </a:lnTo>
                  <a:lnTo>
                    <a:pt x="115229" y="42279"/>
                  </a:lnTo>
                  <a:lnTo>
                    <a:pt x="119580" y="64317"/>
                  </a:lnTo>
                  <a:lnTo>
                    <a:pt x="119580" y="226277"/>
                  </a:lnTo>
                  <a:lnTo>
                    <a:pt x="102932" y="266381"/>
                  </a:lnTo>
                  <a:lnTo>
                    <a:pt x="63583" y="283028"/>
                  </a:lnTo>
                  <a:lnTo>
                    <a:pt x="63583" y="290605"/>
                  </a:lnTo>
                  <a:lnTo>
                    <a:pt x="88200" y="285554"/>
                  </a:lnTo>
                  <a:lnTo>
                    <a:pt x="108418" y="271777"/>
                  </a:lnTo>
                  <a:lnTo>
                    <a:pt x="122110" y="251331"/>
                  </a:lnTo>
                  <a:lnTo>
                    <a:pt x="127147" y="226277"/>
                  </a:lnTo>
                  <a:lnTo>
                    <a:pt x="127147" y="64317"/>
                  </a:lnTo>
                  <a:lnTo>
                    <a:pt x="122110" y="39264"/>
                  </a:lnTo>
                  <a:lnTo>
                    <a:pt x="108418" y="18822"/>
                  </a:lnTo>
                  <a:lnTo>
                    <a:pt x="91896" y="7566"/>
                  </a:lnTo>
                  <a:close/>
                </a:path>
                <a:path w="127635" h="290830">
                  <a:moveTo>
                    <a:pt x="63583" y="11350"/>
                  </a:moveTo>
                  <a:lnTo>
                    <a:pt x="42849" y="15476"/>
                  </a:lnTo>
                  <a:lnTo>
                    <a:pt x="26018" y="26767"/>
                  </a:lnTo>
                  <a:lnTo>
                    <a:pt x="14722" y="43591"/>
                  </a:lnTo>
                  <a:lnTo>
                    <a:pt x="10593" y="64317"/>
                  </a:lnTo>
                  <a:lnTo>
                    <a:pt x="10593" y="226277"/>
                  </a:lnTo>
                  <a:lnTo>
                    <a:pt x="14722" y="247003"/>
                  </a:lnTo>
                  <a:lnTo>
                    <a:pt x="26018" y="263827"/>
                  </a:lnTo>
                  <a:lnTo>
                    <a:pt x="42849" y="275118"/>
                  </a:lnTo>
                  <a:lnTo>
                    <a:pt x="63583" y="279244"/>
                  </a:lnTo>
                  <a:lnTo>
                    <a:pt x="83991" y="275118"/>
                  </a:lnTo>
                  <a:lnTo>
                    <a:pt x="89128" y="271677"/>
                  </a:lnTo>
                  <a:lnTo>
                    <a:pt x="63583" y="271677"/>
                  </a:lnTo>
                  <a:lnTo>
                    <a:pt x="54249" y="270732"/>
                  </a:lnTo>
                  <a:lnTo>
                    <a:pt x="21851" y="244248"/>
                  </a:lnTo>
                  <a:lnTo>
                    <a:pt x="18161" y="226277"/>
                  </a:lnTo>
                  <a:lnTo>
                    <a:pt x="18161" y="64317"/>
                  </a:lnTo>
                  <a:lnTo>
                    <a:pt x="38141" y="26578"/>
                  </a:lnTo>
                  <a:lnTo>
                    <a:pt x="63583" y="18916"/>
                  </a:lnTo>
                  <a:lnTo>
                    <a:pt x="63583" y="11350"/>
                  </a:lnTo>
                  <a:close/>
                </a:path>
                <a:path w="127635" h="290830">
                  <a:moveTo>
                    <a:pt x="63583" y="11350"/>
                  </a:moveTo>
                  <a:lnTo>
                    <a:pt x="63583" y="18916"/>
                  </a:lnTo>
                  <a:lnTo>
                    <a:pt x="72479" y="19862"/>
                  </a:lnTo>
                  <a:lnTo>
                    <a:pt x="80874" y="22511"/>
                  </a:lnTo>
                  <a:lnTo>
                    <a:pt x="108021" y="54977"/>
                  </a:lnTo>
                  <a:lnTo>
                    <a:pt x="108986" y="64317"/>
                  </a:lnTo>
                  <a:lnTo>
                    <a:pt x="108986" y="226277"/>
                  </a:lnTo>
                  <a:lnTo>
                    <a:pt x="88569" y="264016"/>
                  </a:lnTo>
                  <a:lnTo>
                    <a:pt x="63583" y="271677"/>
                  </a:lnTo>
                  <a:lnTo>
                    <a:pt x="89128" y="271677"/>
                  </a:lnTo>
                  <a:lnTo>
                    <a:pt x="100851" y="263827"/>
                  </a:lnTo>
                  <a:lnTo>
                    <a:pt x="112320" y="247003"/>
                  </a:lnTo>
                  <a:lnTo>
                    <a:pt x="116553" y="226277"/>
                  </a:lnTo>
                  <a:lnTo>
                    <a:pt x="116553" y="64317"/>
                  </a:lnTo>
                  <a:lnTo>
                    <a:pt x="112320" y="43591"/>
                  </a:lnTo>
                  <a:lnTo>
                    <a:pt x="100851" y="26767"/>
                  </a:lnTo>
                  <a:lnTo>
                    <a:pt x="83991" y="15476"/>
                  </a:lnTo>
                  <a:lnTo>
                    <a:pt x="63583" y="1135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442">
              <a:extLst>
                <a:ext uri="{FF2B5EF4-FFF2-40B4-BE49-F238E27FC236}">
                  <a16:creationId xmlns:a16="http://schemas.microsoft.com/office/drawing/2014/main" id="{FFCA439A-146F-29AB-993D-6072445D6C38}"/>
                </a:ext>
              </a:extLst>
            </p:cNvPr>
            <p:cNvSpPr>
              <a:spLocks/>
            </p:cNvSpPr>
            <p:nvPr/>
          </p:nvSpPr>
          <p:spPr>
            <a:xfrm>
              <a:off x="5626159" y="2618442"/>
              <a:ext cx="11430" cy="66675"/>
            </a:xfrm>
            <a:custGeom>
              <a:avLst/>
              <a:gdLst/>
              <a:ahLst/>
              <a:cxnLst/>
              <a:rect l="l" t="t" r="r" b="b"/>
              <a:pathLst>
                <a:path w="11429" h="66675">
                  <a:moveTo>
                    <a:pt x="8333" y="0"/>
                  </a:moveTo>
                  <a:lnTo>
                    <a:pt x="3026" y="0"/>
                  </a:lnTo>
                  <a:lnTo>
                    <a:pt x="0" y="2270"/>
                  </a:lnTo>
                  <a:lnTo>
                    <a:pt x="0" y="64327"/>
                  </a:lnTo>
                  <a:lnTo>
                    <a:pt x="3026" y="66597"/>
                  </a:lnTo>
                  <a:lnTo>
                    <a:pt x="8333" y="66597"/>
                  </a:lnTo>
                  <a:lnTo>
                    <a:pt x="11360" y="64327"/>
                  </a:lnTo>
                  <a:lnTo>
                    <a:pt x="11360" y="2270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443">
              <a:extLst>
                <a:ext uri="{FF2B5EF4-FFF2-40B4-BE49-F238E27FC236}">
                  <a16:creationId xmlns:a16="http://schemas.microsoft.com/office/drawing/2014/main" id="{1D58F0E3-9257-AF0A-1B3C-8EDF33947F86}"/>
                </a:ext>
              </a:extLst>
            </p:cNvPr>
            <p:cNvSpPr>
              <a:spLocks/>
            </p:cNvSpPr>
            <p:nvPr/>
          </p:nvSpPr>
          <p:spPr>
            <a:xfrm>
              <a:off x="5622375" y="2614659"/>
              <a:ext cx="19050" cy="74295"/>
            </a:xfrm>
            <a:custGeom>
              <a:avLst/>
              <a:gdLst/>
              <a:ahLst/>
              <a:cxnLst/>
              <a:rect l="l" t="t" r="r" b="b"/>
              <a:pathLst>
                <a:path w="19050" h="74294">
                  <a:moveTo>
                    <a:pt x="14387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69624"/>
                  </a:lnTo>
                  <a:lnTo>
                    <a:pt x="4540" y="74164"/>
                  </a:lnTo>
                  <a:lnTo>
                    <a:pt x="9080" y="74164"/>
                  </a:lnTo>
                  <a:lnTo>
                    <a:pt x="9080" y="66597"/>
                  </a:lnTo>
                  <a:lnTo>
                    <a:pt x="8323" y="66597"/>
                  </a:lnTo>
                  <a:lnTo>
                    <a:pt x="7567" y="65841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18927" y="7566"/>
                  </a:lnTo>
                  <a:lnTo>
                    <a:pt x="18927" y="4540"/>
                  </a:lnTo>
                  <a:lnTo>
                    <a:pt x="14387" y="0"/>
                  </a:lnTo>
                  <a:close/>
                </a:path>
                <a:path w="19050" h="74294">
                  <a:moveTo>
                    <a:pt x="18927" y="7566"/>
                  </a:moveTo>
                  <a:lnTo>
                    <a:pt x="10593" y="7566"/>
                  </a:lnTo>
                  <a:lnTo>
                    <a:pt x="11360" y="8323"/>
                  </a:lnTo>
                  <a:lnTo>
                    <a:pt x="11360" y="65841"/>
                  </a:lnTo>
                  <a:lnTo>
                    <a:pt x="10593" y="66597"/>
                  </a:lnTo>
                  <a:lnTo>
                    <a:pt x="9080" y="66597"/>
                  </a:lnTo>
                  <a:lnTo>
                    <a:pt x="9080" y="74164"/>
                  </a:lnTo>
                  <a:lnTo>
                    <a:pt x="14387" y="74164"/>
                  </a:lnTo>
                  <a:lnTo>
                    <a:pt x="18927" y="69624"/>
                  </a:lnTo>
                  <a:lnTo>
                    <a:pt x="18927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444">
              <a:extLst>
                <a:ext uri="{FF2B5EF4-FFF2-40B4-BE49-F238E27FC236}">
                  <a16:creationId xmlns:a16="http://schemas.microsoft.com/office/drawing/2014/main" id="{F06CE715-C891-0B22-7CC7-D13596C0380B}"/>
                </a:ext>
              </a:extLst>
            </p:cNvPr>
            <p:cNvSpPr>
              <a:spLocks/>
            </p:cNvSpPr>
            <p:nvPr/>
          </p:nvSpPr>
          <p:spPr>
            <a:xfrm>
              <a:off x="5693476" y="2617685"/>
              <a:ext cx="11430" cy="65405"/>
            </a:xfrm>
            <a:custGeom>
              <a:avLst/>
              <a:gdLst/>
              <a:ahLst/>
              <a:cxnLst/>
              <a:rect l="l" t="t" r="r" b="b"/>
              <a:pathLst>
                <a:path w="11429" h="65405">
                  <a:moveTo>
                    <a:pt x="8374" y="0"/>
                  </a:moveTo>
                  <a:lnTo>
                    <a:pt x="2320" y="0"/>
                  </a:lnTo>
                  <a:lnTo>
                    <a:pt x="0" y="2270"/>
                  </a:lnTo>
                  <a:lnTo>
                    <a:pt x="0" y="62814"/>
                  </a:lnTo>
                  <a:lnTo>
                    <a:pt x="2320" y="65084"/>
                  </a:lnTo>
                  <a:lnTo>
                    <a:pt x="8374" y="65084"/>
                  </a:lnTo>
                  <a:lnTo>
                    <a:pt x="11401" y="62814"/>
                  </a:lnTo>
                  <a:lnTo>
                    <a:pt x="11401" y="2270"/>
                  </a:lnTo>
                  <a:lnTo>
                    <a:pt x="837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445">
              <a:extLst>
                <a:ext uri="{FF2B5EF4-FFF2-40B4-BE49-F238E27FC236}">
                  <a16:creationId xmlns:a16="http://schemas.microsoft.com/office/drawing/2014/main" id="{660A254B-5E08-0F8C-58DF-FD96EC36E3F0}"/>
                </a:ext>
              </a:extLst>
            </p:cNvPr>
            <p:cNvSpPr>
              <a:spLocks/>
            </p:cNvSpPr>
            <p:nvPr/>
          </p:nvSpPr>
          <p:spPr>
            <a:xfrm>
              <a:off x="5689743" y="2613902"/>
              <a:ext cx="19050" cy="73025"/>
            </a:xfrm>
            <a:custGeom>
              <a:avLst/>
              <a:gdLst/>
              <a:ahLst/>
              <a:cxnLst/>
              <a:rect l="l" t="t" r="r" b="b"/>
              <a:pathLst>
                <a:path w="19050" h="73025">
                  <a:moveTo>
                    <a:pt x="14327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68867"/>
                  </a:lnTo>
                  <a:lnTo>
                    <a:pt x="4540" y="72651"/>
                  </a:lnTo>
                  <a:lnTo>
                    <a:pt x="9080" y="72651"/>
                  </a:lnTo>
                  <a:lnTo>
                    <a:pt x="9080" y="65084"/>
                  </a:lnTo>
                  <a:lnTo>
                    <a:pt x="8273" y="65084"/>
                  </a:lnTo>
                  <a:lnTo>
                    <a:pt x="7567" y="64327"/>
                  </a:lnTo>
                  <a:lnTo>
                    <a:pt x="7567" y="8323"/>
                  </a:lnTo>
                  <a:lnTo>
                    <a:pt x="8273" y="7566"/>
                  </a:lnTo>
                  <a:lnTo>
                    <a:pt x="18867" y="7566"/>
                  </a:lnTo>
                  <a:lnTo>
                    <a:pt x="18867" y="3783"/>
                  </a:lnTo>
                  <a:lnTo>
                    <a:pt x="14327" y="0"/>
                  </a:lnTo>
                  <a:close/>
                </a:path>
                <a:path w="19050" h="73025">
                  <a:moveTo>
                    <a:pt x="18867" y="7566"/>
                  </a:moveTo>
                  <a:lnTo>
                    <a:pt x="10593" y="7566"/>
                  </a:lnTo>
                  <a:lnTo>
                    <a:pt x="11300" y="8323"/>
                  </a:lnTo>
                  <a:lnTo>
                    <a:pt x="11300" y="64327"/>
                  </a:lnTo>
                  <a:lnTo>
                    <a:pt x="10593" y="65084"/>
                  </a:lnTo>
                  <a:lnTo>
                    <a:pt x="9080" y="65084"/>
                  </a:lnTo>
                  <a:lnTo>
                    <a:pt x="9080" y="72651"/>
                  </a:lnTo>
                  <a:lnTo>
                    <a:pt x="14327" y="72651"/>
                  </a:lnTo>
                  <a:lnTo>
                    <a:pt x="18867" y="68867"/>
                  </a:lnTo>
                  <a:lnTo>
                    <a:pt x="18867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446">
              <a:extLst>
                <a:ext uri="{FF2B5EF4-FFF2-40B4-BE49-F238E27FC236}">
                  <a16:creationId xmlns:a16="http://schemas.microsoft.com/office/drawing/2014/main" id="{E2F7B5A3-62CD-4102-CF3D-11330A90E004}"/>
                </a:ext>
              </a:extLst>
            </p:cNvPr>
            <p:cNvSpPr>
              <a:spLocks/>
            </p:cNvSpPr>
            <p:nvPr/>
          </p:nvSpPr>
          <p:spPr>
            <a:xfrm>
              <a:off x="5630699" y="2437576"/>
              <a:ext cx="69850" cy="11430"/>
            </a:xfrm>
            <a:custGeom>
              <a:avLst/>
              <a:gdLst/>
              <a:ahLst/>
              <a:cxnLst/>
              <a:rect l="l" t="t" r="r" b="b"/>
              <a:pathLst>
                <a:path w="69850" h="11430">
                  <a:moveTo>
                    <a:pt x="66610" y="0"/>
                  </a:moveTo>
                  <a:lnTo>
                    <a:pt x="3036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3036" y="11350"/>
                  </a:lnTo>
                  <a:lnTo>
                    <a:pt x="66610" y="11350"/>
                  </a:lnTo>
                  <a:lnTo>
                    <a:pt x="69637" y="8323"/>
                  </a:lnTo>
                  <a:lnTo>
                    <a:pt x="69637" y="2270"/>
                  </a:lnTo>
                  <a:lnTo>
                    <a:pt x="666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447">
              <a:extLst>
                <a:ext uri="{FF2B5EF4-FFF2-40B4-BE49-F238E27FC236}">
                  <a16:creationId xmlns:a16="http://schemas.microsoft.com/office/drawing/2014/main" id="{7D3E7F5D-E037-DF1A-FCCE-734E88A26F3C}"/>
                </a:ext>
              </a:extLst>
            </p:cNvPr>
            <p:cNvSpPr>
              <a:spLocks/>
            </p:cNvSpPr>
            <p:nvPr/>
          </p:nvSpPr>
          <p:spPr>
            <a:xfrm>
              <a:off x="5626915" y="2433792"/>
              <a:ext cx="77470" cy="19050"/>
            </a:xfrm>
            <a:custGeom>
              <a:avLst/>
              <a:gdLst/>
              <a:ahLst/>
              <a:cxnLst/>
              <a:rect l="l" t="t" r="r" b="b"/>
              <a:pathLst>
                <a:path w="77470" h="19050">
                  <a:moveTo>
                    <a:pt x="72613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16"/>
                  </a:lnTo>
                  <a:lnTo>
                    <a:pt x="67367" y="18916"/>
                  </a:lnTo>
                  <a:lnTo>
                    <a:pt x="67367" y="11350"/>
                  </a:lnTo>
                  <a:lnTo>
                    <a:pt x="8333" y="11350"/>
                  </a:lnTo>
                  <a:lnTo>
                    <a:pt x="7577" y="10593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77154" y="7566"/>
                  </a:lnTo>
                  <a:lnTo>
                    <a:pt x="77154" y="4540"/>
                  </a:lnTo>
                  <a:lnTo>
                    <a:pt x="72613" y="0"/>
                  </a:lnTo>
                  <a:close/>
                </a:path>
                <a:path w="77470" h="19050">
                  <a:moveTo>
                    <a:pt x="77154" y="7566"/>
                  </a:moveTo>
                  <a:lnTo>
                    <a:pt x="68880" y="7566"/>
                  </a:lnTo>
                  <a:lnTo>
                    <a:pt x="69586" y="8323"/>
                  </a:lnTo>
                  <a:lnTo>
                    <a:pt x="69586" y="10593"/>
                  </a:lnTo>
                  <a:lnTo>
                    <a:pt x="68880" y="11350"/>
                  </a:lnTo>
                  <a:lnTo>
                    <a:pt x="67367" y="11350"/>
                  </a:lnTo>
                  <a:lnTo>
                    <a:pt x="67367" y="18916"/>
                  </a:lnTo>
                  <a:lnTo>
                    <a:pt x="72613" y="18916"/>
                  </a:lnTo>
                  <a:lnTo>
                    <a:pt x="77154" y="14376"/>
                  </a:lnTo>
                  <a:lnTo>
                    <a:pt x="77154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448">
              <a:extLst>
                <a:ext uri="{FF2B5EF4-FFF2-40B4-BE49-F238E27FC236}">
                  <a16:creationId xmlns:a16="http://schemas.microsoft.com/office/drawing/2014/main" id="{CBA8A25C-352B-4CFE-0539-84AF7AE974BF}"/>
                </a:ext>
              </a:extLst>
            </p:cNvPr>
            <p:cNvSpPr>
              <a:spLocks/>
            </p:cNvSpPr>
            <p:nvPr/>
          </p:nvSpPr>
          <p:spPr>
            <a:xfrm>
              <a:off x="5630699" y="2481463"/>
              <a:ext cx="69850" cy="11430"/>
            </a:xfrm>
            <a:custGeom>
              <a:avLst/>
              <a:gdLst/>
              <a:ahLst/>
              <a:cxnLst/>
              <a:rect l="l" t="t" r="r" b="b"/>
              <a:pathLst>
                <a:path w="69850" h="11430">
                  <a:moveTo>
                    <a:pt x="66610" y="0"/>
                  </a:moveTo>
                  <a:lnTo>
                    <a:pt x="3036" y="0"/>
                  </a:lnTo>
                  <a:lnTo>
                    <a:pt x="0" y="3026"/>
                  </a:lnTo>
                  <a:lnTo>
                    <a:pt x="0" y="9080"/>
                  </a:lnTo>
                  <a:lnTo>
                    <a:pt x="3036" y="11360"/>
                  </a:lnTo>
                  <a:lnTo>
                    <a:pt x="66610" y="11360"/>
                  </a:lnTo>
                  <a:lnTo>
                    <a:pt x="69637" y="9080"/>
                  </a:lnTo>
                  <a:lnTo>
                    <a:pt x="69637" y="3026"/>
                  </a:lnTo>
                  <a:lnTo>
                    <a:pt x="666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449">
              <a:extLst>
                <a:ext uri="{FF2B5EF4-FFF2-40B4-BE49-F238E27FC236}">
                  <a16:creationId xmlns:a16="http://schemas.microsoft.com/office/drawing/2014/main" id="{101D00B5-77FC-5907-8B0F-33AEDCCC6A17}"/>
                </a:ext>
              </a:extLst>
            </p:cNvPr>
            <p:cNvSpPr>
              <a:spLocks/>
            </p:cNvSpPr>
            <p:nvPr/>
          </p:nvSpPr>
          <p:spPr>
            <a:xfrm>
              <a:off x="5626915" y="2477680"/>
              <a:ext cx="77470" cy="19050"/>
            </a:xfrm>
            <a:custGeom>
              <a:avLst/>
              <a:gdLst/>
              <a:ahLst/>
              <a:cxnLst/>
              <a:rect l="l" t="t" r="r" b="b"/>
              <a:pathLst>
                <a:path w="77470" h="19050">
                  <a:moveTo>
                    <a:pt x="72613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86"/>
                  </a:lnTo>
                  <a:lnTo>
                    <a:pt x="4540" y="18927"/>
                  </a:lnTo>
                  <a:lnTo>
                    <a:pt x="67367" y="18927"/>
                  </a:lnTo>
                  <a:lnTo>
                    <a:pt x="67367" y="11350"/>
                  </a:lnTo>
                  <a:lnTo>
                    <a:pt x="8333" y="11350"/>
                  </a:lnTo>
                  <a:lnTo>
                    <a:pt x="7577" y="10593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77154" y="7566"/>
                  </a:lnTo>
                  <a:lnTo>
                    <a:pt x="77154" y="4540"/>
                  </a:lnTo>
                  <a:lnTo>
                    <a:pt x="72613" y="0"/>
                  </a:lnTo>
                  <a:close/>
                </a:path>
                <a:path w="77470" h="19050">
                  <a:moveTo>
                    <a:pt x="77154" y="7566"/>
                  </a:moveTo>
                  <a:lnTo>
                    <a:pt x="68880" y="7566"/>
                  </a:lnTo>
                  <a:lnTo>
                    <a:pt x="69586" y="8323"/>
                  </a:lnTo>
                  <a:lnTo>
                    <a:pt x="69586" y="10593"/>
                  </a:lnTo>
                  <a:lnTo>
                    <a:pt x="68880" y="11350"/>
                  </a:lnTo>
                  <a:lnTo>
                    <a:pt x="67367" y="11350"/>
                  </a:lnTo>
                  <a:lnTo>
                    <a:pt x="67367" y="18927"/>
                  </a:lnTo>
                  <a:lnTo>
                    <a:pt x="72613" y="18927"/>
                  </a:lnTo>
                  <a:lnTo>
                    <a:pt x="77154" y="14386"/>
                  </a:lnTo>
                  <a:lnTo>
                    <a:pt x="77154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450">
              <a:extLst>
                <a:ext uri="{FF2B5EF4-FFF2-40B4-BE49-F238E27FC236}">
                  <a16:creationId xmlns:a16="http://schemas.microsoft.com/office/drawing/2014/main" id="{1239B687-0A73-EFB0-299B-4D9509B9DB34}"/>
                </a:ext>
              </a:extLst>
            </p:cNvPr>
            <p:cNvSpPr>
              <a:spLocks/>
            </p:cNvSpPr>
            <p:nvPr/>
          </p:nvSpPr>
          <p:spPr>
            <a:xfrm>
              <a:off x="5630699" y="2526117"/>
              <a:ext cx="69850" cy="10795"/>
            </a:xfrm>
            <a:custGeom>
              <a:avLst/>
              <a:gdLst/>
              <a:ahLst/>
              <a:cxnLst/>
              <a:rect l="l" t="t" r="r" b="b"/>
              <a:pathLst>
                <a:path w="69850" h="10794">
                  <a:moveTo>
                    <a:pt x="66610" y="0"/>
                  </a:moveTo>
                  <a:lnTo>
                    <a:pt x="3036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3036" y="10593"/>
                  </a:lnTo>
                  <a:lnTo>
                    <a:pt x="66610" y="10593"/>
                  </a:lnTo>
                  <a:lnTo>
                    <a:pt x="69637" y="8323"/>
                  </a:lnTo>
                  <a:lnTo>
                    <a:pt x="69637" y="2270"/>
                  </a:lnTo>
                  <a:lnTo>
                    <a:pt x="666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451">
              <a:extLst>
                <a:ext uri="{FF2B5EF4-FFF2-40B4-BE49-F238E27FC236}">
                  <a16:creationId xmlns:a16="http://schemas.microsoft.com/office/drawing/2014/main" id="{1F525E03-DC02-B933-F46E-80A9906E9DB0}"/>
                </a:ext>
              </a:extLst>
            </p:cNvPr>
            <p:cNvSpPr>
              <a:spLocks/>
            </p:cNvSpPr>
            <p:nvPr/>
          </p:nvSpPr>
          <p:spPr>
            <a:xfrm>
              <a:off x="5626915" y="2522334"/>
              <a:ext cx="77470" cy="18415"/>
            </a:xfrm>
            <a:custGeom>
              <a:avLst/>
              <a:gdLst/>
              <a:ahLst/>
              <a:cxnLst/>
              <a:rect l="l" t="t" r="r" b="b"/>
              <a:pathLst>
                <a:path w="77470" h="18414">
                  <a:moveTo>
                    <a:pt x="72613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4540" y="18160"/>
                  </a:lnTo>
                  <a:lnTo>
                    <a:pt x="67367" y="18160"/>
                  </a:lnTo>
                  <a:lnTo>
                    <a:pt x="67367" y="10593"/>
                  </a:lnTo>
                  <a:lnTo>
                    <a:pt x="8333" y="10593"/>
                  </a:lnTo>
                  <a:lnTo>
                    <a:pt x="7577" y="9836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77154" y="7566"/>
                  </a:lnTo>
                  <a:lnTo>
                    <a:pt x="77154" y="3783"/>
                  </a:lnTo>
                  <a:lnTo>
                    <a:pt x="72613" y="0"/>
                  </a:lnTo>
                  <a:close/>
                </a:path>
                <a:path w="77470" h="18414">
                  <a:moveTo>
                    <a:pt x="77154" y="7566"/>
                  </a:moveTo>
                  <a:lnTo>
                    <a:pt x="68880" y="7566"/>
                  </a:lnTo>
                  <a:lnTo>
                    <a:pt x="69586" y="8323"/>
                  </a:lnTo>
                  <a:lnTo>
                    <a:pt x="69586" y="9836"/>
                  </a:lnTo>
                  <a:lnTo>
                    <a:pt x="68880" y="10593"/>
                  </a:lnTo>
                  <a:lnTo>
                    <a:pt x="67367" y="10593"/>
                  </a:lnTo>
                  <a:lnTo>
                    <a:pt x="67367" y="18160"/>
                  </a:lnTo>
                  <a:lnTo>
                    <a:pt x="72613" y="18160"/>
                  </a:lnTo>
                  <a:lnTo>
                    <a:pt x="77154" y="14376"/>
                  </a:lnTo>
                  <a:lnTo>
                    <a:pt x="77154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452">
              <a:extLst>
                <a:ext uri="{FF2B5EF4-FFF2-40B4-BE49-F238E27FC236}">
                  <a16:creationId xmlns:a16="http://schemas.microsoft.com/office/drawing/2014/main" id="{E2A430F2-4BD6-2D01-3E68-0D4CB7882FC9}"/>
                </a:ext>
              </a:extLst>
            </p:cNvPr>
            <p:cNvSpPr>
              <a:spLocks/>
            </p:cNvSpPr>
            <p:nvPr/>
          </p:nvSpPr>
          <p:spPr>
            <a:xfrm>
              <a:off x="5805569" y="2230216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8851" y="0"/>
                  </a:moveTo>
                  <a:lnTo>
                    <a:pt x="160812" y="5533"/>
                  </a:lnTo>
                  <a:lnTo>
                    <a:pt x="116793" y="21286"/>
                  </a:lnTo>
                  <a:lnTo>
                    <a:pt x="78023" y="45988"/>
                  </a:lnTo>
                  <a:lnTo>
                    <a:pt x="45730" y="78369"/>
                  </a:lnTo>
                  <a:lnTo>
                    <a:pt x="21143" y="117157"/>
                  </a:lnTo>
                  <a:lnTo>
                    <a:pt x="5490" y="161082"/>
                  </a:lnTo>
                  <a:lnTo>
                    <a:pt x="0" y="208873"/>
                  </a:lnTo>
                  <a:lnTo>
                    <a:pt x="5490" y="256941"/>
                  </a:lnTo>
                  <a:lnTo>
                    <a:pt x="21143" y="301066"/>
                  </a:lnTo>
                  <a:lnTo>
                    <a:pt x="45730" y="339989"/>
                  </a:lnTo>
                  <a:lnTo>
                    <a:pt x="78023" y="372452"/>
                  </a:lnTo>
                  <a:lnTo>
                    <a:pt x="116793" y="397197"/>
                  </a:lnTo>
                  <a:lnTo>
                    <a:pt x="160812" y="412967"/>
                  </a:lnTo>
                  <a:lnTo>
                    <a:pt x="208851" y="418503"/>
                  </a:lnTo>
                  <a:lnTo>
                    <a:pt x="256935" y="412967"/>
                  </a:lnTo>
                  <a:lnTo>
                    <a:pt x="301069" y="397197"/>
                  </a:lnTo>
                  <a:lnTo>
                    <a:pt x="339997" y="372452"/>
                  </a:lnTo>
                  <a:lnTo>
                    <a:pt x="372461" y="339989"/>
                  </a:lnTo>
                  <a:lnTo>
                    <a:pt x="397206" y="301066"/>
                  </a:lnTo>
                  <a:lnTo>
                    <a:pt x="412974" y="256941"/>
                  </a:lnTo>
                  <a:lnTo>
                    <a:pt x="418510" y="208873"/>
                  </a:lnTo>
                  <a:lnTo>
                    <a:pt x="412974" y="161082"/>
                  </a:lnTo>
                  <a:lnTo>
                    <a:pt x="397206" y="117157"/>
                  </a:lnTo>
                  <a:lnTo>
                    <a:pt x="372461" y="78369"/>
                  </a:lnTo>
                  <a:lnTo>
                    <a:pt x="339997" y="45988"/>
                  </a:lnTo>
                  <a:lnTo>
                    <a:pt x="301069" y="21286"/>
                  </a:lnTo>
                  <a:lnTo>
                    <a:pt x="256935" y="5533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453">
              <a:extLst>
                <a:ext uri="{FF2B5EF4-FFF2-40B4-BE49-F238E27FC236}">
                  <a16:creationId xmlns:a16="http://schemas.microsoft.com/office/drawing/2014/main" id="{10C7DDB7-96BA-5CB4-D2B7-C76128695D8D}"/>
                </a:ext>
              </a:extLst>
            </p:cNvPr>
            <p:cNvSpPr>
              <a:spLocks/>
            </p:cNvSpPr>
            <p:nvPr/>
          </p:nvSpPr>
          <p:spPr>
            <a:xfrm>
              <a:off x="5801735" y="2226432"/>
              <a:ext cx="426084" cy="426084"/>
            </a:xfrm>
            <a:custGeom>
              <a:avLst/>
              <a:gdLst/>
              <a:ahLst/>
              <a:cxnLst/>
              <a:rect l="l" t="t" r="r" b="b"/>
              <a:pathLst>
                <a:path w="426085" h="426085">
                  <a:moveTo>
                    <a:pt x="212685" y="0"/>
                  </a:moveTo>
                  <a:lnTo>
                    <a:pt x="163957" y="5623"/>
                  </a:lnTo>
                  <a:lnTo>
                    <a:pt x="119205" y="21639"/>
                  </a:lnTo>
                  <a:lnTo>
                    <a:pt x="79713" y="46763"/>
                  </a:lnTo>
                  <a:lnTo>
                    <a:pt x="46763" y="79710"/>
                  </a:lnTo>
                  <a:lnTo>
                    <a:pt x="21639" y="119197"/>
                  </a:lnTo>
                  <a:lnTo>
                    <a:pt x="5623" y="163941"/>
                  </a:lnTo>
                  <a:lnTo>
                    <a:pt x="0" y="212657"/>
                  </a:lnTo>
                  <a:lnTo>
                    <a:pt x="5623" y="261649"/>
                  </a:lnTo>
                  <a:lnTo>
                    <a:pt x="21639" y="306592"/>
                  </a:lnTo>
                  <a:lnTo>
                    <a:pt x="46763" y="346214"/>
                  </a:lnTo>
                  <a:lnTo>
                    <a:pt x="79713" y="379244"/>
                  </a:lnTo>
                  <a:lnTo>
                    <a:pt x="119205" y="404411"/>
                  </a:lnTo>
                  <a:lnTo>
                    <a:pt x="163957" y="420444"/>
                  </a:lnTo>
                  <a:lnTo>
                    <a:pt x="212685" y="426070"/>
                  </a:lnTo>
                  <a:lnTo>
                    <a:pt x="261675" y="420444"/>
                  </a:lnTo>
                  <a:lnTo>
                    <a:pt x="267113" y="418503"/>
                  </a:lnTo>
                  <a:lnTo>
                    <a:pt x="212685" y="418503"/>
                  </a:lnTo>
                  <a:lnTo>
                    <a:pt x="171227" y="414364"/>
                  </a:lnTo>
                  <a:lnTo>
                    <a:pt x="132625" y="402419"/>
                  </a:lnTo>
                  <a:lnTo>
                    <a:pt x="97732" y="383380"/>
                  </a:lnTo>
                  <a:lnTo>
                    <a:pt x="67397" y="357959"/>
                  </a:lnTo>
                  <a:lnTo>
                    <a:pt x="42385" y="327591"/>
                  </a:lnTo>
                  <a:lnTo>
                    <a:pt x="23558" y="292685"/>
                  </a:lnTo>
                  <a:lnTo>
                    <a:pt x="11694" y="254091"/>
                  </a:lnTo>
                  <a:lnTo>
                    <a:pt x="7567" y="212657"/>
                  </a:lnTo>
                  <a:lnTo>
                    <a:pt x="11694" y="171327"/>
                  </a:lnTo>
                  <a:lnTo>
                    <a:pt x="23558" y="132908"/>
                  </a:lnTo>
                  <a:lnTo>
                    <a:pt x="42385" y="98037"/>
                  </a:lnTo>
                  <a:lnTo>
                    <a:pt x="67397" y="67354"/>
                  </a:lnTo>
                  <a:lnTo>
                    <a:pt x="97732" y="42366"/>
                  </a:lnTo>
                  <a:lnTo>
                    <a:pt x="132625" y="23552"/>
                  </a:lnTo>
                  <a:lnTo>
                    <a:pt x="171227" y="11693"/>
                  </a:lnTo>
                  <a:lnTo>
                    <a:pt x="212685" y="7566"/>
                  </a:lnTo>
                  <a:lnTo>
                    <a:pt x="267127" y="7566"/>
                  </a:lnTo>
                  <a:lnTo>
                    <a:pt x="261675" y="5623"/>
                  </a:lnTo>
                  <a:lnTo>
                    <a:pt x="212685" y="0"/>
                  </a:lnTo>
                  <a:close/>
                </a:path>
                <a:path w="426085" h="426085">
                  <a:moveTo>
                    <a:pt x="267127" y="7566"/>
                  </a:moveTo>
                  <a:lnTo>
                    <a:pt x="212685" y="7566"/>
                  </a:lnTo>
                  <a:lnTo>
                    <a:pt x="254143" y="11693"/>
                  </a:lnTo>
                  <a:lnTo>
                    <a:pt x="292745" y="23552"/>
                  </a:lnTo>
                  <a:lnTo>
                    <a:pt x="327639" y="42366"/>
                  </a:lnTo>
                  <a:lnTo>
                    <a:pt x="357973" y="67354"/>
                  </a:lnTo>
                  <a:lnTo>
                    <a:pt x="383096" y="98037"/>
                  </a:lnTo>
                  <a:lnTo>
                    <a:pt x="402165" y="132908"/>
                  </a:lnTo>
                  <a:lnTo>
                    <a:pt x="414272" y="171327"/>
                  </a:lnTo>
                  <a:lnTo>
                    <a:pt x="418510" y="212657"/>
                  </a:lnTo>
                  <a:lnTo>
                    <a:pt x="414272" y="254091"/>
                  </a:lnTo>
                  <a:lnTo>
                    <a:pt x="402165" y="292685"/>
                  </a:lnTo>
                  <a:lnTo>
                    <a:pt x="383096" y="327591"/>
                  </a:lnTo>
                  <a:lnTo>
                    <a:pt x="357973" y="357959"/>
                  </a:lnTo>
                  <a:lnTo>
                    <a:pt x="327639" y="383380"/>
                  </a:lnTo>
                  <a:lnTo>
                    <a:pt x="292745" y="402419"/>
                  </a:lnTo>
                  <a:lnTo>
                    <a:pt x="254143" y="414364"/>
                  </a:lnTo>
                  <a:lnTo>
                    <a:pt x="212685" y="418503"/>
                  </a:lnTo>
                  <a:lnTo>
                    <a:pt x="267113" y="418503"/>
                  </a:lnTo>
                  <a:lnTo>
                    <a:pt x="306614" y="404411"/>
                  </a:lnTo>
                  <a:lnTo>
                    <a:pt x="346232" y="379244"/>
                  </a:lnTo>
                  <a:lnTo>
                    <a:pt x="379258" y="346214"/>
                  </a:lnTo>
                  <a:lnTo>
                    <a:pt x="404421" y="306592"/>
                  </a:lnTo>
                  <a:lnTo>
                    <a:pt x="420451" y="261649"/>
                  </a:lnTo>
                  <a:lnTo>
                    <a:pt x="426077" y="212657"/>
                  </a:lnTo>
                  <a:lnTo>
                    <a:pt x="420451" y="163941"/>
                  </a:lnTo>
                  <a:lnTo>
                    <a:pt x="404421" y="119197"/>
                  </a:lnTo>
                  <a:lnTo>
                    <a:pt x="379258" y="79710"/>
                  </a:lnTo>
                  <a:lnTo>
                    <a:pt x="346232" y="46763"/>
                  </a:lnTo>
                  <a:lnTo>
                    <a:pt x="306614" y="21639"/>
                  </a:lnTo>
                  <a:lnTo>
                    <a:pt x="267127" y="756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454">
              <a:extLst>
                <a:ext uri="{FF2B5EF4-FFF2-40B4-BE49-F238E27FC236}">
                  <a16:creationId xmlns:a16="http://schemas.microsoft.com/office/drawing/2014/main" id="{C1736C24-18FE-9E54-D9C1-C7506E128491}"/>
                </a:ext>
              </a:extLst>
            </p:cNvPr>
            <p:cNvSpPr>
              <a:spLocks/>
            </p:cNvSpPr>
            <p:nvPr/>
          </p:nvSpPr>
          <p:spPr>
            <a:xfrm>
              <a:off x="5799516" y="2224162"/>
              <a:ext cx="431165" cy="431165"/>
            </a:xfrm>
            <a:custGeom>
              <a:avLst/>
              <a:gdLst/>
              <a:ahLst/>
              <a:cxnLst/>
              <a:rect l="l" t="t" r="r" b="b"/>
              <a:pathLst>
                <a:path w="431164" h="431164">
                  <a:moveTo>
                    <a:pt x="214905" y="0"/>
                  </a:moveTo>
                  <a:lnTo>
                    <a:pt x="165577" y="5709"/>
                  </a:lnTo>
                  <a:lnTo>
                    <a:pt x="120323" y="21957"/>
                  </a:lnTo>
                  <a:lnTo>
                    <a:pt x="80423" y="47418"/>
                  </a:lnTo>
                  <a:lnTo>
                    <a:pt x="47160" y="80769"/>
                  </a:lnTo>
                  <a:lnTo>
                    <a:pt x="21814" y="120686"/>
                  </a:lnTo>
                  <a:lnTo>
                    <a:pt x="5667" y="165847"/>
                  </a:lnTo>
                  <a:lnTo>
                    <a:pt x="0" y="214927"/>
                  </a:lnTo>
                  <a:lnTo>
                    <a:pt x="5667" y="264283"/>
                  </a:lnTo>
                  <a:lnTo>
                    <a:pt x="21814" y="309643"/>
                  </a:lnTo>
                  <a:lnTo>
                    <a:pt x="47160" y="349695"/>
                  </a:lnTo>
                  <a:lnTo>
                    <a:pt x="80423" y="383129"/>
                  </a:lnTo>
                  <a:lnTo>
                    <a:pt x="120323" y="408634"/>
                  </a:lnTo>
                  <a:lnTo>
                    <a:pt x="165577" y="424898"/>
                  </a:lnTo>
                  <a:lnTo>
                    <a:pt x="214905" y="430610"/>
                  </a:lnTo>
                  <a:lnTo>
                    <a:pt x="264277" y="424898"/>
                  </a:lnTo>
                  <a:lnTo>
                    <a:pt x="282114" y="418503"/>
                  </a:lnTo>
                  <a:lnTo>
                    <a:pt x="214905" y="418503"/>
                  </a:lnTo>
                  <a:lnTo>
                    <a:pt x="168408" y="413144"/>
                  </a:lnTo>
                  <a:lnTo>
                    <a:pt x="125723" y="397868"/>
                  </a:lnTo>
                  <a:lnTo>
                    <a:pt x="88069" y="373881"/>
                  </a:lnTo>
                  <a:lnTo>
                    <a:pt x="56662" y="342389"/>
                  </a:lnTo>
                  <a:lnTo>
                    <a:pt x="32721" y="304596"/>
                  </a:lnTo>
                  <a:lnTo>
                    <a:pt x="17463" y="261706"/>
                  </a:lnTo>
                  <a:lnTo>
                    <a:pt x="12107" y="214927"/>
                  </a:lnTo>
                  <a:lnTo>
                    <a:pt x="17463" y="168424"/>
                  </a:lnTo>
                  <a:lnTo>
                    <a:pt x="32721" y="125734"/>
                  </a:lnTo>
                  <a:lnTo>
                    <a:pt x="56662" y="88075"/>
                  </a:lnTo>
                  <a:lnTo>
                    <a:pt x="88069" y="56666"/>
                  </a:lnTo>
                  <a:lnTo>
                    <a:pt x="125723" y="32722"/>
                  </a:lnTo>
                  <a:lnTo>
                    <a:pt x="168408" y="17463"/>
                  </a:lnTo>
                  <a:lnTo>
                    <a:pt x="214905" y="12106"/>
                  </a:lnTo>
                  <a:lnTo>
                    <a:pt x="282140" y="12106"/>
                  </a:lnTo>
                  <a:lnTo>
                    <a:pt x="264277" y="5709"/>
                  </a:lnTo>
                  <a:lnTo>
                    <a:pt x="214905" y="0"/>
                  </a:lnTo>
                  <a:close/>
                </a:path>
                <a:path w="431164" h="431164">
                  <a:moveTo>
                    <a:pt x="282140" y="12106"/>
                  </a:moveTo>
                  <a:lnTo>
                    <a:pt x="214905" y="12106"/>
                  </a:lnTo>
                  <a:lnTo>
                    <a:pt x="261446" y="17463"/>
                  </a:lnTo>
                  <a:lnTo>
                    <a:pt x="304246" y="32722"/>
                  </a:lnTo>
                  <a:lnTo>
                    <a:pt x="342058" y="56666"/>
                  </a:lnTo>
                  <a:lnTo>
                    <a:pt x="373637" y="88075"/>
                  </a:lnTo>
                  <a:lnTo>
                    <a:pt x="397736" y="125734"/>
                  </a:lnTo>
                  <a:lnTo>
                    <a:pt x="413109" y="168424"/>
                  </a:lnTo>
                  <a:lnTo>
                    <a:pt x="418510" y="214927"/>
                  </a:lnTo>
                  <a:lnTo>
                    <a:pt x="413109" y="261706"/>
                  </a:lnTo>
                  <a:lnTo>
                    <a:pt x="397736" y="304596"/>
                  </a:lnTo>
                  <a:lnTo>
                    <a:pt x="373637" y="342389"/>
                  </a:lnTo>
                  <a:lnTo>
                    <a:pt x="342058" y="373881"/>
                  </a:lnTo>
                  <a:lnTo>
                    <a:pt x="304246" y="397868"/>
                  </a:lnTo>
                  <a:lnTo>
                    <a:pt x="261446" y="413144"/>
                  </a:lnTo>
                  <a:lnTo>
                    <a:pt x="214905" y="418503"/>
                  </a:lnTo>
                  <a:lnTo>
                    <a:pt x="282114" y="418503"/>
                  </a:lnTo>
                  <a:lnTo>
                    <a:pt x="349704" y="383129"/>
                  </a:lnTo>
                  <a:lnTo>
                    <a:pt x="383139" y="349695"/>
                  </a:lnTo>
                  <a:lnTo>
                    <a:pt x="408643" y="309643"/>
                  </a:lnTo>
                  <a:lnTo>
                    <a:pt x="424905" y="264283"/>
                  </a:lnTo>
                  <a:lnTo>
                    <a:pt x="430617" y="214927"/>
                  </a:lnTo>
                  <a:lnTo>
                    <a:pt x="424905" y="165847"/>
                  </a:lnTo>
                  <a:lnTo>
                    <a:pt x="408643" y="120686"/>
                  </a:lnTo>
                  <a:lnTo>
                    <a:pt x="383139" y="80769"/>
                  </a:lnTo>
                  <a:lnTo>
                    <a:pt x="349704" y="47418"/>
                  </a:lnTo>
                  <a:lnTo>
                    <a:pt x="309647" y="21957"/>
                  </a:lnTo>
                  <a:lnTo>
                    <a:pt x="282140" y="1210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455">
              <a:extLst>
                <a:ext uri="{FF2B5EF4-FFF2-40B4-BE49-F238E27FC236}">
                  <a16:creationId xmlns:a16="http://schemas.microsoft.com/office/drawing/2014/main" id="{13F93257-A576-E1D3-3E34-526BF3A2722A}"/>
                </a:ext>
              </a:extLst>
            </p:cNvPr>
            <p:cNvSpPr>
              <a:spLocks/>
            </p:cNvSpPr>
            <p:nvPr/>
          </p:nvSpPr>
          <p:spPr>
            <a:xfrm>
              <a:off x="5795682" y="2220379"/>
              <a:ext cx="438784" cy="438784"/>
            </a:xfrm>
            <a:custGeom>
              <a:avLst/>
              <a:gdLst/>
              <a:ahLst/>
              <a:cxnLst/>
              <a:rect l="l" t="t" r="r" b="b"/>
              <a:pathLst>
                <a:path w="438785" h="438785">
                  <a:moveTo>
                    <a:pt x="218739" y="0"/>
                  </a:moveTo>
                  <a:lnTo>
                    <a:pt x="168722" y="5800"/>
                  </a:lnTo>
                  <a:lnTo>
                    <a:pt x="122735" y="22310"/>
                  </a:lnTo>
                  <a:lnTo>
                    <a:pt x="82113" y="48192"/>
                  </a:lnTo>
                  <a:lnTo>
                    <a:pt x="48192" y="82110"/>
                  </a:lnTo>
                  <a:lnTo>
                    <a:pt x="22309" y="122727"/>
                  </a:lnTo>
                  <a:lnTo>
                    <a:pt x="5800" y="168706"/>
                  </a:lnTo>
                  <a:lnTo>
                    <a:pt x="0" y="218710"/>
                  </a:lnTo>
                  <a:lnTo>
                    <a:pt x="5800" y="268991"/>
                  </a:lnTo>
                  <a:lnTo>
                    <a:pt x="22309" y="315169"/>
                  </a:lnTo>
                  <a:lnTo>
                    <a:pt x="48192" y="355921"/>
                  </a:lnTo>
                  <a:lnTo>
                    <a:pt x="82113" y="389922"/>
                  </a:lnTo>
                  <a:lnTo>
                    <a:pt x="122735" y="415847"/>
                  </a:lnTo>
                  <a:lnTo>
                    <a:pt x="168722" y="432374"/>
                  </a:lnTo>
                  <a:lnTo>
                    <a:pt x="218739" y="438177"/>
                  </a:lnTo>
                  <a:lnTo>
                    <a:pt x="262929" y="433713"/>
                  </a:lnTo>
                  <a:lnTo>
                    <a:pt x="272909" y="430610"/>
                  </a:lnTo>
                  <a:lnTo>
                    <a:pt x="218739" y="430610"/>
                  </a:lnTo>
                  <a:lnTo>
                    <a:pt x="176157" y="426341"/>
                  </a:lnTo>
                  <a:lnTo>
                    <a:pt x="136497" y="414053"/>
                  </a:lnTo>
                  <a:lnTo>
                    <a:pt x="100678" y="394529"/>
                  </a:lnTo>
                  <a:lnTo>
                    <a:pt x="69617" y="368553"/>
                  </a:lnTo>
                  <a:lnTo>
                    <a:pt x="43662" y="337050"/>
                  </a:lnTo>
                  <a:lnTo>
                    <a:pt x="24139" y="301009"/>
                  </a:lnTo>
                  <a:lnTo>
                    <a:pt x="11842" y="261279"/>
                  </a:lnTo>
                  <a:lnTo>
                    <a:pt x="7567" y="218710"/>
                  </a:lnTo>
                  <a:lnTo>
                    <a:pt x="11842" y="176151"/>
                  </a:lnTo>
                  <a:lnTo>
                    <a:pt x="24139" y="136502"/>
                  </a:lnTo>
                  <a:lnTo>
                    <a:pt x="43662" y="100685"/>
                  </a:lnTo>
                  <a:lnTo>
                    <a:pt x="69617" y="69624"/>
                  </a:lnTo>
                  <a:lnTo>
                    <a:pt x="100678" y="43643"/>
                  </a:lnTo>
                  <a:lnTo>
                    <a:pt x="136497" y="24120"/>
                  </a:lnTo>
                  <a:lnTo>
                    <a:pt x="176157" y="11835"/>
                  </a:lnTo>
                  <a:lnTo>
                    <a:pt x="218739" y="7566"/>
                  </a:lnTo>
                  <a:lnTo>
                    <a:pt x="273957" y="7566"/>
                  </a:lnTo>
                  <a:lnTo>
                    <a:pt x="269017" y="5800"/>
                  </a:lnTo>
                  <a:lnTo>
                    <a:pt x="218739" y="0"/>
                  </a:lnTo>
                  <a:close/>
                </a:path>
                <a:path w="438785" h="438785">
                  <a:moveTo>
                    <a:pt x="273957" y="7566"/>
                  </a:moveTo>
                  <a:lnTo>
                    <a:pt x="218739" y="7566"/>
                  </a:lnTo>
                  <a:lnTo>
                    <a:pt x="261332" y="11835"/>
                  </a:lnTo>
                  <a:lnTo>
                    <a:pt x="301069" y="24120"/>
                  </a:lnTo>
                  <a:lnTo>
                    <a:pt x="337097" y="43643"/>
                  </a:lnTo>
                  <a:lnTo>
                    <a:pt x="368567" y="69624"/>
                  </a:lnTo>
                  <a:lnTo>
                    <a:pt x="394224" y="100685"/>
                  </a:lnTo>
                  <a:lnTo>
                    <a:pt x="413780" y="136502"/>
                  </a:lnTo>
                  <a:lnTo>
                    <a:pt x="426242" y="176151"/>
                  </a:lnTo>
                  <a:lnTo>
                    <a:pt x="430617" y="218710"/>
                  </a:lnTo>
                  <a:lnTo>
                    <a:pt x="426242" y="261279"/>
                  </a:lnTo>
                  <a:lnTo>
                    <a:pt x="413780" y="301009"/>
                  </a:lnTo>
                  <a:lnTo>
                    <a:pt x="394224" y="337050"/>
                  </a:lnTo>
                  <a:lnTo>
                    <a:pt x="368567" y="368553"/>
                  </a:lnTo>
                  <a:lnTo>
                    <a:pt x="337097" y="394529"/>
                  </a:lnTo>
                  <a:lnTo>
                    <a:pt x="301069" y="414053"/>
                  </a:lnTo>
                  <a:lnTo>
                    <a:pt x="261332" y="426341"/>
                  </a:lnTo>
                  <a:lnTo>
                    <a:pt x="218739" y="430610"/>
                  </a:lnTo>
                  <a:lnTo>
                    <a:pt x="272909" y="430610"/>
                  </a:lnTo>
                  <a:lnTo>
                    <a:pt x="341379" y="400661"/>
                  </a:lnTo>
                  <a:lnTo>
                    <a:pt x="373864" y="373848"/>
                  </a:lnTo>
                  <a:lnTo>
                    <a:pt x="400674" y="341359"/>
                  </a:lnTo>
                  <a:lnTo>
                    <a:pt x="420922" y="304082"/>
                  </a:lnTo>
                  <a:lnTo>
                    <a:pt x="433721" y="262903"/>
                  </a:lnTo>
                  <a:lnTo>
                    <a:pt x="438184" y="218710"/>
                  </a:lnTo>
                  <a:lnTo>
                    <a:pt x="432382" y="168706"/>
                  </a:lnTo>
                  <a:lnTo>
                    <a:pt x="415858" y="122727"/>
                  </a:lnTo>
                  <a:lnTo>
                    <a:pt x="389936" y="82110"/>
                  </a:lnTo>
                  <a:lnTo>
                    <a:pt x="355939" y="48192"/>
                  </a:lnTo>
                  <a:lnTo>
                    <a:pt x="315191" y="22310"/>
                  </a:lnTo>
                  <a:lnTo>
                    <a:pt x="273957" y="7566"/>
                  </a:lnTo>
                  <a:close/>
                </a:path>
                <a:path w="438785" h="438785">
                  <a:moveTo>
                    <a:pt x="218739" y="12106"/>
                  </a:moveTo>
                  <a:lnTo>
                    <a:pt x="171299" y="17593"/>
                  </a:lnTo>
                  <a:lnTo>
                    <a:pt x="127782" y="33208"/>
                  </a:lnTo>
                  <a:lnTo>
                    <a:pt x="89420" y="57678"/>
                  </a:lnTo>
                  <a:lnTo>
                    <a:pt x="57441" y="89734"/>
                  </a:lnTo>
                  <a:lnTo>
                    <a:pt x="33075" y="128105"/>
                  </a:lnTo>
                  <a:lnTo>
                    <a:pt x="17554" y="171521"/>
                  </a:lnTo>
                  <a:lnTo>
                    <a:pt x="12107" y="218710"/>
                  </a:lnTo>
                  <a:lnTo>
                    <a:pt x="17554" y="266176"/>
                  </a:lnTo>
                  <a:lnTo>
                    <a:pt x="33075" y="309791"/>
                  </a:lnTo>
                  <a:lnTo>
                    <a:pt x="57441" y="348297"/>
                  </a:lnTo>
                  <a:lnTo>
                    <a:pt x="89420" y="380436"/>
                  </a:lnTo>
                  <a:lnTo>
                    <a:pt x="127782" y="404950"/>
                  </a:lnTo>
                  <a:lnTo>
                    <a:pt x="171299" y="420580"/>
                  </a:lnTo>
                  <a:lnTo>
                    <a:pt x="218739" y="426070"/>
                  </a:lnTo>
                  <a:lnTo>
                    <a:pt x="266218" y="420580"/>
                  </a:lnTo>
                  <a:lnTo>
                    <a:pt x="272013" y="418503"/>
                  </a:lnTo>
                  <a:lnTo>
                    <a:pt x="218739" y="418503"/>
                  </a:lnTo>
                  <a:lnTo>
                    <a:pt x="178870" y="414399"/>
                  </a:lnTo>
                  <a:lnTo>
                    <a:pt x="141554" y="402703"/>
                  </a:lnTo>
                  <a:lnTo>
                    <a:pt x="107644" y="384338"/>
                  </a:lnTo>
                  <a:lnTo>
                    <a:pt x="77991" y="360229"/>
                  </a:lnTo>
                  <a:lnTo>
                    <a:pt x="53556" y="330559"/>
                  </a:lnTo>
                  <a:lnTo>
                    <a:pt x="35212" y="296563"/>
                  </a:lnTo>
                  <a:lnTo>
                    <a:pt x="23678" y="259021"/>
                  </a:lnTo>
                  <a:lnTo>
                    <a:pt x="19674" y="218710"/>
                  </a:lnTo>
                  <a:lnTo>
                    <a:pt x="23678" y="178835"/>
                  </a:lnTo>
                  <a:lnTo>
                    <a:pt x="35212" y="141515"/>
                  </a:lnTo>
                  <a:lnTo>
                    <a:pt x="53556" y="107602"/>
                  </a:lnTo>
                  <a:lnTo>
                    <a:pt x="77991" y="77948"/>
                  </a:lnTo>
                  <a:lnTo>
                    <a:pt x="107644" y="53515"/>
                  </a:lnTo>
                  <a:lnTo>
                    <a:pt x="141554" y="35186"/>
                  </a:lnTo>
                  <a:lnTo>
                    <a:pt x="178870" y="23670"/>
                  </a:lnTo>
                  <a:lnTo>
                    <a:pt x="218739" y="19673"/>
                  </a:lnTo>
                  <a:lnTo>
                    <a:pt x="272027" y="19673"/>
                  </a:lnTo>
                  <a:lnTo>
                    <a:pt x="266218" y="17593"/>
                  </a:lnTo>
                  <a:lnTo>
                    <a:pt x="218739" y="12106"/>
                  </a:lnTo>
                  <a:close/>
                </a:path>
                <a:path w="438785" h="438785">
                  <a:moveTo>
                    <a:pt x="272027" y="19673"/>
                  </a:moveTo>
                  <a:lnTo>
                    <a:pt x="218739" y="19673"/>
                  </a:lnTo>
                  <a:lnTo>
                    <a:pt x="259062" y="23670"/>
                  </a:lnTo>
                  <a:lnTo>
                    <a:pt x="296528" y="35186"/>
                  </a:lnTo>
                  <a:lnTo>
                    <a:pt x="330287" y="53515"/>
                  </a:lnTo>
                  <a:lnTo>
                    <a:pt x="384032" y="107602"/>
                  </a:lnTo>
                  <a:lnTo>
                    <a:pt x="402619" y="141515"/>
                  </a:lnTo>
                  <a:lnTo>
                    <a:pt x="414395" y="178835"/>
                  </a:lnTo>
                  <a:lnTo>
                    <a:pt x="418510" y="218710"/>
                  </a:lnTo>
                  <a:lnTo>
                    <a:pt x="414395" y="259021"/>
                  </a:lnTo>
                  <a:lnTo>
                    <a:pt x="402619" y="296563"/>
                  </a:lnTo>
                  <a:lnTo>
                    <a:pt x="384032" y="330559"/>
                  </a:lnTo>
                  <a:lnTo>
                    <a:pt x="359486" y="360229"/>
                  </a:lnTo>
                  <a:lnTo>
                    <a:pt x="296528" y="402703"/>
                  </a:lnTo>
                  <a:lnTo>
                    <a:pt x="259062" y="414399"/>
                  </a:lnTo>
                  <a:lnTo>
                    <a:pt x="218739" y="418503"/>
                  </a:lnTo>
                  <a:lnTo>
                    <a:pt x="272013" y="418503"/>
                  </a:lnTo>
                  <a:lnTo>
                    <a:pt x="309835" y="404950"/>
                  </a:lnTo>
                  <a:lnTo>
                    <a:pt x="348336" y="380436"/>
                  </a:lnTo>
                  <a:lnTo>
                    <a:pt x="380465" y="348297"/>
                  </a:lnTo>
                  <a:lnTo>
                    <a:pt x="404968" y="309791"/>
                  </a:lnTo>
                  <a:lnTo>
                    <a:pt x="420591" y="266176"/>
                  </a:lnTo>
                  <a:lnTo>
                    <a:pt x="426077" y="218710"/>
                  </a:lnTo>
                  <a:lnTo>
                    <a:pt x="420591" y="171521"/>
                  </a:lnTo>
                  <a:lnTo>
                    <a:pt x="404968" y="128105"/>
                  </a:lnTo>
                  <a:lnTo>
                    <a:pt x="380465" y="89734"/>
                  </a:lnTo>
                  <a:lnTo>
                    <a:pt x="348336" y="57678"/>
                  </a:lnTo>
                  <a:lnTo>
                    <a:pt x="309835" y="33208"/>
                  </a:lnTo>
                  <a:lnTo>
                    <a:pt x="272027" y="1967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456">
              <a:extLst>
                <a:ext uri="{FF2B5EF4-FFF2-40B4-BE49-F238E27FC236}">
                  <a16:creationId xmlns:a16="http://schemas.microsoft.com/office/drawing/2014/main" id="{9F24B570-FC1D-9433-8E36-8C1E14786267}"/>
                </a:ext>
              </a:extLst>
            </p:cNvPr>
            <p:cNvSpPr>
              <a:spLocks/>
            </p:cNvSpPr>
            <p:nvPr/>
          </p:nvSpPr>
          <p:spPr>
            <a:xfrm>
              <a:off x="5805569" y="2378545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405595" y="0"/>
                  </a:lnTo>
                </a:path>
              </a:pathLst>
            </a:custGeom>
            <a:ln w="756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457">
              <a:extLst>
                <a:ext uri="{FF2B5EF4-FFF2-40B4-BE49-F238E27FC236}">
                  <a16:creationId xmlns:a16="http://schemas.microsoft.com/office/drawing/2014/main" id="{E561A5B1-0DE7-4BE4-250F-D004D0A28467}"/>
                </a:ext>
              </a:extLst>
            </p:cNvPr>
            <p:cNvSpPr>
              <a:spLocks/>
            </p:cNvSpPr>
            <p:nvPr/>
          </p:nvSpPr>
          <p:spPr>
            <a:xfrm>
              <a:off x="5805569" y="2378545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405595" y="0"/>
                  </a:lnTo>
                </a:path>
              </a:pathLst>
            </a:custGeom>
            <a:ln w="1210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458">
              <a:extLst>
                <a:ext uri="{FF2B5EF4-FFF2-40B4-BE49-F238E27FC236}">
                  <a16:creationId xmlns:a16="http://schemas.microsoft.com/office/drawing/2014/main" id="{7B1C9F19-8FB3-2256-3FB3-6910159CE9B3}"/>
                </a:ext>
              </a:extLst>
            </p:cNvPr>
            <p:cNvSpPr>
              <a:spLocks/>
            </p:cNvSpPr>
            <p:nvPr/>
          </p:nvSpPr>
          <p:spPr>
            <a:xfrm>
              <a:off x="5801735" y="2384222"/>
              <a:ext cx="413384" cy="0"/>
            </a:xfrm>
            <a:custGeom>
              <a:avLst/>
              <a:gdLst/>
              <a:ahLst/>
              <a:cxnLst/>
              <a:rect l="l" t="t" r="r" b="b"/>
              <a:pathLst>
                <a:path w="413385">
                  <a:moveTo>
                    <a:pt x="0" y="0"/>
                  </a:moveTo>
                  <a:lnTo>
                    <a:pt x="413263" y="0"/>
                  </a:lnTo>
                </a:path>
              </a:pathLst>
            </a:custGeom>
            <a:ln w="761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459">
              <a:extLst>
                <a:ext uri="{FF2B5EF4-FFF2-40B4-BE49-F238E27FC236}">
                  <a16:creationId xmlns:a16="http://schemas.microsoft.com/office/drawing/2014/main" id="{70147904-E586-FF95-3858-413FB2DCE6B5}"/>
                </a:ext>
              </a:extLst>
            </p:cNvPr>
            <p:cNvSpPr>
              <a:spLocks/>
            </p:cNvSpPr>
            <p:nvPr/>
          </p:nvSpPr>
          <p:spPr>
            <a:xfrm>
              <a:off x="5801735" y="237660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460">
              <a:extLst>
                <a:ext uri="{FF2B5EF4-FFF2-40B4-BE49-F238E27FC236}">
                  <a16:creationId xmlns:a16="http://schemas.microsoft.com/office/drawing/2014/main" id="{51F5D890-03E9-71EA-AFFA-0E7501974644}"/>
                </a:ext>
              </a:extLst>
            </p:cNvPr>
            <p:cNvSpPr>
              <a:spLocks/>
            </p:cNvSpPr>
            <p:nvPr/>
          </p:nvSpPr>
          <p:spPr>
            <a:xfrm>
              <a:off x="5801735" y="2372793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0" y="3809"/>
                  </a:moveTo>
                  <a:lnTo>
                    <a:pt x="3833" y="3809"/>
                  </a:lnTo>
                  <a:lnTo>
                    <a:pt x="38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461">
              <a:extLst>
                <a:ext uri="{FF2B5EF4-FFF2-40B4-BE49-F238E27FC236}">
                  <a16:creationId xmlns:a16="http://schemas.microsoft.com/office/drawing/2014/main" id="{6298A6A8-25DE-1C93-4AE4-E77C7B7CB487}"/>
                </a:ext>
              </a:extLst>
            </p:cNvPr>
            <p:cNvSpPr>
              <a:spLocks/>
            </p:cNvSpPr>
            <p:nvPr/>
          </p:nvSpPr>
          <p:spPr>
            <a:xfrm>
              <a:off x="5801735" y="2370888"/>
              <a:ext cx="413384" cy="0"/>
            </a:xfrm>
            <a:custGeom>
              <a:avLst/>
              <a:gdLst/>
              <a:ahLst/>
              <a:cxnLst/>
              <a:rect l="l" t="t" r="r" b="b"/>
              <a:pathLst>
                <a:path w="413385">
                  <a:moveTo>
                    <a:pt x="0" y="0"/>
                  </a:moveTo>
                  <a:lnTo>
                    <a:pt x="413263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462">
              <a:extLst>
                <a:ext uri="{FF2B5EF4-FFF2-40B4-BE49-F238E27FC236}">
                  <a16:creationId xmlns:a16="http://schemas.microsoft.com/office/drawing/2014/main" id="{38FE41EB-5E3F-A1AF-76D2-802C6A69C976}"/>
                </a:ext>
              </a:extLst>
            </p:cNvPr>
            <p:cNvSpPr>
              <a:spLocks/>
            </p:cNvSpPr>
            <p:nvPr/>
          </p:nvSpPr>
          <p:spPr>
            <a:xfrm>
              <a:off x="6207432" y="237660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463">
              <a:extLst>
                <a:ext uri="{FF2B5EF4-FFF2-40B4-BE49-F238E27FC236}">
                  <a16:creationId xmlns:a16="http://schemas.microsoft.com/office/drawing/2014/main" id="{8A3EF0CA-880A-095B-03E9-AE4660B2C323}"/>
                </a:ext>
              </a:extLst>
            </p:cNvPr>
            <p:cNvSpPr>
              <a:spLocks/>
            </p:cNvSpPr>
            <p:nvPr/>
          </p:nvSpPr>
          <p:spPr>
            <a:xfrm>
              <a:off x="5809302" y="2374698"/>
              <a:ext cx="405765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405696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464">
              <a:extLst>
                <a:ext uri="{FF2B5EF4-FFF2-40B4-BE49-F238E27FC236}">
                  <a16:creationId xmlns:a16="http://schemas.microsoft.com/office/drawing/2014/main" id="{D4F8C48C-98DF-4EB3-FC35-43A3A232533D}"/>
                </a:ext>
              </a:extLst>
            </p:cNvPr>
            <p:cNvSpPr>
              <a:spLocks/>
            </p:cNvSpPr>
            <p:nvPr/>
          </p:nvSpPr>
          <p:spPr>
            <a:xfrm>
              <a:off x="5805569" y="237249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3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33" y="3783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465">
              <a:extLst>
                <a:ext uri="{FF2B5EF4-FFF2-40B4-BE49-F238E27FC236}">
                  <a16:creationId xmlns:a16="http://schemas.microsoft.com/office/drawing/2014/main" id="{4C4506E8-45F0-1428-9656-433961336F1B}"/>
                </a:ext>
              </a:extLst>
            </p:cNvPr>
            <p:cNvSpPr>
              <a:spLocks/>
            </p:cNvSpPr>
            <p:nvPr/>
          </p:nvSpPr>
          <p:spPr>
            <a:xfrm>
              <a:off x="5807083" y="2439089"/>
              <a:ext cx="417195" cy="0"/>
            </a:xfrm>
            <a:custGeom>
              <a:avLst/>
              <a:gdLst/>
              <a:ahLst/>
              <a:cxnLst/>
              <a:rect l="l" t="t" r="r" b="b"/>
              <a:pathLst>
                <a:path w="417195">
                  <a:moveTo>
                    <a:pt x="0" y="0"/>
                  </a:moveTo>
                  <a:lnTo>
                    <a:pt x="416996" y="0"/>
                  </a:lnTo>
                </a:path>
              </a:pathLst>
            </a:custGeom>
            <a:ln w="756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466">
              <a:extLst>
                <a:ext uri="{FF2B5EF4-FFF2-40B4-BE49-F238E27FC236}">
                  <a16:creationId xmlns:a16="http://schemas.microsoft.com/office/drawing/2014/main" id="{B079475F-587D-07CF-31E9-B07ED33B8775}"/>
                </a:ext>
              </a:extLst>
            </p:cNvPr>
            <p:cNvSpPr>
              <a:spLocks/>
            </p:cNvSpPr>
            <p:nvPr/>
          </p:nvSpPr>
          <p:spPr>
            <a:xfrm>
              <a:off x="5807083" y="2439089"/>
              <a:ext cx="417195" cy="0"/>
            </a:xfrm>
            <a:custGeom>
              <a:avLst/>
              <a:gdLst/>
              <a:ahLst/>
              <a:cxnLst/>
              <a:rect l="l" t="t" r="r" b="b"/>
              <a:pathLst>
                <a:path w="417195">
                  <a:moveTo>
                    <a:pt x="0" y="0"/>
                  </a:moveTo>
                  <a:lnTo>
                    <a:pt x="416996" y="0"/>
                  </a:lnTo>
                </a:path>
              </a:pathLst>
            </a:custGeom>
            <a:ln w="1210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467">
              <a:extLst>
                <a:ext uri="{FF2B5EF4-FFF2-40B4-BE49-F238E27FC236}">
                  <a16:creationId xmlns:a16="http://schemas.microsoft.com/office/drawing/2014/main" id="{0BBBBA55-C999-EB25-7E92-D8F90298946E}"/>
                </a:ext>
              </a:extLst>
            </p:cNvPr>
            <p:cNvSpPr>
              <a:spLocks/>
            </p:cNvSpPr>
            <p:nvPr/>
          </p:nvSpPr>
          <p:spPr>
            <a:xfrm>
              <a:off x="5803249" y="2445181"/>
              <a:ext cx="424815" cy="0"/>
            </a:xfrm>
            <a:custGeom>
              <a:avLst/>
              <a:gdLst/>
              <a:ahLst/>
              <a:cxnLst/>
              <a:rect l="l" t="t" r="r" b="b"/>
              <a:pathLst>
                <a:path w="424814">
                  <a:moveTo>
                    <a:pt x="0" y="0"/>
                  </a:moveTo>
                  <a:lnTo>
                    <a:pt x="424563" y="0"/>
                  </a:lnTo>
                </a:path>
              </a:pathLst>
            </a:custGeom>
            <a:ln w="761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468">
              <a:extLst>
                <a:ext uri="{FF2B5EF4-FFF2-40B4-BE49-F238E27FC236}">
                  <a16:creationId xmlns:a16="http://schemas.microsoft.com/office/drawing/2014/main" id="{78D32D7D-8F7F-D412-ECF5-04A539066057}"/>
                </a:ext>
              </a:extLst>
            </p:cNvPr>
            <p:cNvSpPr>
              <a:spLocks/>
            </p:cNvSpPr>
            <p:nvPr/>
          </p:nvSpPr>
          <p:spPr>
            <a:xfrm>
              <a:off x="5803249" y="2436291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0" y="5079"/>
                  </a:moveTo>
                  <a:lnTo>
                    <a:pt x="7567" y="507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469">
              <a:extLst>
                <a:ext uri="{FF2B5EF4-FFF2-40B4-BE49-F238E27FC236}">
                  <a16:creationId xmlns:a16="http://schemas.microsoft.com/office/drawing/2014/main" id="{265C8646-3A48-5029-E656-78A3112AF900}"/>
                </a:ext>
              </a:extLst>
            </p:cNvPr>
            <p:cNvSpPr>
              <a:spLocks/>
            </p:cNvSpPr>
            <p:nvPr/>
          </p:nvSpPr>
          <p:spPr>
            <a:xfrm>
              <a:off x="5803249" y="2432481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0" y="3809"/>
                  </a:moveTo>
                  <a:lnTo>
                    <a:pt x="3833" y="3809"/>
                  </a:lnTo>
                  <a:lnTo>
                    <a:pt x="38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470">
              <a:extLst>
                <a:ext uri="{FF2B5EF4-FFF2-40B4-BE49-F238E27FC236}">
                  <a16:creationId xmlns:a16="http://schemas.microsoft.com/office/drawing/2014/main" id="{EFFEB300-4932-6E1E-AAAC-FDF8A2801BFC}"/>
                </a:ext>
              </a:extLst>
            </p:cNvPr>
            <p:cNvSpPr>
              <a:spLocks/>
            </p:cNvSpPr>
            <p:nvPr/>
          </p:nvSpPr>
          <p:spPr>
            <a:xfrm>
              <a:off x="5803249" y="2430577"/>
              <a:ext cx="424815" cy="0"/>
            </a:xfrm>
            <a:custGeom>
              <a:avLst/>
              <a:gdLst/>
              <a:ahLst/>
              <a:cxnLst/>
              <a:rect l="l" t="t" r="r" b="b"/>
              <a:pathLst>
                <a:path w="424814">
                  <a:moveTo>
                    <a:pt x="0" y="0"/>
                  </a:moveTo>
                  <a:lnTo>
                    <a:pt x="424563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471">
              <a:extLst>
                <a:ext uri="{FF2B5EF4-FFF2-40B4-BE49-F238E27FC236}">
                  <a16:creationId xmlns:a16="http://schemas.microsoft.com/office/drawing/2014/main" id="{ACB6FCF2-059D-6594-FAF5-BF2FCA41B0C3}"/>
                </a:ext>
              </a:extLst>
            </p:cNvPr>
            <p:cNvSpPr>
              <a:spLocks/>
            </p:cNvSpPr>
            <p:nvPr/>
          </p:nvSpPr>
          <p:spPr>
            <a:xfrm>
              <a:off x="6220245" y="2436291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0" y="5079"/>
                  </a:moveTo>
                  <a:lnTo>
                    <a:pt x="7567" y="507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472">
              <a:extLst>
                <a:ext uri="{FF2B5EF4-FFF2-40B4-BE49-F238E27FC236}">
                  <a16:creationId xmlns:a16="http://schemas.microsoft.com/office/drawing/2014/main" id="{75C68B49-8FF1-9B75-EBF6-60831541ADDD}"/>
                </a:ext>
              </a:extLst>
            </p:cNvPr>
            <p:cNvSpPr>
              <a:spLocks/>
            </p:cNvSpPr>
            <p:nvPr/>
          </p:nvSpPr>
          <p:spPr>
            <a:xfrm>
              <a:off x="5810816" y="2434386"/>
              <a:ext cx="417195" cy="0"/>
            </a:xfrm>
            <a:custGeom>
              <a:avLst/>
              <a:gdLst/>
              <a:ahLst/>
              <a:cxnLst/>
              <a:rect l="l" t="t" r="r" b="b"/>
              <a:pathLst>
                <a:path w="417195">
                  <a:moveTo>
                    <a:pt x="0" y="0"/>
                  </a:moveTo>
                  <a:lnTo>
                    <a:pt x="416996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473">
              <a:extLst>
                <a:ext uri="{FF2B5EF4-FFF2-40B4-BE49-F238E27FC236}">
                  <a16:creationId xmlns:a16="http://schemas.microsoft.com/office/drawing/2014/main" id="{DEF38E78-D1C0-13CC-E6D5-75B8BD013C16}"/>
                </a:ext>
              </a:extLst>
            </p:cNvPr>
            <p:cNvSpPr>
              <a:spLocks/>
            </p:cNvSpPr>
            <p:nvPr/>
          </p:nvSpPr>
          <p:spPr>
            <a:xfrm>
              <a:off x="5807083" y="243303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3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33" y="3783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474">
              <a:extLst>
                <a:ext uri="{FF2B5EF4-FFF2-40B4-BE49-F238E27FC236}">
                  <a16:creationId xmlns:a16="http://schemas.microsoft.com/office/drawing/2014/main" id="{6C926576-45F3-7C92-5924-3BA2D797135E}"/>
                </a:ext>
              </a:extLst>
            </p:cNvPr>
            <p:cNvSpPr>
              <a:spLocks/>
            </p:cNvSpPr>
            <p:nvPr/>
          </p:nvSpPr>
          <p:spPr>
            <a:xfrm>
              <a:off x="5812329" y="2579852"/>
              <a:ext cx="65076" cy="1142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475">
              <a:extLst>
                <a:ext uri="{FF2B5EF4-FFF2-40B4-BE49-F238E27FC236}">
                  <a16:creationId xmlns:a16="http://schemas.microsoft.com/office/drawing/2014/main" id="{4B31EEB0-E351-CDC0-9014-C81849AE0479}"/>
                </a:ext>
              </a:extLst>
            </p:cNvPr>
            <p:cNvSpPr>
              <a:spLocks/>
            </p:cNvSpPr>
            <p:nvPr/>
          </p:nvSpPr>
          <p:spPr>
            <a:xfrm>
              <a:off x="6157489" y="2579852"/>
              <a:ext cx="64269" cy="1142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476">
              <a:extLst>
                <a:ext uri="{FF2B5EF4-FFF2-40B4-BE49-F238E27FC236}">
                  <a16:creationId xmlns:a16="http://schemas.microsoft.com/office/drawing/2014/main" id="{5D27C816-A7DA-0BB6-A97C-95886944A22E}"/>
                </a:ext>
              </a:extLst>
            </p:cNvPr>
            <p:cNvSpPr>
              <a:spLocks/>
            </p:cNvSpPr>
            <p:nvPr/>
          </p:nvSpPr>
          <p:spPr>
            <a:xfrm>
              <a:off x="5950050" y="2165787"/>
              <a:ext cx="128741" cy="7365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477">
              <a:extLst>
                <a:ext uri="{FF2B5EF4-FFF2-40B4-BE49-F238E27FC236}">
                  <a16:creationId xmlns:a16="http://schemas.microsoft.com/office/drawing/2014/main" id="{2E63BFB0-8BBA-7B16-7D85-98FFE28669CF}"/>
                </a:ext>
              </a:extLst>
            </p:cNvPr>
            <p:cNvSpPr>
              <a:spLocks/>
            </p:cNvSpPr>
            <p:nvPr/>
          </p:nvSpPr>
          <p:spPr>
            <a:xfrm>
              <a:off x="5324181" y="2407298"/>
              <a:ext cx="254000" cy="254635"/>
            </a:xfrm>
            <a:custGeom>
              <a:avLst/>
              <a:gdLst/>
              <a:ahLst/>
              <a:cxnLst/>
              <a:rect l="l" t="t" r="r" b="b"/>
              <a:pathLst>
                <a:path w="254000" h="254635">
                  <a:moveTo>
                    <a:pt x="126390" y="0"/>
                  </a:moveTo>
                  <a:lnTo>
                    <a:pt x="77267" y="9968"/>
                  </a:lnTo>
                  <a:lnTo>
                    <a:pt x="37085" y="37178"/>
                  </a:lnTo>
                  <a:lnTo>
                    <a:pt x="9957" y="77584"/>
                  </a:lnTo>
                  <a:lnTo>
                    <a:pt x="0" y="127142"/>
                  </a:lnTo>
                  <a:lnTo>
                    <a:pt x="9957" y="176700"/>
                  </a:lnTo>
                  <a:lnTo>
                    <a:pt x="37085" y="217106"/>
                  </a:lnTo>
                  <a:lnTo>
                    <a:pt x="77267" y="244315"/>
                  </a:lnTo>
                  <a:lnTo>
                    <a:pt x="126390" y="254284"/>
                  </a:lnTo>
                  <a:lnTo>
                    <a:pt x="175952" y="244315"/>
                  </a:lnTo>
                  <a:lnTo>
                    <a:pt x="216363" y="217106"/>
                  </a:lnTo>
                  <a:lnTo>
                    <a:pt x="243577" y="176700"/>
                  </a:lnTo>
                  <a:lnTo>
                    <a:pt x="253547" y="127142"/>
                  </a:lnTo>
                  <a:lnTo>
                    <a:pt x="243577" y="77584"/>
                  </a:lnTo>
                  <a:lnTo>
                    <a:pt x="216363" y="37178"/>
                  </a:lnTo>
                  <a:lnTo>
                    <a:pt x="175952" y="9968"/>
                  </a:lnTo>
                  <a:lnTo>
                    <a:pt x="12639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478">
              <a:extLst>
                <a:ext uri="{FF2B5EF4-FFF2-40B4-BE49-F238E27FC236}">
                  <a16:creationId xmlns:a16="http://schemas.microsoft.com/office/drawing/2014/main" id="{44EB7855-8C38-CD52-1D47-A625A43264F2}"/>
                </a:ext>
              </a:extLst>
            </p:cNvPr>
            <p:cNvSpPr>
              <a:spLocks/>
            </p:cNvSpPr>
            <p:nvPr/>
          </p:nvSpPr>
          <p:spPr>
            <a:xfrm>
              <a:off x="5320398" y="2403515"/>
              <a:ext cx="261620" cy="262255"/>
            </a:xfrm>
            <a:custGeom>
              <a:avLst/>
              <a:gdLst/>
              <a:ahLst/>
              <a:cxnLst/>
              <a:rect l="l" t="t" r="r" b="b"/>
              <a:pathLst>
                <a:path w="261620" h="262255">
                  <a:moveTo>
                    <a:pt x="130174" y="0"/>
                  </a:moveTo>
                  <a:lnTo>
                    <a:pt x="79502" y="10346"/>
                  </a:lnTo>
                  <a:lnTo>
                    <a:pt x="38125" y="38502"/>
                  </a:lnTo>
                  <a:lnTo>
                    <a:pt x="10229" y="80137"/>
                  </a:lnTo>
                  <a:lnTo>
                    <a:pt x="0" y="130925"/>
                  </a:lnTo>
                  <a:lnTo>
                    <a:pt x="10229" y="181713"/>
                  </a:lnTo>
                  <a:lnTo>
                    <a:pt x="38125" y="223348"/>
                  </a:lnTo>
                  <a:lnTo>
                    <a:pt x="79502" y="251504"/>
                  </a:lnTo>
                  <a:lnTo>
                    <a:pt x="130174" y="261851"/>
                  </a:lnTo>
                  <a:lnTo>
                    <a:pt x="167554" y="254284"/>
                  </a:lnTo>
                  <a:lnTo>
                    <a:pt x="130174" y="254284"/>
                  </a:lnTo>
                  <a:lnTo>
                    <a:pt x="105402" y="251801"/>
                  </a:lnTo>
                  <a:lnTo>
                    <a:pt x="61529" y="233211"/>
                  </a:lnTo>
                  <a:lnTo>
                    <a:pt x="28321" y="199887"/>
                  </a:lnTo>
                  <a:lnTo>
                    <a:pt x="10038" y="155807"/>
                  </a:lnTo>
                  <a:lnTo>
                    <a:pt x="7567" y="130925"/>
                  </a:lnTo>
                  <a:lnTo>
                    <a:pt x="10038" y="106048"/>
                  </a:lnTo>
                  <a:lnTo>
                    <a:pt x="28321" y="61964"/>
                  </a:lnTo>
                  <a:lnTo>
                    <a:pt x="61529" y="28644"/>
                  </a:lnTo>
                  <a:lnTo>
                    <a:pt x="105402" y="10051"/>
                  </a:lnTo>
                  <a:lnTo>
                    <a:pt x="130174" y="7566"/>
                  </a:lnTo>
                  <a:lnTo>
                    <a:pt x="167554" y="7566"/>
                  </a:lnTo>
                  <a:lnTo>
                    <a:pt x="130174" y="0"/>
                  </a:lnTo>
                  <a:close/>
                </a:path>
                <a:path w="261620" h="262255">
                  <a:moveTo>
                    <a:pt x="167554" y="7566"/>
                  </a:moveTo>
                  <a:lnTo>
                    <a:pt x="130174" y="7566"/>
                  </a:lnTo>
                  <a:lnTo>
                    <a:pt x="155068" y="10051"/>
                  </a:lnTo>
                  <a:lnTo>
                    <a:pt x="178329" y="17219"/>
                  </a:lnTo>
                  <a:lnTo>
                    <a:pt x="217972" y="43897"/>
                  </a:lnTo>
                  <a:lnTo>
                    <a:pt x="243984" y="82871"/>
                  </a:lnTo>
                  <a:lnTo>
                    <a:pt x="253537" y="130925"/>
                  </a:lnTo>
                  <a:lnTo>
                    <a:pt x="251066" y="155807"/>
                  </a:lnTo>
                  <a:lnTo>
                    <a:pt x="232787" y="199887"/>
                  </a:lnTo>
                  <a:lnTo>
                    <a:pt x="199462" y="233211"/>
                  </a:lnTo>
                  <a:lnTo>
                    <a:pt x="155068" y="251801"/>
                  </a:lnTo>
                  <a:lnTo>
                    <a:pt x="130174" y="254284"/>
                  </a:lnTo>
                  <a:lnTo>
                    <a:pt x="167554" y="254284"/>
                  </a:lnTo>
                  <a:lnTo>
                    <a:pt x="181288" y="251504"/>
                  </a:lnTo>
                  <a:lnTo>
                    <a:pt x="222893" y="223348"/>
                  </a:lnTo>
                  <a:lnTo>
                    <a:pt x="250873" y="181713"/>
                  </a:lnTo>
                  <a:lnTo>
                    <a:pt x="261114" y="130925"/>
                  </a:lnTo>
                  <a:lnTo>
                    <a:pt x="250873" y="80137"/>
                  </a:lnTo>
                  <a:lnTo>
                    <a:pt x="222893" y="38502"/>
                  </a:lnTo>
                  <a:lnTo>
                    <a:pt x="181288" y="10346"/>
                  </a:lnTo>
                  <a:lnTo>
                    <a:pt x="167554" y="756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479">
              <a:extLst>
                <a:ext uri="{FF2B5EF4-FFF2-40B4-BE49-F238E27FC236}">
                  <a16:creationId xmlns:a16="http://schemas.microsoft.com/office/drawing/2014/main" id="{7DBAEE9C-E541-79DF-A150-3BCB133947E1}"/>
                </a:ext>
              </a:extLst>
            </p:cNvPr>
            <p:cNvSpPr>
              <a:spLocks/>
            </p:cNvSpPr>
            <p:nvPr/>
          </p:nvSpPr>
          <p:spPr>
            <a:xfrm>
              <a:off x="5318128" y="2401245"/>
              <a:ext cx="266065" cy="266700"/>
            </a:xfrm>
            <a:custGeom>
              <a:avLst/>
              <a:gdLst/>
              <a:ahLst/>
              <a:cxnLst/>
              <a:rect l="l" t="t" r="r" b="b"/>
              <a:pathLst>
                <a:path w="266064" h="266700">
                  <a:moveTo>
                    <a:pt x="132444" y="0"/>
                  </a:moveTo>
                  <a:lnTo>
                    <a:pt x="90770" y="6805"/>
                  </a:lnTo>
                  <a:lnTo>
                    <a:pt x="54437" y="25743"/>
                  </a:lnTo>
                  <a:lnTo>
                    <a:pt x="25695" y="54598"/>
                  </a:lnTo>
                  <a:lnTo>
                    <a:pt x="6799" y="91154"/>
                  </a:lnTo>
                  <a:lnTo>
                    <a:pt x="0" y="133195"/>
                  </a:lnTo>
                  <a:lnTo>
                    <a:pt x="6799" y="175236"/>
                  </a:lnTo>
                  <a:lnTo>
                    <a:pt x="25695" y="211792"/>
                  </a:lnTo>
                  <a:lnTo>
                    <a:pt x="54437" y="240647"/>
                  </a:lnTo>
                  <a:lnTo>
                    <a:pt x="90770" y="259586"/>
                  </a:lnTo>
                  <a:lnTo>
                    <a:pt x="132444" y="266391"/>
                  </a:lnTo>
                  <a:lnTo>
                    <a:pt x="174491" y="259586"/>
                  </a:lnTo>
                  <a:lnTo>
                    <a:pt x="184726" y="254284"/>
                  </a:lnTo>
                  <a:lnTo>
                    <a:pt x="132444" y="254284"/>
                  </a:lnTo>
                  <a:lnTo>
                    <a:pt x="85544" y="244729"/>
                  </a:lnTo>
                  <a:lnTo>
                    <a:pt x="47300" y="218714"/>
                  </a:lnTo>
                  <a:lnTo>
                    <a:pt x="21544" y="180211"/>
                  </a:lnTo>
                  <a:lnTo>
                    <a:pt x="12107" y="133195"/>
                  </a:lnTo>
                  <a:lnTo>
                    <a:pt x="21544" y="86179"/>
                  </a:lnTo>
                  <a:lnTo>
                    <a:pt x="47300" y="47677"/>
                  </a:lnTo>
                  <a:lnTo>
                    <a:pt x="85544" y="21661"/>
                  </a:lnTo>
                  <a:lnTo>
                    <a:pt x="132444" y="12106"/>
                  </a:lnTo>
                  <a:lnTo>
                    <a:pt x="184726" y="12106"/>
                  </a:lnTo>
                  <a:lnTo>
                    <a:pt x="174491" y="6805"/>
                  </a:lnTo>
                  <a:lnTo>
                    <a:pt x="132444" y="0"/>
                  </a:lnTo>
                  <a:close/>
                </a:path>
                <a:path w="266064" h="266700">
                  <a:moveTo>
                    <a:pt x="184726" y="12106"/>
                  </a:moveTo>
                  <a:lnTo>
                    <a:pt x="132444" y="12106"/>
                  </a:lnTo>
                  <a:lnTo>
                    <a:pt x="179781" y="21661"/>
                  </a:lnTo>
                  <a:lnTo>
                    <a:pt x="218249" y="47677"/>
                  </a:lnTo>
                  <a:lnTo>
                    <a:pt x="244088" y="86179"/>
                  </a:lnTo>
                  <a:lnTo>
                    <a:pt x="253537" y="133195"/>
                  </a:lnTo>
                  <a:lnTo>
                    <a:pt x="244088" y="180211"/>
                  </a:lnTo>
                  <a:lnTo>
                    <a:pt x="218249" y="218714"/>
                  </a:lnTo>
                  <a:lnTo>
                    <a:pt x="179781" y="244729"/>
                  </a:lnTo>
                  <a:lnTo>
                    <a:pt x="132444" y="254284"/>
                  </a:lnTo>
                  <a:lnTo>
                    <a:pt x="184726" y="254284"/>
                  </a:lnTo>
                  <a:lnTo>
                    <a:pt x="211052" y="240647"/>
                  </a:lnTo>
                  <a:lnTo>
                    <a:pt x="239910" y="211792"/>
                  </a:lnTo>
                  <a:lnTo>
                    <a:pt x="258849" y="175236"/>
                  </a:lnTo>
                  <a:lnTo>
                    <a:pt x="265655" y="133195"/>
                  </a:lnTo>
                  <a:lnTo>
                    <a:pt x="258849" y="91154"/>
                  </a:lnTo>
                  <a:lnTo>
                    <a:pt x="239910" y="54598"/>
                  </a:lnTo>
                  <a:lnTo>
                    <a:pt x="211052" y="25743"/>
                  </a:lnTo>
                  <a:lnTo>
                    <a:pt x="184726" y="1210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480">
              <a:extLst>
                <a:ext uri="{FF2B5EF4-FFF2-40B4-BE49-F238E27FC236}">
                  <a16:creationId xmlns:a16="http://schemas.microsoft.com/office/drawing/2014/main" id="{02ECE595-27EF-8C4C-6001-84142AED7A3A}"/>
                </a:ext>
              </a:extLst>
            </p:cNvPr>
            <p:cNvSpPr>
              <a:spLocks/>
            </p:cNvSpPr>
            <p:nvPr/>
          </p:nvSpPr>
          <p:spPr>
            <a:xfrm>
              <a:off x="5314344" y="2397462"/>
              <a:ext cx="273685" cy="274320"/>
            </a:xfrm>
            <a:custGeom>
              <a:avLst/>
              <a:gdLst/>
              <a:ahLst/>
              <a:cxnLst/>
              <a:rect l="l" t="t" r="r" b="b"/>
              <a:pathLst>
                <a:path w="273685" h="274319">
                  <a:moveTo>
                    <a:pt x="136227" y="0"/>
                  </a:moveTo>
                  <a:lnTo>
                    <a:pt x="93289" y="6980"/>
                  </a:lnTo>
                  <a:lnTo>
                    <a:pt x="55908" y="26421"/>
                  </a:lnTo>
                  <a:lnTo>
                    <a:pt x="26373" y="56069"/>
                  </a:lnTo>
                  <a:lnTo>
                    <a:pt x="6974" y="93672"/>
                  </a:lnTo>
                  <a:lnTo>
                    <a:pt x="0" y="136979"/>
                  </a:lnTo>
                  <a:lnTo>
                    <a:pt x="6974" y="180285"/>
                  </a:lnTo>
                  <a:lnTo>
                    <a:pt x="26373" y="217888"/>
                  </a:lnTo>
                  <a:lnTo>
                    <a:pt x="55908" y="247536"/>
                  </a:lnTo>
                  <a:lnTo>
                    <a:pt x="93289" y="266977"/>
                  </a:lnTo>
                  <a:lnTo>
                    <a:pt x="136227" y="273958"/>
                  </a:lnTo>
                  <a:lnTo>
                    <a:pt x="179540" y="266977"/>
                  </a:lnTo>
                  <a:lnTo>
                    <a:pt x="180674" y="266391"/>
                  </a:lnTo>
                  <a:lnTo>
                    <a:pt x="136227" y="266391"/>
                  </a:lnTo>
                  <a:lnTo>
                    <a:pt x="110332" y="263778"/>
                  </a:lnTo>
                  <a:lnTo>
                    <a:pt x="64497" y="244360"/>
                  </a:lnTo>
                  <a:lnTo>
                    <a:pt x="29598" y="209346"/>
                  </a:lnTo>
                  <a:lnTo>
                    <a:pt x="10180" y="162995"/>
                  </a:lnTo>
                  <a:lnTo>
                    <a:pt x="7567" y="136979"/>
                  </a:lnTo>
                  <a:lnTo>
                    <a:pt x="10180" y="110966"/>
                  </a:lnTo>
                  <a:lnTo>
                    <a:pt x="29598" y="64613"/>
                  </a:lnTo>
                  <a:lnTo>
                    <a:pt x="64497" y="29601"/>
                  </a:lnTo>
                  <a:lnTo>
                    <a:pt x="110332" y="10181"/>
                  </a:lnTo>
                  <a:lnTo>
                    <a:pt x="136227" y="7566"/>
                  </a:lnTo>
                  <a:lnTo>
                    <a:pt x="180674" y="7566"/>
                  </a:lnTo>
                  <a:lnTo>
                    <a:pt x="179540" y="6980"/>
                  </a:lnTo>
                  <a:lnTo>
                    <a:pt x="136227" y="0"/>
                  </a:lnTo>
                  <a:close/>
                </a:path>
                <a:path w="273685" h="274319">
                  <a:moveTo>
                    <a:pt x="180674" y="7566"/>
                  </a:moveTo>
                  <a:lnTo>
                    <a:pt x="136227" y="7566"/>
                  </a:lnTo>
                  <a:lnTo>
                    <a:pt x="162564" y="10181"/>
                  </a:lnTo>
                  <a:lnTo>
                    <a:pt x="186842" y="17692"/>
                  </a:lnTo>
                  <a:lnTo>
                    <a:pt x="227809" y="45410"/>
                  </a:lnTo>
                  <a:lnTo>
                    <a:pt x="255529" y="86654"/>
                  </a:lnTo>
                  <a:lnTo>
                    <a:pt x="265655" y="136979"/>
                  </a:lnTo>
                  <a:lnTo>
                    <a:pt x="263040" y="162995"/>
                  </a:lnTo>
                  <a:lnTo>
                    <a:pt x="243619" y="209346"/>
                  </a:lnTo>
                  <a:lnTo>
                    <a:pt x="208708" y="244360"/>
                  </a:lnTo>
                  <a:lnTo>
                    <a:pt x="162564" y="263778"/>
                  </a:lnTo>
                  <a:lnTo>
                    <a:pt x="136227" y="266391"/>
                  </a:lnTo>
                  <a:lnTo>
                    <a:pt x="180674" y="266391"/>
                  </a:lnTo>
                  <a:lnTo>
                    <a:pt x="217148" y="247536"/>
                  </a:lnTo>
                  <a:lnTo>
                    <a:pt x="246799" y="217888"/>
                  </a:lnTo>
                  <a:lnTo>
                    <a:pt x="266241" y="180285"/>
                  </a:lnTo>
                  <a:lnTo>
                    <a:pt x="273222" y="136979"/>
                  </a:lnTo>
                  <a:lnTo>
                    <a:pt x="266241" y="93672"/>
                  </a:lnTo>
                  <a:lnTo>
                    <a:pt x="246799" y="56069"/>
                  </a:lnTo>
                  <a:lnTo>
                    <a:pt x="217148" y="26421"/>
                  </a:lnTo>
                  <a:lnTo>
                    <a:pt x="180674" y="7566"/>
                  </a:lnTo>
                  <a:close/>
                </a:path>
                <a:path w="273685" h="274319">
                  <a:moveTo>
                    <a:pt x="136227" y="12106"/>
                  </a:moveTo>
                  <a:lnTo>
                    <a:pt x="88098" y="21933"/>
                  </a:lnTo>
                  <a:lnTo>
                    <a:pt x="48624" y="48717"/>
                  </a:lnTo>
                  <a:lnTo>
                    <a:pt x="21922" y="88414"/>
                  </a:lnTo>
                  <a:lnTo>
                    <a:pt x="12107" y="136979"/>
                  </a:lnTo>
                  <a:lnTo>
                    <a:pt x="21922" y="185543"/>
                  </a:lnTo>
                  <a:lnTo>
                    <a:pt x="48624" y="225240"/>
                  </a:lnTo>
                  <a:lnTo>
                    <a:pt x="88098" y="252024"/>
                  </a:lnTo>
                  <a:lnTo>
                    <a:pt x="136227" y="261851"/>
                  </a:lnTo>
                  <a:lnTo>
                    <a:pt x="173625" y="254284"/>
                  </a:lnTo>
                  <a:lnTo>
                    <a:pt x="136227" y="254284"/>
                  </a:lnTo>
                  <a:lnTo>
                    <a:pt x="112910" y="251823"/>
                  </a:lnTo>
                  <a:lnTo>
                    <a:pt x="71094" y="233845"/>
                  </a:lnTo>
                  <a:lnTo>
                    <a:pt x="39471" y="202217"/>
                  </a:lnTo>
                  <a:lnTo>
                    <a:pt x="22015" y="160619"/>
                  </a:lnTo>
                  <a:lnTo>
                    <a:pt x="19674" y="136979"/>
                  </a:lnTo>
                  <a:lnTo>
                    <a:pt x="22015" y="113343"/>
                  </a:lnTo>
                  <a:lnTo>
                    <a:pt x="39471" y="71742"/>
                  </a:lnTo>
                  <a:lnTo>
                    <a:pt x="71094" y="39793"/>
                  </a:lnTo>
                  <a:lnTo>
                    <a:pt x="112910" y="22028"/>
                  </a:lnTo>
                  <a:lnTo>
                    <a:pt x="136227" y="19673"/>
                  </a:lnTo>
                  <a:lnTo>
                    <a:pt x="173625" y="19673"/>
                  </a:lnTo>
                  <a:lnTo>
                    <a:pt x="136227" y="12106"/>
                  </a:lnTo>
                  <a:close/>
                </a:path>
                <a:path w="273685" h="274319">
                  <a:moveTo>
                    <a:pt x="173625" y="19673"/>
                  </a:moveTo>
                  <a:lnTo>
                    <a:pt x="136227" y="19673"/>
                  </a:lnTo>
                  <a:lnTo>
                    <a:pt x="159987" y="22028"/>
                  </a:lnTo>
                  <a:lnTo>
                    <a:pt x="182113" y="28853"/>
                  </a:lnTo>
                  <a:lnTo>
                    <a:pt x="219485" y="54490"/>
                  </a:lnTo>
                  <a:lnTo>
                    <a:pt x="244457" y="91478"/>
                  </a:lnTo>
                  <a:lnTo>
                    <a:pt x="253537" y="136979"/>
                  </a:lnTo>
                  <a:lnTo>
                    <a:pt x="251196" y="160619"/>
                  </a:lnTo>
                  <a:lnTo>
                    <a:pt x="233745" y="202217"/>
                  </a:lnTo>
                  <a:lnTo>
                    <a:pt x="202111" y="233845"/>
                  </a:lnTo>
                  <a:lnTo>
                    <a:pt x="159987" y="251823"/>
                  </a:lnTo>
                  <a:lnTo>
                    <a:pt x="136227" y="254284"/>
                  </a:lnTo>
                  <a:lnTo>
                    <a:pt x="173625" y="254284"/>
                  </a:lnTo>
                  <a:lnTo>
                    <a:pt x="184794" y="252024"/>
                  </a:lnTo>
                  <a:lnTo>
                    <a:pt x="224492" y="225240"/>
                  </a:lnTo>
                  <a:lnTo>
                    <a:pt x="251277" y="185543"/>
                  </a:lnTo>
                  <a:lnTo>
                    <a:pt x="261104" y="136979"/>
                  </a:lnTo>
                  <a:lnTo>
                    <a:pt x="251277" y="88414"/>
                  </a:lnTo>
                  <a:lnTo>
                    <a:pt x="224492" y="48717"/>
                  </a:lnTo>
                  <a:lnTo>
                    <a:pt x="184794" y="21933"/>
                  </a:lnTo>
                  <a:lnTo>
                    <a:pt x="173625" y="1967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481">
              <a:extLst>
                <a:ext uri="{FF2B5EF4-FFF2-40B4-BE49-F238E27FC236}">
                  <a16:creationId xmlns:a16="http://schemas.microsoft.com/office/drawing/2014/main" id="{B8E57EA0-CA19-C00A-EB4F-8E92FBD4513D}"/>
                </a:ext>
              </a:extLst>
            </p:cNvPr>
            <p:cNvSpPr>
              <a:spLocks/>
            </p:cNvSpPr>
            <p:nvPr/>
          </p:nvSpPr>
          <p:spPr>
            <a:xfrm>
              <a:off x="5324181" y="2497363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>
                  <a:moveTo>
                    <a:pt x="0" y="0"/>
                  </a:moveTo>
                  <a:lnTo>
                    <a:pt x="245970" y="0"/>
                  </a:lnTo>
                </a:path>
              </a:pathLst>
            </a:custGeom>
            <a:ln w="756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482">
              <a:extLst>
                <a:ext uri="{FF2B5EF4-FFF2-40B4-BE49-F238E27FC236}">
                  <a16:creationId xmlns:a16="http://schemas.microsoft.com/office/drawing/2014/main" id="{86F9874B-CCC3-97EE-45FE-BBFB562206C1}"/>
                </a:ext>
              </a:extLst>
            </p:cNvPr>
            <p:cNvSpPr>
              <a:spLocks/>
            </p:cNvSpPr>
            <p:nvPr/>
          </p:nvSpPr>
          <p:spPr>
            <a:xfrm>
              <a:off x="5324181" y="2497358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>
                  <a:moveTo>
                    <a:pt x="0" y="0"/>
                  </a:moveTo>
                  <a:lnTo>
                    <a:pt x="245970" y="0"/>
                  </a:lnTo>
                </a:path>
              </a:pathLst>
            </a:custGeom>
            <a:ln w="1211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483">
              <a:extLst>
                <a:ext uri="{FF2B5EF4-FFF2-40B4-BE49-F238E27FC236}">
                  <a16:creationId xmlns:a16="http://schemas.microsoft.com/office/drawing/2014/main" id="{C675C726-6ECD-9F30-750F-DD95338181D5}"/>
                </a:ext>
              </a:extLst>
            </p:cNvPr>
            <p:cNvSpPr>
              <a:spLocks/>
            </p:cNvSpPr>
            <p:nvPr/>
          </p:nvSpPr>
          <p:spPr>
            <a:xfrm>
              <a:off x="5320398" y="2503600"/>
              <a:ext cx="254000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0" y="0"/>
                  </a:moveTo>
                  <a:lnTo>
                    <a:pt x="253537" y="0"/>
                  </a:lnTo>
                </a:path>
              </a:pathLst>
            </a:custGeom>
            <a:ln w="761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484">
              <a:extLst>
                <a:ext uri="{FF2B5EF4-FFF2-40B4-BE49-F238E27FC236}">
                  <a16:creationId xmlns:a16="http://schemas.microsoft.com/office/drawing/2014/main" id="{07C1B893-B8D1-146A-4091-4F4F892026F9}"/>
                </a:ext>
              </a:extLst>
            </p:cNvPr>
            <p:cNvSpPr>
              <a:spLocks/>
            </p:cNvSpPr>
            <p:nvPr/>
          </p:nvSpPr>
          <p:spPr>
            <a:xfrm>
              <a:off x="5320398" y="249471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0" y="5079"/>
                  </a:moveTo>
                  <a:lnTo>
                    <a:pt x="7567" y="507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485">
              <a:extLst>
                <a:ext uri="{FF2B5EF4-FFF2-40B4-BE49-F238E27FC236}">
                  <a16:creationId xmlns:a16="http://schemas.microsoft.com/office/drawing/2014/main" id="{6BBA19D2-1A45-DAA0-D1EE-DDA73BD694DD}"/>
                </a:ext>
              </a:extLst>
            </p:cNvPr>
            <p:cNvSpPr>
              <a:spLocks/>
            </p:cNvSpPr>
            <p:nvPr/>
          </p:nvSpPr>
          <p:spPr>
            <a:xfrm>
              <a:off x="5320398" y="249090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486">
              <a:extLst>
                <a:ext uri="{FF2B5EF4-FFF2-40B4-BE49-F238E27FC236}">
                  <a16:creationId xmlns:a16="http://schemas.microsoft.com/office/drawing/2014/main" id="{5BD02BFD-BB56-591C-965D-972D6A26B68A}"/>
                </a:ext>
              </a:extLst>
            </p:cNvPr>
            <p:cNvSpPr>
              <a:spLocks/>
            </p:cNvSpPr>
            <p:nvPr/>
          </p:nvSpPr>
          <p:spPr>
            <a:xfrm>
              <a:off x="5320398" y="2488995"/>
              <a:ext cx="254000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0" y="0"/>
                  </a:moveTo>
                  <a:lnTo>
                    <a:pt x="253537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487">
              <a:extLst>
                <a:ext uri="{FF2B5EF4-FFF2-40B4-BE49-F238E27FC236}">
                  <a16:creationId xmlns:a16="http://schemas.microsoft.com/office/drawing/2014/main" id="{DC17439D-1B0D-7A69-EE04-52F8801E5E6C}"/>
                </a:ext>
              </a:extLst>
            </p:cNvPr>
            <p:cNvSpPr>
              <a:spLocks/>
            </p:cNvSpPr>
            <p:nvPr/>
          </p:nvSpPr>
          <p:spPr>
            <a:xfrm>
              <a:off x="5566369" y="249471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0" y="5079"/>
                  </a:moveTo>
                  <a:lnTo>
                    <a:pt x="7567" y="507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488">
              <a:extLst>
                <a:ext uri="{FF2B5EF4-FFF2-40B4-BE49-F238E27FC236}">
                  <a16:creationId xmlns:a16="http://schemas.microsoft.com/office/drawing/2014/main" id="{937EADD7-EEAF-067E-38BA-35E619D2EE54}"/>
                </a:ext>
              </a:extLst>
            </p:cNvPr>
            <p:cNvSpPr>
              <a:spLocks/>
            </p:cNvSpPr>
            <p:nvPr/>
          </p:nvSpPr>
          <p:spPr>
            <a:xfrm>
              <a:off x="5327965" y="2492805"/>
              <a:ext cx="246379" cy="0"/>
            </a:xfrm>
            <a:custGeom>
              <a:avLst/>
              <a:gdLst/>
              <a:ahLst/>
              <a:cxnLst/>
              <a:rect l="l" t="t" r="r" b="b"/>
              <a:pathLst>
                <a:path w="246379">
                  <a:moveTo>
                    <a:pt x="0" y="0"/>
                  </a:moveTo>
                  <a:lnTo>
                    <a:pt x="245970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489">
              <a:extLst>
                <a:ext uri="{FF2B5EF4-FFF2-40B4-BE49-F238E27FC236}">
                  <a16:creationId xmlns:a16="http://schemas.microsoft.com/office/drawing/2014/main" id="{3918DB2D-54F9-73CC-6A94-88571D831066}"/>
                </a:ext>
              </a:extLst>
            </p:cNvPr>
            <p:cNvSpPr>
              <a:spLocks/>
            </p:cNvSpPr>
            <p:nvPr/>
          </p:nvSpPr>
          <p:spPr>
            <a:xfrm>
              <a:off x="5324181" y="249130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83" y="0"/>
                  </a:moveTo>
                  <a:lnTo>
                    <a:pt x="0" y="0"/>
                  </a:lnTo>
                  <a:lnTo>
                    <a:pt x="0" y="3793"/>
                  </a:lnTo>
                  <a:lnTo>
                    <a:pt x="3783" y="3793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490">
              <a:extLst>
                <a:ext uri="{FF2B5EF4-FFF2-40B4-BE49-F238E27FC236}">
                  <a16:creationId xmlns:a16="http://schemas.microsoft.com/office/drawing/2014/main" id="{745ED123-5B35-8E99-D768-24CE2FAC04B7}"/>
                </a:ext>
              </a:extLst>
            </p:cNvPr>
            <p:cNvSpPr>
              <a:spLocks/>
            </p:cNvSpPr>
            <p:nvPr/>
          </p:nvSpPr>
          <p:spPr>
            <a:xfrm>
              <a:off x="5324938" y="2533684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791" y="0"/>
                  </a:lnTo>
                </a:path>
              </a:pathLst>
            </a:custGeom>
            <a:ln w="756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491">
              <a:extLst>
                <a:ext uri="{FF2B5EF4-FFF2-40B4-BE49-F238E27FC236}">
                  <a16:creationId xmlns:a16="http://schemas.microsoft.com/office/drawing/2014/main" id="{04534F59-623A-7B57-A9B8-7E819EA08F2B}"/>
                </a:ext>
              </a:extLst>
            </p:cNvPr>
            <p:cNvSpPr>
              <a:spLocks/>
            </p:cNvSpPr>
            <p:nvPr/>
          </p:nvSpPr>
          <p:spPr>
            <a:xfrm>
              <a:off x="5324938" y="2533684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791" y="0"/>
                  </a:lnTo>
                </a:path>
              </a:pathLst>
            </a:custGeom>
            <a:ln w="1210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492">
              <a:extLst>
                <a:ext uri="{FF2B5EF4-FFF2-40B4-BE49-F238E27FC236}">
                  <a16:creationId xmlns:a16="http://schemas.microsoft.com/office/drawing/2014/main" id="{9C443B5B-15FA-E1C7-69B4-A1412EC004B2}"/>
                </a:ext>
              </a:extLst>
            </p:cNvPr>
            <p:cNvSpPr>
              <a:spLocks/>
            </p:cNvSpPr>
            <p:nvPr/>
          </p:nvSpPr>
          <p:spPr>
            <a:xfrm>
              <a:off x="5321155" y="2539159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5">
                  <a:moveTo>
                    <a:pt x="0" y="0"/>
                  </a:moveTo>
                  <a:lnTo>
                    <a:pt x="260358" y="0"/>
                  </a:lnTo>
                </a:path>
              </a:pathLst>
            </a:custGeom>
            <a:ln w="761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493">
              <a:extLst>
                <a:ext uri="{FF2B5EF4-FFF2-40B4-BE49-F238E27FC236}">
                  <a16:creationId xmlns:a16="http://schemas.microsoft.com/office/drawing/2014/main" id="{7B566FF1-A1D6-9976-46CC-C605E63A8E2D}"/>
                </a:ext>
              </a:extLst>
            </p:cNvPr>
            <p:cNvSpPr>
              <a:spLocks/>
            </p:cNvSpPr>
            <p:nvPr/>
          </p:nvSpPr>
          <p:spPr>
            <a:xfrm>
              <a:off x="5321155" y="2531540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494">
              <a:extLst>
                <a:ext uri="{FF2B5EF4-FFF2-40B4-BE49-F238E27FC236}">
                  <a16:creationId xmlns:a16="http://schemas.microsoft.com/office/drawing/2014/main" id="{6EC7F02E-740B-95B7-419B-CE19F976125C}"/>
                </a:ext>
              </a:extLst>
            </p:cNvPr>
            <p:cNvSpPr>
              <a:spLocks/>
            </p:cNvSpPr>
            <p:nvPr/>
          </p:nvSpPr>
          <p:spPr>
            <a:xfrm>
              <a:off x="5321155" y="252773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495">
              <a:extLst>
                <a:ext uri="{FF2B5EF4-FFF2-40B4-BE49-F238E27FC236}">
                  <a16:creationId xmlns:a16="http://schemas.microsoft.com/office/drawing/2014/main" id="{A2218E2D-5F06-8EF2-D9D4-35A343813642}"/>
                </a:ext>
              </a:extLst>
            </p:cNvPr>
            <p:cNvSpPr>
              <a:spLocks/>
            </p:cNvSpPr>
            <p:nvPr/>
          </p:nvSpPr>
          <p:spPr>
            <a:xfrm>
              <a:off x="5321155" y="2525825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5">
                  <a:moveTo>
                    <a:pt x="0" y="0"/>
                  </a:moveTo>
                  <a:lnTo>
                    <a:pt x="260358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496">
              <a:extLst>
                <a:ext uri="{FF2B5EF4-FFF2-40B4-BE49-F238E27FC236}">
                  <a16:creationId xmlns:a16="http://schemas.microsoft.com/office/drawing/2014/main" id="{35091AE0-5E06-53E0-5432-C190652EB43C}"/>
                </a:ext>
              </a:extLst>
            </p:cNvPr>
            <p:cNvSpPr>
              <a:spLocks/>
            </p:cNvSpPr>
            <p:nvPr/>
          </p:nvSpPr>
          <p:spPr>
            <a:xfrm>
              <a:off x="5573936" y="2531540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77" y="3809"/>
                  </a:lnTo>
                  <a:lnTo>
                    <a:pt x="757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497">
              <a:extLst>
                <a:ext uri="{FF2B5EF4-FFF2-40B4-BE49-F238E27FC236}">
                  <a16:creationId xmlns:a16="http://schemas.microsoft.com/office/drawing/2014/main" id="{855875B5-5992-94D9-33AF-52CAB721E42D}"/>
                </a:ext>
              </a:extLst>
            </p:cNvPr>
            <p:cNvSpPr>
              <a:spLocks/>
            </p:cNvSpPr>
            <p:nvPr/>
          </p:nvSpPr>
          <p:spPr>
            <a:xfrm>
              <a:off x="5328722" y="2529635"/>
              <a:ext cx="253365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791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498">
              <a:extLst>
                <a:ext uri="{FF2B5EF4-FFF2-40B4-BE49-F238E27FC236}">
                  <a16:creationId xmlns:a16="http://schemas.microsoft.com/office/drawing/2014/main" id="{9A093B78-BD4E-4077-F05B-84F007825D0A}"/>
                </a:ext>
              </a:extLst>
            </p:cNvPr>
            <p:cNvSpPr>
              <a:spLocks/>
            </p:cNvSpPr>
            <p:nvPr/>
          </p:nvSpPr>
          <p:spPr>
            <a:xfrm>
              <a:off x="5324938" y="252763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8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83" y="3783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499">
              <a:extLst>
                <a:ext uri="{FF2B5EF4-FFF2-40B4-BE49-F238E27FC236}">
                  <a16:creationId xmlns:a16="http://schemas.microsoft.com/office/drawing/2014/main" id="{D4F7E33C-40A6-3B31-AFA8-D75D8CBD744E}"/>
                </a:ext>
              </a:extLst>
            </p:cNvPr>
            <p:cNvSpPr>
              <a:spLocks/>
            </p:cNvSpPr>
            <p:nvPr/>
          </p:nvSpPr>
          <p:spPr>
            <a:xfrm>
              <a:off x="5330992" y="2622982"/>
              <a:ext cx="33655" cy="62865"/>
            </a:xfrm>
            <a:custGeom>
              <a:avLst/>
              <a:gdLst/>
              <a:ahLst/>
              <a:cxnLst/>
              <a:rect l="l" t="t" r="r" b="b"/>
              <a:pathLst>
                <a:path w="33654" h="62864">
                  <a:moveTo>
                    <a:pt x="26494" y="0"/>
                  </a:moveTo>
                  <a:lnTo>
                    <a:pt x="0" y="59787"/>
                  </a:lnTo>
                  <a:lnTo>
                    <a:pt x="7567" y="62814"/>
                  </a:lnTo>
                  <a:lnTo>
                    <a:pt x="33305" y="3026"/>
                  </a:lnTo>
                  <a:lnTo>
                    <a:pt x="2649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500">
              <a:extLst>
                <a:ext uri="{FF2B5EF4-FFF2-40B4-BE49-F238E27FC236}">
                  <a16:creationId xmlns:a16="http://schemas.microsoft.com/office/drawing/2014/main" id="{99F14215-BA98-C70F-B129-95C0D32D7961}"/>
                </a:ext>
              </a:extLst>
            </p:cNvPr>
            <p:cNvSpPr>
              <a:spLocks/>
            </p:cNvSpPr>
            <p:nvPr/>
          </p:nvSpPr>
          <p:spPr>
            <a:xfrm>
              <a:off x="5329478" y="2621469"/>
              <a:ext cx="37465" cy="66040"/>
            </a:xfrm>
            <a:custGeom>
              <a:avLst/>
              <a:gdLst/>
              <a:ahLst/>
              <a:cxnLst/>
              <a:rect l="l" t="t" r="r" b="b"/>
              <a:pathLst>
                <a:path w="37464" h="66039">
                  <a:moveTo>
                    <a:pt x="25738" y="0"/>
                  </a:moveTo>
                  <a:lnTo>
                    <a:pt x="0" y="60544"/>
                  </a:lnTo>
                  <a:lnTo>
                    <a:pt x="10593" y="65841"/>
                  </a:lnTo>
                  <a:lnTo>
                    <a:pt x="37088" y="5296"/>
                  </a:lnTo>
                  <a:lnTo>
                    <a:pt x="25738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501">
              <a:extLst>
                <a:ext uri="{FF2B5EF4-FFF2-40B4-BE49-F238E27FC236}">
                  <a16:creationId xmlns:a16="http://schemas.microsoft.com/office/drawing/2014/main" id="{6B7D7B52-233A-95B5-FA75-DD55428EF971}"/>
                </a:ext>
              </a:extLst>
            </p:cNvPr>
            <p:cNvSpPr>
              <a:spLocks/>
            </p:cNvSpPr>
            <p:nvPr/>
          </p:nvSpPr>
          <p:spPr>
            <a:xfrm>
              <a:off x="5324181" y="2616929"/>
              <a:ext cx="48260" cy="74930"/>
            </a:xfrm>
            <a:custGeom>
              <a:avLst/>
              <a:gdLst/>
              <a:ahLst/>
              <a:cxnLst/>
              <a:rect l="l" t="t" r="r" b="b"/>
              <a:pathLst>
                <a:path w="48260" h="74930">
                  <a:moveTo>
                    <a:pt x="27998" y="3026"/>
                  </a:moveTo>
                  <a:lnTo>
                    <a:pt x="0" y="67354"/>
                  </a:lnTo>
                  <a:lnTo>
                    <a:pt x="18161" y="74921"/>
                  </a:lnTo>
                  <a:lnTo>
                    <a:pt x="22472" y="65084"/>
                  </a:lnTo>
                  <a:lnTo>
                    <a:pt x="14377" y="65084"/>
                  </a:lnTo>
                  <a:lnTo>
                    <a:pt x="9837" y="63571"/>
                  </a:lnTo>
                  <a:lnTo>
                    <a:pt x="33194" y="9792"/>
                  </a:lnTo>
                  <a:lnTo>
                    <a:pt x="29521" y="8323"/>
                  </a:lnTo>
                  <a:lnTo>
                    <a:pt x="31035" y="4540"/>
                  </a:lnTo>
                  <a:lnTo>
                    <a:pt x="27998" y="3026"/>
                  </a:lnTo>
                  <a:close/>
                </a:path>
                <a:path w="48260" h="74930">
                  <a:moveTo>
                    <a:pt x="29521" y="0"/>
                  </a:moveTo>
                  <a:lnTo>
                    <a:pt x="27998" y="3026"/>
                  </a:lnTo>
                  <a:lnTo>
                    <a:pt x="31035" y="4540"/>
                  </a:lnTo>
                  <a:lnTo>
                    <a:pt x="34818" y="6053"/>
                  </a:lnTo>
                  <a:lnTo>
                    <a:pt x="33194" y="9792"/>
                  </a:lnTo>
                  <a:lnTo>
                    <a:pt x="37088" y="11350"/>
                  </a:lnTo>
                  <a:lnTo>
                    <a:pt x="14377" y="65084"/>
                  </a:lnTo>
                  <a:lnTo>
                    <a:pt x="22472" y="65084"/>
                  </a:lnTo>
                  <a:lnTo>
                    <a:pt x="47682" y="7566"/>
                  </a:lnTo>
                  <a:lnTo>
                    <a:pt x="29521" y="0"/>
                  </a:lnTo>
                  <a:close/>
                </a:path>
                <a:path w="48260" h="74930">
                  <a:moveTo>
                    <a:pt x="31035" y="4540"/>
                  </a:moveTo>
                  <a:lnTo>
                    <a:pt x="29521" y="8323"/>
                  </a:lnTo>
                  <a:lnTo>
                    <a:pt x="33194" y="9792"/>
                  </a:lnTo>
                  <a:lnTo>
                    <a:pt x="34818" y="6053"/>
                  </a:lnTo>
                  <a:lnTo>
                    <a:pt x="31035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502">
              <a:extLst>
                <a:ext uri="{FF2B5EF4-FFF2-40B4-BE49-F238E27FC236}">
                  <a16:creationId xmlns:a16="http://schemas.microsoft.com/office/drawing/2014/main" id="{9C13139C-810E-02EE-B37F-55FD6AC6FBAA}"/>
                </a:ext>
              </a:extLst>
            </p:cNvPr>
            <p:cNvSpPr>
              <a:spLocks/>
            </p:cNvSpPr>
            <p:nvPr/>
          </p:nvSpPr>
          <p:spPr>
            <a:xfrm>
              <a:off x="5540641" y="2622982"/>
              <a:ext cx="33655" cy="62865"/>
            </a:xfrm>
            <a:custGeom>
              <a:avLst/>
              <a:gdLst/>
              <a:ahLst/>
              <a:cxnLst/>
              <a:rect l="l" t="t" r="r" b="b"/>
              <a:pathLst>
                <a:path w="33654" h="62864">
                  <a:moveTo>
                    <a:pt x="6810" y="0"/>
                  </a:moveTo>
                  <a:lnTo>
                    <a:pt x="0" y="3026"/>
                  </a:lnTo>
                  <a:lnTo>
                    <a:pt x="26484" y="62814"/>
                  </a:lnTo>
                  <a:lnTo>
                    <a:pt x="33295" y="59787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503">
              <a:extLst>
                <a:ext uri="{FF2B5EF4-FFF2-40B4-BE49-F238E27FC236}">
                  <a16:creationId xmlns:a16="http://schemas.microsoft.com/office/drawing/2014/main" id="{6AAC3A42-C3F7-1629-82E2-FE9E43BA67A1}"/>
                </a:ext>
              </a:extLst>
            </p:cNvPr>
            <p:cNvSpPr>
              <a:spLocks/>
            </p:cNvSpPr>
            <p:nvPr/>
          </p:nvSpPr>
          <p:spPr>
            <a:xfrm>
              <a:off x="5538370" y="2621469"/>
              <a:ext cx="37465" cy="66040"/>
            </a:xfrm>
            <a:custGeom>
              <a:avLst/>
              <a:gdLst/>
              <a:ahLst/>
              <a:cxnLst/>
              <a:rect l="l" t="t" r="r" b="b"/>
              <a:pathLst>
                <a:path w="37464" h="66039">
                  <a:moveTo>
                    <a:pt x="11350" y="0"/>
                  </a:moveTo>
                  <a:lnTo>
                    <a:pt x="0" y="5296"/>
                  </a:lnTo>
                  <a:lnTo>
                    <a:pt x="26484" y="65841"/>
                  </a:lnTo>
                  <a:lnTo>
                    <a:pt x="37078" y="60544"/>
                  </a:lnTo>
                  <a:lnTo>
                    <a:pt x="1135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504">
              <a:extLst>
                <a:ext uri="{FF2B5EF4-FFF2-40B4-BE49-F238E27FC236}">
                  <a16:creationId xmlns:a16="http://schemas.microsoft.com/office/drawing/2014/main" id="{80CAC55B-47F5-B454-B90A-1F3687B25AA4}"/>
                </a:ext>
              </a:extLst>
            </p:cNvPr>
            <p:cNvSpPr>
              <a:spLocks/>
            </p:cNvSpPr>
            <p:nvPr/>
          </p:nvSpPr>
          <p:spPr>
            <a:xfrm>
              <a:off x="5533830" y="2616929"/>
              <a:ext cx="46990" cy="74930"/>
            </a:xfrm>
            <a:custGeom>
              <a:avLst/>
              <a:gdLst/>
              <a:ahLst/>
              <a:cxnLst/>
              <a:rect l="l" t="t" r="r" b="b"/>
              <a:pathLst>
                <a:path w="46989" h="74930">
                  <a:moveTo>
                    <a:pt x="14377" y="1513"/>
                  </a:moveTo>
                  <a:lnTo>
                    <a:pt x="0" y="7566"/>
                  </a:lnTo>
                  <a:lnTo>
                    <a:pt x="28754" y="74921"/>
                  </a:lnTo>
                  <a:lnTo>
                    <a:pt x="46926" y="67354"/>
                  </a:lnTo>
                  <a:lnTo>
                    <a:pt x="45931" y="65084"/>
                  </a:lnTo>
                  <a:lnTo>
                    <a:pt x="32538" y="65084"/>
                  </a:lnTo>
                  <a:lnTo>
                    <a:pt x="9837" y="11350"/>
                  </a:lnTo>
                  <a:lnTo>
                    <a:pt x="13730" y="9792"/>
                  </a:lnTo>
                  <a:lnTo>
                    <a:pt x="12107" y="6053"/>
                  </a:lnTo>
                  <a:lnTo>
                    <a:pt x="15890" y="4540"/>
                  </a:lnTo>
                  <a:lnTo>
                    <a:pt x="14377" y="1513"/>
                  </a:lnTo>
                  <a:close/>
                </a:path>
                <a:path w="46989" h="74930">
                  <a:moveTo>
                    <a:pt x="17404" y="0"/>
                  </a:moveTo>
                  <a:lnTo>
                    <a:pt x="14377" y="1513"/>
                  </a:lnTo>
                  <a:lnTo>
                    <a:pt x="15890" y="4540"/>
                  </a:lnTo>
                  <a:lnTo>
                    <a:pt x="17404" y="8323"/>
                  </a:lnTo>
                  <a:lnTo>
                    <a:pt x="13730" y="9792"/>
                  </a:lnTo>
                  <a:lnTo>
                    <a:pt x="37078" y="63571"/>
                  </a:lnTo>
                  <a:lnTo>
                    <a:pt x="32538" y="65084"/>
                  </a:lnTo>
                  <a:lnTo>
                    <a:pt x="45931" y="65084"/>
                  </a:lnTo>
                  <a:lnTo>
                    <a:pt x="17404" y="0"/>
                  </a:lnTo>
                  <a:close/>
                </a:path>
                <a:path w="46989" h="74930">
                  <a:moveTo>
                    <a:pt x="15890" y="4540"/>
                  </a:moveTo>
                  <a:lnTo>
                    <a:pt x="12107" y="6053"/>
                  </a:lnTo>
                  <a:lnTo>
                    <a:pt x="13730" y="9792"/>
                  </a:lnTo>
                  <a:lnTo>
                    <a:pt x="17404" y="8323"/>
                  </a:lnTo>
                  <a:lnTo>
                    <a:pt x="15890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505">
              <a:extLst>
                <a:ext uri="{FF2B5EF4-FFF2-40B4-BE49-F238E27FC236}">
                  <a16:creationId xmlns:a16="http://schemas.microsoft.com/office/drawing/2014/main" id="{E59BD4CD-5CF0-DEA7-2259-F771BF9985DA}"/>
                </a:ext>
              </a:extLst>
            </p:cNvPr>
            <p:cNvSpPr>
              <a:spLocks/>
            </p:cNvSpPr>
            <p:nvPr/>
          </p:nvSpPr>
          <p:spPr>
            <a:xfrm>
              <a:off x="5009330" y="2642661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143" y="0"/>
                  </a:lnTo>
                </a:path>
              </a:pathLst>
            </a:custGeom>
            <a:solidFill>
              <a:srgbClr val="008DD0"/>
            </a:solidFill>
            <a:ln w="69624">
              <a:solidFill>
                <a:srgbClr val="008D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506">
              <a:extLst>
                <a:ext uri="{FF2B5EF4-FFF2-40B4-BE49-F238E27FC236}">
                  <a16:creationId xmlns:a16="http://schemas.microsoft.com/office/drawing/2014/main" id="{FF6C41FD-EE35-4854-46D3-5F2C6F113EFE}"/>
                </a:ext>
              </a:extLst>
            </p:cNvPr>
            <p:cNvSpPr>
              <a:spLocks/>
            </p:cNvSpPr>
            <p:nvPr/>
          </p:nvSpPr>
          <p:spPr>
            <a:xfrm>
              <a:off x="5009330" y="2555633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143" y="0"/>
                  </a:lnTo>
                </a:path>
              </a:pathLst>
            </a:custGeom>
            <a:solidFill>
              <a:srgbClr val="008DD0"/>
            </a:solidFill>
            <a:ln w="66597">
              <a:solidFill>
                <a:srgbClr val="008D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507">
              <a:extLst>
                <a:ext uri="{FF2B5EF4-FFF2-40B4-BE49-F238E27FC236}">
                  <a16:creationId xmlns:a16="http://schemas.microsoft.com/office/drawing/2014/main" id="{2E9487AD-22C9-CB09-9701-F7CC49977D7A}"/>
                </a:ext>
              </a:extLst>
            </p:cNvPr>
            <p:cNvSpPr>
              <a:spLocks/>
            </p:cNvSpPr>
            <p:nvPr/>
          </p:nvSpPr>
          <p:spPr>
            <a:xfrm>
              <a:off x="5009330" y="2470118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143" y="0"/>
                  </a:lnTo>
                </a:path>
              </a:pathLst>
            </a:custGeom>
            <a:ln w="66597">
              <a:solidFill>
                <a:srgbClr val="008D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508">
              <a:extLst>
                <a:ext uri="{FF2B5EF4-FFF2-40B4-BE49-F238E27FC236}">
                  <a16:creationId xmlns:a16="http://schemas.microsoft.com/office/drawing/2014/main" id="{8F766A17-BCC9-7934-2A7B-45BA3162D601}"/>
                </a:ext>
              </a:extLst>
            </p:cNvPr>
            <p:cNvSpPr>
              <a:spLocks/>
            </p:cNvSpPr>
            <p:nvPr/>
          </p:nvSpPr>
          <p:spPr>
            <a:xfrm>
              <a:off x="5009330" y="2395570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143" y="0"/>
                  </a:lnTo>
                </a:path>
              </a:pathLst>
            </a:custGeom>
            <a:ln w="46157">
              <a:solidFill>
                <a:srgbClr val="008D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509">
              <a:extLst>
                <a:ext uri="{FF2B5EF4-FFF2-40B4-BE49-F238E27FC236}">
                  <a16:creationId xmlns:a16="http://schemas.microsoft.com/office/drawing/2014/main" id="{D3984BFC-7781-6EF4-4A1E-E9BCD9E18E2C}"/>
                </a:ext>
              </a:extLst>
            </p:cNvPr>
            <p:cNvSpPr>
              <a:spLocks/>
            </p:cNvSpPr>
            <p:nvPr/>
          </p:nvSpPr>
          <p:spPr>
            <a:xfrm>
              <a:off x="5009330" y="2369465"/>
              <a:ext cx="241300" cy="308610"/>
            </a:xfrm>
            <a:custGeom>
              <a:avLst/>
              <a:gdLst/>
              <a:ahLst/>
              <a:cxnLst/>
              <a:rect l="l" t="t" r="r" b="b"/>
              <a:pathLst>
                <a:path w="241300" h="308610">
                  <a:moveTo>
                    <a:pt x="236143" y="252004"/>
                  </a:moveTo>
                  <a:lnTo>
                    <a:pt x="236143" y="308008"/>
                  </a:lnTo>
                  <a:lnTo>
                    <a:pt x="240683" y="308008"/>
                  </a:lnTo>
                  <a:lnTo>
                    <a:pt x="240683" y="256544"/>
                  </a:lnTo>
                  <a:lnTo>
                    <a:pt x="238413" y="255031"/>
                  </a:lnTo>
                  <a:lnTo>
                    <a:pt x="236143" y="252004"/>
                  </a:lnTo>
                  <a:close/>
                </a:path>
                <a:path w="241300" h="308610">
                  <a:moveTo>
                    <a:pt x="240683" y="238384"/>
                  </a:moveTo>
                  <a:lnTo>
                    <a:pt x="236143" y="238384"/>
                  </a:lnTo>
                  <a:lnTo>
                    <a:pt x="236143" y="245194"/>
                  </a:lnTo>
                  <a:lnTo>
                    <a:pt x="240683" y="240654"/>
                  </a:lnTo>
                  <a:lnTo>
                    <a:pt x="240683" y="238384"/>
                  </a:lnTo>
                  <a:close/>
                </a:path>
                <a:path w="241300" h="308610">
                  <a:moveTo>
                    <a:pt x="240683" y="152869"/>
                  </a:moveTo>
                  <a:lnTo>
                    <a:pt x="236143" y="152869"/>
                  </a:lnTo>
                  <a:lnTo>
                    <a:pt x="236143" y="219467"/>
                  </a:lnTo>
                  <a:lnTo>
                    <a:pt x="240683" y="219467"/>
                  </a:lnTo>
                  <a:lnTo>
                    <a:pt x="240683" y="152869"/>
                  </a:lnTo>
                  <a:close/>
                </a:path>
                <a:path w="241300" h="308610">
                  <a:moveTo>
                    <a:pt x="240683" y="67354"/>
                  </a:moveTo>
                  <a:lnTo>
                    <a:pt x="236143" y="67354"/>
                  </a:lnTo>
                  <a:lnTo>
                    <a:pt x="236143" y="133952"/>
                  </a:lnTo>
                  <a:lnTo>
                    <a:pt x="240683" y="133952"/>
                  </a:lnTo>
                  <a:lnTo>
                    <a:pt x="240683" y="67354"/>
                  </a:lnTo>
                  <a:close/>
                </a:path>
                <a:path w="241300" h="308610">
                  <a:moveTo>
                    <a:pt x="240683" y="0"/>
                  </a:moveTo>
                  <a:lnTo>
                    <a:pt x="0" y="0"/>
                  </a:lnTo>
                  <a:lnTo>
                    <a:pt x="0" y="3026"/>
                  </a:lnTo>
                  <a:lnTo>
                    <a:pt x="236143" y="3026"/>
                  </a:lnTo>
                  <a:lnTo>
                    <a:pt x="236143" y="49194"/>
                  </a:lnTo>
                  <a:lnTo>
                    <a:pt x="240683" y="49194"/>
                  </a:lnTo>
                  <a:lnTo>
                    <a:pt x="240683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510">
              <a:extLst>
                <a:ext uri="{FF2B5EF4-FFF2-40B4-BE49-F238E27FC236}">
                  <a16:creationId xmlns:a16="http://schemas.microsoft.com/office/drawing/2014/main" id="{01E88099-877C-AB93-6E84-D2AE25CE1350}"/>
                </a:ext>
              </a:extLst>
            </p:cNvPr>
            <p:cNvSpPr>
              <a:spLocks/>
            </p:cNvSpPr>
            <p:nvPr/>
          </p:nvSpPr>
          <p:spPr>
            <a:xfrm>
              <a:off x="5009330" y="2368708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3175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511">
              <a:extLst>
                <a:ext uri="{FF2B5EF4-FFF2-40B4-BE49-F238E27FC236}">
                  <a16:creationId xmlns:a16="http://schemas.microsoft.com/office/drawing/2014/main" id="{4F501159-982D-E884-7C1D-5C5FEAE2D976}"/>
                </a:ext>
              </a:extLst>
            </p:cNvPr>
            <p:cNvSpPr>
              <a:spLocks/>
            </p:cNvSpPr>
            <p:nvPr/>
          </p:nvSpPr>
          <p:spPr>
            <a:xfrm>
              <a:off x="5009330" y="2427739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3175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512">
              <a:extLst>
                <a:ext uri="{FF2B5EF4-FFF2-40B4-BE49-F238E27FC236}">
                  <a16:creationId xmlns:a16="http://schemas.microsoft.com/office/drawing/2014/main" id="{CC7B0AAA-B5BB-4207-79C9-3B729CF0DD6A}"/>
                </a:ext>
              </a:extLst>
            </p:cNvPr>
            <p:cNvSpPr>
              <a:spLocks/>
            </p:cNvSpPr>
            <p:nvPr/>
          </p:nvSpPr>
          <p:spPr>
            <a:xfrm>
              <a:off x="5009330" y="2433036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513">
              <a:extLst>
                <a:ext uri="{FF2B5EF4-FFF2-40B4-BE49-F238E27FC236}">
                  <a16:creationId xmlns:a16="http://schemas.microsoft.com/office/drawing/2014/main" id="{B2A20BF6-BBE6-0845-7A69-FC88ECF71F5F}"/>
                </a:ext>
              </a:extLst>
            </p:cNvPr>
            <p:cNvSpPr>
              <a:spLocks/>
            </p:cNvSpPr>
            <p:nvPr/>
          </p:nvSpPr>
          <p:spPr>
            <a:xfrm>
              <a:off x="5009330" y="2422442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514">
              <a:extLst>
                <a:ext uri="{FF2B5EF4-FFF2-40B4-BE49-F238E27FC236}">
                  <a16:creationId xmlns:a16="http://schemas.microsoft.com/office/drawing/2014/main" id="{ED3A9F1B-8367-3545-8B9F-E97944EA0D16}"/>
                </a:ext>
              </a:extLst>
            </p:cNvPr>
            <p:cNvSpPr>
              <a:spLocks/>
            </p:cNvSpPr>
            <p:nvPr/>
          </p:nvSpPr>
          <p:spPr>
            <a:xfrm>
              <a:off x="5009330" y="2512875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378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515">
              <a:extLst>
                <a:ext uri="{FF2B5EF4-FFF2-40B4-BE49-F238E27FC236}">
                  <a16:creationId xmlns:a16="http://schemas.microsoft.com/office/drawing/2014/main" id="{6E34A6BF-03C1-1B7A-457F-58A40C518CDB}"/>
                </a:ext>
              </a:extLst>
            </p:cNvPr>
            <p:cNvSpPr>
              <a:spLocks/>
            </p:cNvSpPr>
            <p:nvPr/>
          </p:nvSpPr>
          <p:spPr>
            <a:xfrm>
              <a:off x="5009330" y="251855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516">
              <a:extLst>
                <a:ext uri="{FF2B5EF4-FFF2-40B4-BE49-F238E27FC236}">
                  <a16:creationId xmlns:a16="http://schemas.microsoft.com/office/drawing/2014/main" id="{6A66BF62-4227-9B42-35A2-CA175E5A878D}"/>
                </a:ext>
              </a:extLst>
            </p:cNvPr>
            <p:cNvSpPr>
              <a:spLocks/>
            </p:cNvSpPr>
            <p:nvPr/>
          </p:nvSpPr>
          <p:spPr>
            <a:xfrm>
              <a:off x="5009330" y="250720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517">
              <a:extLst>
                <a:ext uri="{FF2B5EF4-FFF2-40B4-BE49-F238E27FC236}">
                  <a16:creationId xmlns:a16="http://schemas.microsoft.com/office/drawing/2014/main" id="{3045B964-ACFB-4BFA-4F65-EF77C957205B}"/>
                </a:ext>
              </a:extLst>
            </p:cNvPr>
            <p:cNvSpPr>
              <a:spLocks/>
            </p:cNvSpPr>
            <p:nvPr/>
          </p:nvSpPr>
          <p:spPr>
            <a:xfrm>
              <a:off x="5009330" y="2598390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378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518">
              <a:extLst>
                <a:ext uri="{FF2B5EF4-FFF2-40B4-BE49-F238E27FC236}">
                  <a16:creationId xmlns:a16="http://schemas.microsoft.com/office/drawing/2014/main" id="{222F0F6C-3816-35AC-8911-7720B7B2DCE5}"/>
                </a:ext>
              </a:extLst>
            </p:cNvPr>
            <p:cNvSpPr>
              <a:spLocks/>
            </p:cNvSpPr>
            <p:nvPr/>
          </p:nvSpPr>
          <p:spPr>
            <a:xfrm>
              <a:off x="5009330" y="2604065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519">
              <a:extLst>
                <a:ext uri="{FF2B5EF4-FFF2-40B4-BE49-F238E27FC236}">
                  <a16:creationId xmlns:a16="http://schemas.microsoft.com/office/drawing/2014/main" id="{8EAB18BE-B732-6F41-CEAB-80ED7FAE7357}"/>
                </a:ext>
              </a:extLst>
            </p:cNvPr>
            <p:cNvSpPr>
              <a:spLocks/>
            </p:cNvSpPr>
            <p:nvPr/>
          </p:nvSpPr>
          <p:spPr>
            <a:xfrm>
              <a:off x="5009330" y="2592715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520">
              <a:extLst>
                <a:ext uri="{FF2B5EF4-FFF2-40B4-BE49-F238E27FC236}">
                  <a16:creationId xmlns:a16="http://schemas.microsoft.com/office/drawing/2014/main" id="{31A3BD3B-B75B-6982-B76B-363659B8137E}"/>
                </a:ext>
              </a:extLst>
            </p:cNvPr>
            <p:cNvSpPr>
              <a:spLocks/>
            </p:cNvSpPr>
            <p:nvPr/>
          </p:nvSpPr>
          <p:spPr>
            <a:xfrm>
              <a:off x="5245474" y="2610119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4540" y="0"/>
                  </a:moveTo>
                  <a:lnTo>
                    <a:pt x="0" y="4540"/>
                  </a:lnTo>
                  <a:lnTo>
                    <a:pt x="0" y="11350"/>
                  </a:lnTo>
                  <a:lnTo>
                    <a:pt x="2270" y="14376"/>
                  </a:lnTo>
                  <a:lnTo>
                    <a:pt x="4540" y="15890"/>
                  </a:lnTo>
                  <a:lnTo>
                    <a:pt x="454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521">
              <a:extLst>
                <a:ext uri="{FF2B5EF4-FFF2-40B4-BE49-F238E27FC236}">
                  <a16:creationId xmlns:a16="http://schemas.microsoft.com/office/drawing/2014/main" id="{807119A1-4620-9279-3F80-17510712AA61}"/>
                </a:ext>
              </a:extLst>
            </p:cNvPr>
            <p:cNvSpPr>
              <a:spLocks/>
            </p:cNvSpPr>
            <p:nvPr/>
          </p:nvSpPr>
          <p:spPr>
            <a:xfrm>
              <a:off x="5396079" y="2519307"/>
              <a:ext cx="172085" cy="34290"/>
            </a:xfrm>
            <a:custGeom>
              <a:avLst/>
              <a:gdLst/>
              <a:ahLst/>
              <a:cxnLst/>
              <a:rect l="l" t="t" r="r" b="b"/>
              <a:pathLst>
                <a:path w="172085" h="34289">
                  <a:moveTo>
                    <a:pt x="171803" y="24213"/>
                  </a:moveTo>
                  <a:lnTo>
                    <a:pt x="31035" y="24213"/>
                  </a:lnTo>
                  <a:lnTo>
                    <a:pt x="23525" y="27453"/>
                  </a:lnTo>
                  <a:lnTo>
                    <a:pt x="15801" y="30267"/>
                  </a:lnTo>
                  <a:lnTo>
                    <a:pt x="7935" y="32513"/>
                  </a:lnTo>
                  <a:lnTo>
                    <a:pt x="0" y="34050"/>
                  </a:lnTo>
                  <a:lnTo>
                    <a:pt x="170289" y="34050"/>
                  </a:lnTo>
                  <a:lnTo>
                    <a:pt x="171046" y="31023"/>
                  </a:lnTo>
                  <a:lnTo>
                    <a:pt x="171155" y="27453"/>
                  </a:lnTo>
                  <a:lnTo>
                    <a:pt x="171803" y="24213"/>
                  </a:lnTo>
                  <a:close/>
                </a:path>
                <a:path w="172085" h="34289">
                  <a:moveTo>
                    <a:pt x="171046" y="0"/>
                  </a:moveTo>
                  <a:lnTo>
                    <a:pt x="64330" y="0"/>
                  </a:lnTo>
                  <a:lnTo>
                    <a:pt x="61303" y="3026"/>
                  </a:lnTo>
                  <a:lnTo>
                    <a:pt x="59033" y="4540"/>
                  </a:lnTo>
                  <a:lnTo>
                    <a:pt x="171803" y="4540"/>
                  </a:lnTo>
                  <a:lnTo>
                    <a:pt x="171046" y="3026"/>
                  </a:lnTo>
                  <a:lnTo>
                    <a:pt x="171046" y="0"/>
                  </a:lnTo>
                  <a:close/>
                </a:path>
              </a:pathLst>
            </a:custGeom>
            <a:solidFill>
              <a:srgbClr val="008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522">
              <a:extLst>
                <a:ext uri="{FF2B5EF4-FFF2-40B4-BE49-F238E27FC236}">
                  <a16:creationId xmlns:a16="http://schemas.microsoft.com/office/drawing/2014/main" id="{85450868-F55E-468F-0E5A-1031CAAD47C1}"/>
                </a:ext>
              </a:extLst>
            </p:cNvPr>
            <p:cNvSpPr>
              <a:spLocks/>
            </p:cNvSpPr>
            <p:nvPr/>
          </p:nvSpPr>
          <p:spPr>
            <a:xfrm>
              <a:off x="5573936" y="2519307"/>
              <a:ext cx="3810" cy="34290"/>
            </a:xfrm>
            <a:custGeom>
              <a:avLst/>
              <a:gdLst/>
              <a:ahLst/>
              <a:cxnLst/>
              <a:rect l="l" t="t" r="r" b="b"/>
              <a:pathLst>
                <a:path w="3810" h="34289">
                  <a:moveTo>
                    <a:pt x="3793" y="24213"/>
                  </a:moveTo>
                  <a:lnTo>
                    <a:pt x="1513" y="24213"/>
                  </a:lnTo>
                  <a:lnTo>
                    <a:pt x="756" y="27997"/>
                  </a:lnTo>
                  <a:lnTo>
                    <a:pt x="756" y="31023"/>
                  </a:lnTo>
                  <a:lnTo>
                    <a:pt x="0" y="34050"/>
                  </a:lnTo>
                  <a:lnTo>
                    <a:pt x="3793" y="34050"/>
                  </a:lnTo>
                  <a:lnTo>
                    <a:pt x="3793" y="24213"/>
                  </a:lnTo>
                  <a:close/>
                </a:path>
                <a:path w="3810" h="34289">
                  <a:moveTo>
                    <a:pt x="3793" y="0"/>
                  </a:moveTo>
                  <a:lnTo>
                    <a:pt x="756" y="0"/>
                  </a:lnTo>
                  <a:lnTo>
                    <a:pt x="756" y="1513"/>
                  </a:lnTo>
                  <a:lnTo>
                    <a:pt x="1513" y="3026"/>
                  </a:lnTo>
                  <a:lnTo>
                    <a:pt x="1513" y="4540"/>
                  </a:lnTo>
                  <a:lnTo>
                    <a:pt x="3793" y="4540"/>
                  </a:lnTo>
                  <a:lnTo>
                    <a:pt x="379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523">
              <a:extLst>
                <a:ext uri="{FF2B5EF4-FFF2-40B4-BE49-F238E27FC236}">
                  <a16:creationId xmlns:a16="http://schemas.microsoft.com/office/drawing/2014/main" id="{68875034-0A43-3640-68F7-48A9F8E43702}"/>
                </a:ext>
              </a:extLst>
            </p:cNvPr>
            <p:cNvSpPr>
              <a:spLocks/>
            </p:cNvSpPr>
            <p:nvPr/>
          </p:nvSpPr>
          <p:spPr>
            <a:xfrm>
              <a:off x="5566369" y="2519307"/>
              <a:ext cx="9525" cy="34290"/>
            </a:xfrm>
            <a:custGeom>
              <a:avLst/>
              <a:gdLst/>
              <a:ahLst/>
              <a:cxnLst/>
              <a:rect l="l" t="t" r="r" b="b"/>
              <a:pathLst>
                <a:path w="9525" h="34289">
                  <a:moveTo>
                    <a:pt x="9080" y="24213"/>
                  </a:moveTo>
                  <a:lnTo>
                    <a:pt x="1513" y="24213"/>
                  </a:lnTo>
                  <a:lnTo>
                    <a:pt x="756" y="27997"/>
                  </a:lnTo>
                  <a:lnTo>
                    <a:pt x="756" y="31023"/>
                  </a:lnTo>
                  <a:lnTo>
                    <a:pt x="0" y="34050"/>
                  </a:lnTo>
                  <a:lnTo>
                    <a:pt x="7567" y="34050"/>
                  </a:lnTo>
                  <a:lnTo>
                    <a:pt x="8323" y="31023"/>
                  </a:lnTo>
                  <a:lnTo>
                    <a:pt x="8323" y="27997"/>
                  </a:lnTo>
                  <a:lnTo>
                    <a:pt x="9080" y="24213"/>
                  </a:lnTo>
                  <a:close/>
                </a:path>
                <a:path w="9525" h="34289">
                  <a:moveTo>
                    <a:pt x="8323" y="0"/>
                  </a:moveTo>
                  <a:lnTo>
                    <a:pt x="756" y="0"/>
                  </a:lnTo>
                  <a:lnTo>
                    <a:pt x="756" y="3026"/>
                  </a:lnTo>
                  <a:lnTo>
                    <a:pt x="1513" y="4540"/>
                  </a:lnTo>
                  <a:lnTo>
                    <a:pt x="9080" y="4540"/>
                  </a:lnTo>
                  <a:lnTo>
                    <a:pt x="9080" y="3026"/>
                  </a:lnTo>
                  <a:lnTo>
                    <a:pt x="8323" y="1513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524">
              <a:extLst>
                <a:ext uri="{FF2B5EF4-FFF2-40B4-BE49-F238E27FC236}">
                  <a16:creationId xmlns:a16="http://schemas.microsoft.com/office/drawing/2014/main" id="{E18FD581-BD53-C319-F812-3A11250DFA05}"/>
                </a:ext>
              </a:extLst>
            </p:cNvPr>
            <p:cNvSpPr>
              <a:spLocks/>
            </p:cNvSpPr>
            <p:nvPr/>
          </p:nvSpPr>
          <p:spPr>
            <a:xfrm>
              <a:off x="5439978" y="2533684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5">
                  <a:moveTo>
                    <a:pt x="0" y="0"/>
                  </a:moveTo>
                  <a:lnTo>
                    <a:pt x="133957" y="0"/>
                  </a:lnTo>
                </a:path>
              </a:pathLst>
            </a:custGeom>
            <a:ln w="454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525">
              <a:extLst>
                <a:ext uri="{FF2B5EF4-FFF2-40B4-BE49-F238E27FC236}">
                  <a16:creationId xmlns:a16="http://schemas.microsoft.com/office/drawing/2014/main" id="{FA299668-DC9C-4BE7-1AF8-811E5FA97EDA}"/>
                </a:ext>
              </a:extLst>
            </p:cNvPr>
            <p:cNvSpPr>
              <a:spLocks/>
            </p:cNvSpPr>
            <p:nvPr/>
          </p:nvSpPr>
          <p:spPr>
            <a:xfrm>
              <a:off x="5427114" y="2523847"/>
              <a:ext cx="151130" cy="19685"/>
            </a:xfrm>
            <a:custGeom>
              <a:avLst/>
              <a:gdLst/>
              <a:ahLst/>
              <a:cxnLst/>
              <a:rect l="l" t="t" r="r" b="b"/>
              <a:pathLst>
                <a:path w="151129" h="19685">
                  <a:moveTo>
                    <a:pt x="150615" y="0"/>
                  </a:moveTo>
                  <a:lnTo>
                    <a:pt x="27998" y="0"/>
                  </a:lnTo>
                  <a:lnTo>
                    <a:pt x="25728" y="3026"/>
                  </a:lnTo>
                  <a:lnTo>
                    <a:pt x="19674" y="7566"/>
                  </a:lnTo>
                  <a:lnTo>
                    <a:pt x="146821" y="7566"/>
                  </a:lnTo>
                  <a:lnTo>
                    <a:pt x="146821" y="12106"/>
                  </a:lnTo>
                  <a:lnTo>
                    <a:pt x="12864" y="12106"/>
                  </a:lnTo>
                  <a:lnTo>
                    <a:pt x="9080" y="15133"/>
                  </a:lnTo>
                  <a:lnTo>
                    <a:pt x="0" y="19673"/>
                  </a:lnTo>
                  <a:lnTo>
                    <a:pt x="150615" y="19673"/>
                  </a:lnTo>
                  <a:lnTo>
                    <a:pt x="15061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526">
              <a:extLst>
                <a:ext uri="{FF2B5EF4-FFF2-40B4-BE49-F238E27FC236}">
                  <a16:creationId xmlns:a16="http://schemas.microsoft.com/office/drawing/2014/main" id="{168377CE-F8CD-D724-71B0-FF312BA64E2B}"/>
                </a:ext>
              </a:extLst>
            </p:cNvPr>
            <p:cNvSpPr>
              <a:spLocks/>
            </p:cNvSpPr>
            <p:nvPr/>
          </p:nvSpPr>
          <p:spPr>
            <a:xfrm>
              <a:off x="5815356" y="2405028"/>
              <a:ext cx="398145" cy="57785"/>
            </a:xfrm>
            <a:custGeom>
              <a:avLst/>
              <a:gdLst/>
              <a:ahLst/>
              <a:cxnLst/>
              <a:rect l="l" t="t" r="r" b="b"/>
              <a:pathLst>
                <a:path w="398145" h="57785">
                  <a:moveTo>
                    <a:pt x="398129" y="43897"/>
                  </a:moveTo>
                  <a:lnTo>
                    <a:pt x="0" y="43897"/>
                  </a:lnTo>
                  <a:lnTo>
                    <a:pt x="0" y="48437"/>
                  </a:lnTo>
                  <a:lnTo>
                    <a:pt x="807" y="52977"/>
                  </a:lnTo>
                  <a:lnTo>
                    <a:pt x="807" y="57517"/>
                  </a:lnTo>
                  <a:lnTo>
                    <a:pt x="397322" y="57517"/>
                  </a:lnTo>
                  <a:lnTo>
                    <a:pt x="398129" y="52977"/>
                  </a:lnTo>
                  <a:lnTo>
                    <a:pt x="398129" y="43897"/>
                  </a:lnTo>
                  <a:close/>
                </a:path>
                <a:path w="398145" h="57785">
                  <a:moveTo>
                    <a:pt x="395809" y="0"/>
                  </a:moveTo>
                  <a:lnTo>
                    <a:pt x="3026" y="0"/>
                  </a:lnTo>
                  <a:lnTo>
                    <a:pt x="1513" y="7566"/>
                  </a:lnTo>
                  <a:lnTo>
                    <a:pt x="807" y="15900"/>
                  </a:lnTo>
                  <a:lnTo>
                    <a:pt x="0" y="24223"/>
                  </a:lnTo>
                  <a:lnTo>
                    <a:pt x="398129" y="24223"/>
                  </a:lnTo>
                  <a:lnTo>
                    <a:pt x="398129" y="15900"/>
                  </a:lnTo>
                  <a:lnTo>
                    <a:pt x="397322" y="7566"/>
                  </a:lnTo>
                  <a:lnTo>
                    <a:pt x="395809" y="0"/>
                  </a:lnTo>
                  <a:close/>
                </a:path>
              </a:pathLst>
            </a:custGeom>
            <a:solidFill>
              <a:srgbClr val="008DD0"/>
            </a:solidFill>
            <a:ln>
              <a:solidFill>
                <a:srgbClr val="008D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527">
              <a:extLst>
                <a:ext uri="{FF2B5EF4-FFF2-40B4-BE49-F238E27FC236}">
                  <a16:creationId xmlns:a16="http://schemas.microsoft.com/office/drawing/2014/main" id="{AE782560-FBD4-80FD-69D0-389D5364B898}"/>
                </a:ext>
              </a:extLst>
            </p:cNvPr>
            <p:cNvSpPr>
              <a:spLocks/>
            </p:cNvSpPr>
            <p:nvPr/>
          </p:nvSpPr>
          <p:spPr>
            <a:xfrm>
              <a:off x="5807083" y="2405028"/>
              <a:ext cx="415925" cy="57785"/>
            </a:xfrm>
            <a:custGeom>
              <a:avLst/>
              <a:gdLst/>
              <a:ahLst/>
              <a:cxnLst/>
              <a:rect l="l" t="t" r="r" b="b"/>
              <a:pathLst>
                <a:path w="415925" h="57785">
                  <a:moveTo>
                    <a:pt x="415483" y="43897"/>
                  </a:moveTo>
                  <a:lnTo>
                    <a:pt x="413970" y="43897"/>
                  </a:lnTo>
                  <a:lnTo>
                    <a:pt x="413970" y="52977"/>
                  </a:lnTo>
                  <a:lnTo>
                    <a:pt x="413162" y="57517"/>
                  </a:lnTo>
                  <a:lnTo>
                    <a:pt x="415483" y="57517"/>
                  </a:lnTo>
                  <a:lnTo>
                    <a:pt x="415483" y="43897"/>
                  </a:lnTo>
                  <a:close/>
                </a:path>
                <a:path w="415925" h="57785">
                  <a:moveTo>
                    <a:pt x="706" y="43897"/>
                  </a:moveTo>
                  <a:lnTo>
                    <a:pt x="0" y="43897"/>
                  </a:lnTo>
                  <a:lnTo>
                    <a:pt x="706" y="48437"/>
                  </a:lnTo>
                  <a:lnTo>
                    <a:pt x="706" y="43897"/>
                  </a:lnTo>
                  <a:close/>
                </a:path>
                <a:path w="415925" h="57785">
                  <a:moveTo>
                    <a:pt x="415483" y="0"/>
                  </a:moveTo>
                  <a:lnTo>
                    <a:pt x="411649" y="0"/>
                  </a:lnTo>
                  <a:lnTo>
                    <a:pt x="413162" y="7566"/>
                  </a:lnTo>
                  <a:lnTo>
                    <a:pt x="413970" y="15900"/>
                  </a:lnTo>
                  <a:lnTo>
                    <a:pt x="413970" y="24223"/>
                  </a:lnTo>
                  <a:lnTo>
                    <a:pt x="415483" y="24223"/>
                  </a:lnTo>
                  <a:lnTo>
                    <a:pt x="41548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528">
              <a:extLst>
                <a:ext uri="{FF2B5EF4-FFF2-40B4-BE49-F238E27FC236}">
                  <a16:creationId xmlns:a16="http://schemas.microsoft.com/office/drawing/2014/main" id="{3D27BAB9-E81D-6D58-F063-60CB04D59F0B}"/>
                </a:ext>
              </a:extLst>
            </p:cNvPr>
            <p:cNvSpPr>
              <a:spLocks/>
            </p:cNvSpPr>
            <p:nvPr/>
          </p:nvSpPr>
          <p:spPr>
            <a:xfrm>
              <a:off x="5807789" y="2405028"/>
              <a:ext cx="413384" cy="57785"/>
            </a:xfrm>
            <a:custGeom>
              <a:avLst/>
              <a:gdLst/>
              <a:ahLst/>
              <a:cxnLst/>
              <a:rect l="l" t="t" r="r" b="b"/>
              <a:pathLst>
                <a:path w="413385" h="57785">
                  <a:moveTo>
                    <a:pt x="413263" y="43897"/>
                  </a:moveTo>
                  <a:lnTo>
                    <a:pt x="405696" y="43897"/>
                  </a:lnTo>
                  <a:lnTo>
                    <a:pt x="405696" y="52977"/>
                  </a:lnTo>
                  <a:lnTo>
                    <a:pt x="404889" y="57517"/>
                  </a:lnTo>
                  <a:lnTo>
                    <a:pt x="412456" y="57517"/>
                  </a:lnTo>
                  <a:lnTo>
                    <a:pt x="413263" y="52977"/>
                  </a:lnTo>
                  <a:lnTo>
                    <a:pt x="413263" y="43897"/>
                  </a:lnTo>
                  <a:close/>
                </a:path>
                <a:path w="413385" h="57785">
                  <a:moveTo>
                    <a:pt x="7567" y="43897"/>
                  </a:moveTo>
                  <a:lnTo>
                    <a:pt x="0" y="43897"/>
                  </a:lnTo>
                  <a:lnTo>
                    <a:pt x="0" y="48437"/>
                  </a:lnTo>
                  <a:lnTo>
                    <a:pt x="2320" y="57517"/>
                  </a:lnTo>
                  <a:lnTo>
                    <a:pt x="8374" y="57517"/>
                  </a:lnTo>
                  <a:lnTo>
                    <a:pt x="8374" y="52977"/>
                  </a:lnTo>
                  <a:lnTo>
                    <a:pt x="7567" y="48437"/>
                  </a:lnTo>
                  <a:lnTo>
                    <a:pt x="7567" y="43897"/>
                  </a:lnTo>
                  <a:close/>
                </a:path>
                <a:path w="413385" h="57785">
                  <a:moveTo>
                    <a:pt x="410943" y="0"/>
                  </a:moveTo>
                  <a:lnTo>
                    <a:pt x="403376" y="0"/>
                  </a:lnTo>
                  <a:lnTo>
                    <a:pt x="404889" y="7566"/>
                  </a:lnTo>
                  <a:lnTo>
                    <a:pt x="405696" y="15900"/>
                  </a:lnTo>
                  <a:lnTo>
                    <a:pt x="405696" y="24223"/>
                  </a:lnTo>
                  <a:lnTo>
                    <a:pt x="413263" y="24223"/>
                  </a:lnTo>
                  <a:lnTo>
                    <a:pt x="413263" y="15900"/>
                  </a:lnTo>
                  <a:lnTo>
                    <a:pt x="412456" y="7566"/>
                  </a:lnTo>
                  <a:lnTo>
                    <a:pt x="410943" y="0"/>
                  </a:lnTo>
                  <a:close/>
                </a:path>
                <a:path w="413385" h="57785">
                  <a:moveTo>
                    <a:pt x="10593" y="0"/>
                  </a:moveTo>
                  <a:lnTo>
                    <a:pt x="4540" y="0"/>
                  </a:lnTo>
                  <a:lnTo>
                    <a:pt x="0" y="21953"/>
                  </a:lnTo>
                  <a:lnTo>
                    <a:pt x="0" y="24223"/>
                  </a:lnTo>
                  <a:lnTo>
                    <a:pt x="7567" y="24223"/>
                  </a:lnTo>
                  <a:lnTo>
                    <a:pt x="8374" y="15900"/>
                  </a:lnTo>
                  <a:lnTo>
                    <a:pt x="9080" y="7566"/>
                  </a:lnTo>
                  <a:lnTo>
                    <a:pt x="1059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529">
              <a:extLst>
                <a:ext uri="{FF2B5EF4-FFF2-40B4-BE49-F238E27FC236}">
                  <a16:creationId xmlns:a16="http://schemas.microsoft.com/office/drawing/2014/main" id="{91918765-54C6-15B9-F556-FAEAC1F8990D}"/>
                </a:ext>
              </a:extLst>
            </p:cNvPr>
            <p:cNvSpPr>
              <a:spLocks/>
            </p:cNvSpPr>
            <p:nvPr/>
          </p:nvSpPr>
          <p:spPr>
            <a:xfrm>
              <a:off x="5810816" y="2439089"/>
              <a:ext cx="409575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0" y="0"/>
                  </a:moveTo>
                  <a:lnTo>
                    <a:pt x="409429" y="0"/>
                  </a:lnTo>
                </a:path>
              </a:pathLst>
            </a:custGeom>
            <a:ln w="454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530">
              <a:extLst>
                <a:ext uri="{FF2B5EF4-FFF2-40B4-BE49-F238E27FC236}">
                  <a16:creationId xmlns:a16="http://schemas.microsoft.com/office/drawing/2014/main" id="{E7E8B296-C3A6-0B47-1E3D-6918E8E05AEE}"/>
                </a:ext>
              </a:extLst>
            </p:cNvPr>
            <p:cNvSpPr>
              <a:spLocks/>
            </p:cNvSpPr>
            <p:nvPr/>
          </p:nvSpPr>
          <p:spPr>
            <a:xfrm>
              <a:off x="5806276" y="2429252"/>
              <a:ext cx="416559" cy="19685"/>
            </a:xfrm>
            <a:custGeom>
              <a:avLst/>
              <a:gdLst/>
              <a:ahLst/>
              <a:cxnLst/>
              <a:rect l="l" t="t" r="r" b="b"/>
              <a:pathLst>
                <a:path w="416560" h="19685">
                  <a:moveTo>
                    <a:pt x="416290" y="0"/>
                  </a:moveTo>
                  <a:lnTo>
                    <a:pt x="1513" y="0"/>
                  </a:lnTo>
                  <a:lnTo>
                    <a:pt x="0" y="3783"/>
                  </a:lnTo>
                  <a:lnTo>
                    <a:pt x="0" y="16646"/>
                  </a:lnTo>
                  <a:lnTo>
                    <a:pt x="807" y="19673"/>
                  </a:lnTo>
                  <a:lnTo>
                    <a:pt x="416290" y="19673"/>
                  </a:lnTo>
                  <a:lnTo>
                    <a:pt x="416290" y="12106"/>
                  </a:lnTo>
                  <a:lnTo>
                    <a:pt x="4540" y="12106"/>
                  </a:lnTo>
                  <a:lnTo>
                    <a:pt x="4540" y="7566"/>
                  </a:lnTo>
                  <a:lnTo>
                    <a:pt x="807" y="7566"/>
                  </a:lnTo>
                  <a:lnTo>
                    <a:pt x="807" y="3783"/>
                  </a:lnTo>
                  <a:lnTo>
                    <a:pt x="416290" y="3783"/>
                  </a:lnTo>
                  <a:lnTo>
                    <a:pt x="416290" y="0"/>
                  </a:lnTo>
                  <a:close/>
                </a:path>
                <a:path w="416560" h="19685">
                  <a:moveTo>
                    <a:pt x="416290" y="3783"/>
                  </a:moveTo>
                  <a:lnTo>
                    <a:pt x="807" y="3783"/>
                  </a:lnTo>
                  <a:lnTo>
                    <a:pt x="807" y="7566"/>
                  </a:lnTo>
                  <a:lnTo>
                    <a:pt x="413970" y="7566"/>
                  </a:lnTo>
                  <a:lnTo>
                    <a:pt x="413970" y="12106"/>
                  </a:lnTo>
                  <a:lnTo>
                    <a:pt x="416290" y="12106"/>
                  </a:lnTo>
                  <a:lnTo>
                    <a:pt x="416290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531">
              <a:extLst>
                <a:ext uri="{FF2B5EF4-FFF2-40B4-BE49-F238E27FC236}">
                  <a16:creationId xmlns:a16="http://schemas.microsoft.com/office/drawing/2014/main" id="{37D6CB67-F8DF-34CE-355F-B1B6CFA55926}"/>
                </a:ext>
              </a:extLst>
            </p:cNvPr>
            <p:cNvSpPr>
              <a:spLocks/>
            </p:cNvSpPr>
            <p:nvPr/>
          </p:nvSpPr>
          <p:spPr>
            <a:xfrm>
              <a:off x="5975778" y="2185561"/>
              <a:ext cx="48260" cy="34925"/>
            </a:xfrm>
            <a:custGeom>
              <a:avLst/>
              <a:gdLst/>
              <a:ahLst/>
              <a:cxnLst/>
              <a:rect l="l" t="t" r="r" b="b"/>
              <a:pathLst>
                <a:path w="48260" h="34925">
                  <a:moveTo>
                    <a:pt x="0" y="0"/>
                  </a:moveTo>
                  <a:lnTo>
                    <a:pt x="47723" y="0"/>
                  </a:lnTo>
                  <a:lnTo>
                    <a:pt x="47723" y="34817"/>
                  </a:lnTo>
                  <a:lnTo>
                    <a:pt x="0" y="34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DD0"/>
            </a:solidFill>
            <a:ln>
              <a:solidFill>
                <a:srgbClr val="008D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532">
              <a:extLst>
                <a:ext uri="{FF2B5EF4-FFF2-40B4-BE49-F238E27FC236}">
                  <a16:creationId xmlns:a16="http://schemas.microsoft.com/office/drawing/2014/main" id="{1C0FDFED-B0CE-88EB-43ED-DB1612088E2A}"/>
                </a:ext>
              </a:extLst>
            </p:cNvPr>
            <p:cNvSpPr>
              <a:spLocks/>
            </p:cNvSpPr>
            <p:nvPr/>
          </p:nvSpPr>
          <p:spPr>
            <a:xfrm>
              <a:off x="5975778" y="2175724"/>
              <a:ext cx="48260" cy="57150"/>
            </a:xfrm>
            <a:custGeom>
              <a:avLst/>
              <a:gdLst/>
              <a:ahLst/>
              <a:cxnLst/>
              <a:rect l="l" t="t" r="r" b="b"/>
              <a:pathLst>
                <a:path w="48260" h="57150">
                  <a:moveTo>
                    <a:pt x="47723" y="52220"/>
                  </a:moveTo>
                  <a:lnTo>
                    <a:pt x="0" y="52220"/>
                  </a:lnTo>
                  <a:lnTo>
                    <a:pt x="0" y="56760"/>
                  </a:lnTo>
                  <a:lnTo>
                    <a:pt x="47723" y="56760"/>
                  </a:lnTo>
                  <a:lnTo>
                    <a:pt x="47723" y="52220"/>
                  </a:lnTo>
                  <a:close/>
                </a:path>
                <a:path w="48260" h="57150">
                  <a:moveTo>
                    <a:pt x="47723" y="0"/>
                  </a:moveTo>
                  <a:lnTo>
                    <a:pt x="0" y="0"/>
                  </a:lnTo>
                  <a:lnTo>
                    <a:pt x="0" y="2270"/>
                  </a:lnTo>
                  <a:lnTo>
                    <a:pt x="47723" y="2270"/>
                  </a:lnTo>
                  <a:lnTo>
                    <a:pt x="4772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533">
              <a:extLst>
                <a:ext uri="{FF2B5EF4-FFF2-40B4-BE49-F238E27FC236}">
                  <a16:creationId xmlns:a16="http://schemas.microsoft.com/office/drawing/2014/main" id="{91F32862-C77F-84C5-6C01-8998CB05C770}"/>
                </a:ext>
              </a:extLst>
            </p:cNvPr>
            <p:cNvSpPr>
              <a:spLocks/>
            </p:cNvSpPr>
            <p:nvPr/>
          </p:nvSpPr>
          <p:spPr>
            <a:xfrm>
              <a:off x="5975778" y="2177994"/>
              <a:ext cx="48260" cy="55244"/>
            </a:xfrm>
            <a:custGeom>
              <a:avLst/>
              <a:gdLst/>
              <a:ahLst/>
              <a:cxnLst/>
              <a:rect l="l" t="t" r="r" b="b"/>
              <a:pathLst>
                <a:path w="48260" h="55244">
                  <a:moveTo>
                    <a:pt x="47723" y="54490"/>
                  </a:moveTo>
                  <a:lnTo>
                    <a:pt x="0" y="54490"/>
                  </a:lnTo>
                  <a:lnTo>
                    <a:pt x="0" y="55247"/>
                  </a:lnTo>
                  <a:lnTo>
                    <a:pt x="47723" y="55247"/>
                  </a:lnTo>
                  <a:lnTo>
                    <a:pt x="47723" y="54490"/>
                  </a:lnTo>
                  <a:close/>
                </a:path>
                <a:path w="48260" h="55244">
                  <a:moveTo>
                    <a:pt x="47723" y="42384"/>
                  </a:moveTo>
                  <a:lnTo>
                    <a:pt x="0" y="42384"/>
                  </a:lnTo>
                  <a:lnTo>
                    <a:pt x="0" y="49950"/>
                  </a:lnTo>
                  <a:lnTo>
                    <a:pt x="47723" y="49950"/>
                  </a:lnTo>
                  <a:lnTo>
                    <a:pt x="47723" y="42384"/>
                  </a:lnTo>
                  <a:close/>
                </a:path>
                <a:path w="48260" h="55244">
                  <a:moveTo>
                    <a:pt x="47723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47723" y="7566"/>
                  </a:lnTo>
                  <a:lnTo>
                    <a:pt x="4772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534">
              <a:extLst>
                <a:ext uri="{FF2B5EF4-FFF2-40B4-BE49-F238E27FC236}">
                  <a16:creationId xmlns:a16="http://schemas.microsoft.com/office/drawing/2014/main" id="{3FC00D5E-0ED4-3CE9-D1E0-0C361703AB0F}"/>
                </a:ext>
              </a:extLst>
            </p:cNvPr>
            <p:cNvSpPr>
              <a:spLocks/>
            </p:cNvSpPr>
            <p:nvPr/>
          </p:nvSpPr>
          <p:spPr>
            <a:xfrm>
              <a:off x="5390782" y="1646756"/>
              <a:ext cx="29845" cy="765175"/>
            </a:xfrm>
            <a:custGeom>
              <a:avLst/>
              <a:gdLst/>
              <a:ahLst/>
              <a:cxnLst/>
              <a:rect l="l" t="t" r="r" b="b"/>
              <a:pathLst>
                <a:path w="29845" h="765175">
                  <a:moveTo>
                    <a:pt x="27251" y="506268"/>
                  </a:moveTo>
                  <a:lnTo>
                    <a:pt x="2270" y="506268"/>
                  </a:lnTo>
                  <a:lnTo>
                    <a:pt x="0" y="765082"/>
                  </a:lnTo>
                  <a:lnTo>
                    <a:pt x="4540" y="762812"/>
                  </a:lnTo>
                  <a:lnTo>
                    <a:pt x="2270" y="759029"/>
                  </a:lnTo>
                  <a:lnTo>
                    <a:pt x="1513" y="755246"/>
                  </a:lnTo>
                  <a:lnTo>
                    <a:pt x="1513" y="751462"/>
                  </a:lnTo>
                  <a:lnTo>
                    <a:pt x="2589" y="743860"/>
                  </a:lnTo>
                  <a:lnTo>
                    <a:pt x="5580" y="737180"/>
                  </a:lnTo>
                  <a:lnTo>
                    <a:pt x="10132" y="731777"/>
                  </a:lnTo>
                  <a:lnTo>
                    <a:pt x="15890" y="728005"/>
                  </a:lnTo>
                  <a:lnTo>
                    <a:pt x="15890" y="659894"/>
                  </a:lnTo>
                  <a:lnTo>
                    <a:pt x="16850" y="645315"/>
                  </a:lnTo>
                  <a:lnTo>
                    <a:pt x="19584" y="631230"/>
                  </a:lnTo>
                  <a:lnTo>
                    <a:pt x="23880" y="617854"/>
                  </a:lnTo>
                  <a:lnTo>
                    <a:pt x="29521" y="605403"/>
                  </a:lnTo>
                  <a:lnTo>
                    <a:pt x="27251" y="506268"/>
                  </a:lnTo>
                  <a:close/>
                </a:path>
                <a:path w="29845" h="765175">
                  <a:moveTo>
                    <a:pt x="24981" y="429833"/>
                  </a:moveTo>
                  <a:lnTo>
                    <a:pt x="3026" y="429833"/>
                  </a:lnTo>
                  <a:lnTo>
                    <a:pt x="2270" y="486594"/>
                  </a:lnTo>
                  <a:lnTo>
                    <a:pt x="26494" y="486594"/>
                  </a:lnTo>
                  <a:lnTo>
                    <a:pt x="24981" y="429833"/>
                  </a:lnTo>
                  <a:close/>
                </a:path>
                <a:path w="29845" h="765175">
                  <a:moveTo>
                    <a:pt x="13620" y="0"/>
                  </a:moveTo>
                  <a:lnTo>
                    <a:pt x="6810" y="0"/>
                  </a:lnTo>
                  <a:lnTo>
                    <a:pt x="3026" y="410160"/>
                  </a:lnTo>
                  <a:lnTo>
                    <a:pt x="24224" y="410160"/>
                  </a:lnTo>
                  <a:lnTo>
                    <a:pt x="13620" y="0"/>
                  </a:lnTo>
                  <a:close/>
                </a:path>
              </a:pathLst>
            </a:custGeom>
            <a:solidFill>
              <a:srgbClr val="008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535">
              <a:extLst>
                <a:ext uri="{FF2B5EF4-FFF2-40B4-BE49-F238E27FC236}">
                  <a16:creationId xmlns:a16="http://schemas.microsoft.com/office/drawing/2014/main" id="{2E03CE12-E114-96AB-9E0A-4E6B732FF36C}"/>
                </a:ext>
              </a:extLst>
            </p:cNvPr>
            <p:cNvSpPr>
              <a:spLocks/>
            </p:cNvSpPr>
            <p:nvPr/>
          </p:nvSpPr>
          <p:spPr>
            <a:xfrm>
              <a:off x="5397593" y="1637675"/>
              <a:ext cx="34925" cy="602615"/>
            </a:xfrm>
            <a:custGeom>
              <a:avLst/>
              <a:gdLst/>
              <a:ahLst/>
              <a:cxnLst/>
              <a:rect l="l" t="t" r="r" b="b"/>
              <a:pathLst>
                <a:path w="34925" h="602614">
                  <a:moveTo>
                    <a:pt x="32548" y="515348"/>
                  </a:moveTo>
                  <a:lnTo>
                    <a:pt x="28008" y="515348"/>
                  </a:lnTo>
                  <a:lnTo>
                    <a:pt x="30278" y="602376"/>
                  </a:lnTo>
                  <a:lnTo>
                    <a:pt x="31791" y="600106"/>
                  </a:lnTo>
                  <a:lnTo>
                    <a:pt x="33305" y="598593"/>
                  </a:lnTo>
                  <a:lnTo>
                    <a:pt x="34818" y="596323"/>
                  </a:lnTo>
                  <a:lnTo>
                    <a:pt x="33305" y="539562"/>
                  </a:lnTo>
                  <a:lnTo>
                    <a:pt x="32548" y="515348"/>
                  </a:lnTo>
                  <a:close/>
                </a:path>
                <a:path w="34925" h="602614">
                  <a:moveTo>
                    <a:pt x="29521" y="421510"/>
                  </a:moveTo>
                  <a:lnTo>
                    <a:pt x="29521" y="438914"/>
                  </a:lnTo>
                  <a:lnTo>
                    <a:pt x="25738" y="438914"/>
                  </a:lnTo>
                  <a:lnTo>
                    <a:pt x="27251" y="495675"/>
                  </a:lnTo>
                  <a:lnTo>
                    <a:pt x="31791" y="495675"/>
                  </a:lnTo>
                  <a:lnTo>
                    <a:pt x="29521" y="421510"/>
                  </a:lnTo>
                  <a:close/>
                </a:path>
                <a:path w="34925" h="602614">
                  <a:moveTo>
                    <a:pt x="14387" y="3026"/>
                  </a:moveTo>
                  <a:lnTo>
                    <a:pt x="24981" y="419240"/>
                  </a:lnTo>
                  <a:lnTo>
                    <a:pt x="28765" y="419240"/>
                  </a:lnTo>
                  <a:lnTo>
                    <a:pt x="15144" y="3732"/>
                  </a:lnTo>
                  <a:lnTo>
                    <a:pt x="14387" y="3026"/>
                  </a:lnTo>
                  <a:close/>
                </a:path>
                <a:path w="34925" h="602614">
                  <a:moveTo>
                    <a:pt x="0" y="0"/>
                  </a:moveTo>
                  <a:lnTo>
                    <a:pt x="0" y="1513"/>
                  </a:lnTo>
                  <a:lnTo>
                    <a:pt x="6810" y="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536">
              <a:extLst>
                <a:ext uri="{FF2B5EF4-FFF2-40B4-BE49-F238E27FC236}">
                  <a16:creationId xmlns:a16="http://schemas.microsoft.com/office/drawing/2014/main" id="{343ECB87-C9FD-3E2A-BBAB-7DC4602BFFC2}"/>
                </a:ext>
              </a:extLst>
            </p:cNvPr>
            <p:cNvSpPr>
              <a:spLocks/>
            </p:cNvSpPr>
            <p:nvPr/>
          </p:nvSpPr>
          <p:spPr>
            <a:xfrm>
              <a:off x="5397593" y="1639189"/>
              <a:ext cx="30480" cy="613410"/>
            </a:xfrm>
            <a:custGeom>
              <a:avLst/>
              <a:gdLst/>
              <a:ahLst/>
              <a:cxnLst/>
              <a:rect l="l" t="t" r="r" b="b"/>
              <a:pathLst>
                <a:path w="30479" h="613410">
                  <a:moveTo>
                    <a:pt x="28008" y="513835"/>
                  </a:moveTo>
                  <a:lnTo>
                    <a:pt x="20441" y="513835"/>
                  </a:lnTo>
                  <a:lnTo>
                    <a:pt x="22711" y="612970"/>
                  </a:lnTo>
                  <a:lnTo>
                    <a:pt x="24981" y="608430"/>
                  </a:lnTo>
                  <a:lnTo>
                    <a:pt x="27251" y="604646"/>
                  </a:lnTo>
                  <a:lnTo>
                    <a:pt x="30278" y="600863"/>
                  </a:lnTo>
                  <a:lnTo>
                    <a:pt x="28008" y="513835"/>
                  </a:lnTo>
                  <a:close/>
                </a:path>
                <a:path w="30479" h="613410">
                  <a:moveTo>
                    <a:pt x="25738" y="437400"/>
                  </a:moveTo>
                  <a:lnTo>
                    <a:pt x="18171" y="437400"/>
                  </a:lnTo>
                  <a:lnTo>
                    <a:pt x="19684" y="494161"/>
                  </a:lnTo>
                  <a:lnTo>
                    <a:pt x="27251" y="494161"/>
                  </a:lnTo>
                  <a:lnTo>
                    <a:pt x="25738" y="437400"/>
                  </a:lnTo>
                  <a:close/>
                </a:path>
                <a:path w="30479" h="613410">
                  <a:moveTo>
                    <a:pt x="6810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6810" y="7566"/>
                  </a:lnTo>
                  <a:lnTo>
                    <a:pt x="17414" y="417727"/>
                  </a:lnTo>
                  <a:lnTo>
                    <a:pt x="24981" y="417727"/>
                  </a:lnTo>
                  <a:lnTo>
                    <a:pt x="14387" y="1513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537">
              <a:extLst>
                <a:ext uri="{FF2B5EF4-FFF2-40B4-BE49-F238E27FC236}">
                  <a16:creationId xmlns:a16="http://schemas.microsoft.com/office/drawing/2014/main" id="{14981D2F-DF4D-A5E2-0ED4-7B49EB959D03}"/>
                </a:ext>
              </a:extLst>
            </p:cNvPr>
            <p:cNvSpPr>
              <a:spLocks/>
            </p:cNvSpPr>
            <p:nvPr/>
          </p:nvSpPr>
          <p:spPr>
            <a:xfrm>
              <a:off x="5393809" y="2064483"/>
              <a:ext cx="26034" cy="5080"/>
            </a:xfrm>
            <a:custGeom>
              <a:avLst/>
              <a:gdLst/>
              <a:ahLst/>
              <a:cxnLst/>
              <a:rect l="l" t="t" r="r" b="b"/>
              <a:pathLst>
                <a:path w="26035" h="5080">
                  <a:moveTo>
                    <a:pt x="25738" y="4540"/>
                  </a:moveTo>
                  <a:lnTo>
                    <a:pt x="0" y="4540"/>
                  </a:lnTo>
                  <a:lnTo>
                    <a:pt x="0" y="0"/>
                  </a:lnTo>
                  <a:lnTo>
                    <a:pt x="25738" y="0"/>
                  </a:lnTo>
                  <a:lnTo>
                    <a:pt x="25738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538">
              <a:extLst>
                <a:ext uri="{FF2B5EF4-FFF2-40B4-BE49-F238E27FC236}">
                  <a16:creationId xmlns:a16="http://schemas.microsoft.com/office/drawing/2014/main" id="{E1C6B4CD-6090-2E87-246C-713A8F7BC9FD}"/>
                </a:ext>
              </a:extLst>
            </p:cNvPr>
            <p:cNvSpPr>
              <a:spLocks/>
            </p:cNvSpPr>
            <p:nvPr/>
          </p:nvSpPr>
          <p:spPr>
            <a:xfrm>
              <a:off x="5393809" y="2056916"/>
              <a:ext cx="33655" cy="19685"/>
            </a:xfrm>
            <a:custGeom>
              <a:avLst/>
              <a:gdLst/>
              <a:ahLst/>
              <a:cxnLst/>
              <a:rect l="l" t="t" r="r" b="b"/>
              <a:pathLst>
                <a:path w="33654" h="19685">
                  <a:moveTo>
                    <a:pt x="32548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25738" y="7566"/>
                  </a:lnTo>
                  <a:lnTo>
                    <a:pt x="25738" y="12106"/>
                  </a:lnTo>
                  <a:lnTo>
                    <a:pt x="0" y="12106"/>
                  </a:lnTo>
                  <a:lnTo>
                    <a:pt x="0" y="19673"/>
                  </a:lnTo>
                  <a:lnTo>
                    <a:pt x="33305" y="19673"/>
                  </a:lnTo>
                  <a:lnTo>
                    <a:pt x="33305" y="2270"/>
                  </a:lnTo>
                  <a:lnTo>
                    <a:pt x="32548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539">
              <a:extLst>
                <a:ext uri="{FF2B5EF4-FFF2-40B4-BE49-F238E27FC236}">
                  <a16:creationId xmlns:a16="http://schemas.microsoft.com/office/drawing/2014/main" id="{CAC5C7F2-CAB1-7069-BA26-FE0259745403}"/>
                </a:ext>
              </a:extLst>
            </p:cNvPr>
            <p:cNvSpPr>
              <a:spLocks/>
            </p:cNvSpPr>
            <p:nvPr/>
          </p:nvSpPr>
          <p:spPr>
            <a:xfrm>
              <a:off x="5393052" y="2140917"/>
              <a:ext cx="30480" cy="5080"/>
            </a:xfrm>
            <a:custGeom>
              <a:avLst/>
              <a:gdLst/>
              <a:ahLst/>
              <a:cxnLst/>
              <a:rect l="l" t="t" r="r" b="b"/>
              <a:pathLst>
                <a:path w="30479" h="5080">
                  <a:moveTo>
                    <a:pt x="30278" y="4540"/>
                  </a:moveTo>
                  <a:lnTo>
                    <a:pt x="0" y="4540"/>
                  </a:lnTo>
                  <a:lnTo>
                    <a:pt x="0" y="0"/>
                  </a:lnTo>
                  <a:lnTo>
                    <a:pt x="30278" y="0"/>
                  </a:lnTo>
                  <a:lnTo>
                    <a:pt x="30278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540">
              <a:extLst>
                <a:ext uri="{FF2B5EF4-FFF2-40B4-BE49-F238E27FC236}">
                  <a16:creationId xmlns:a16="http://schemas.microsoft.com/office/drawing/2014/main" id="{91CB5E2E-3778-9617-5B9C-B3249D70BD21}"/>
                </a:ext>
              </a:extLst>
            </p:cNvPr>
            <p:cNvSpPr>
              <a:spLocks/>
            </p:cNvSpPr>
            <p:nvPr/>
          </p:nvSpPr>
          <p:spPr>
            <a:xfrm>
              <a:off x="5393052" y="2133350"/>
              <a:ext cx="37465" cy="19685"/>
            </a:xfrm>
            <a:custGeom>
              <a:avLst/>
              <a:gdLst/>
              <a:ahLst/>
              <a:cxnLst/>
              <a:rect l="l" t="t" r="r" b="b"/>
              <a:pathLst>
                <a:path w="37464" h="19685">
                  <a:moveTo>
                    <a:pt x="36332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30278" y="7566"/>
                  </a:lnTo>
                  <a:lnTo>
                    <a:pt x="30278" y="12106"/>
                  </a:lnTo>
                  <a:lnTo>
                    <a:pt x="0" y="12106"/>
                  </a:lnTo>
                  <a:lnTo>
                    <a:pt x="0" y="19673"/>
                  </a:lnTo>
                  <a:lnTo>
                    <a:pt x="37088" y="19673"/>
                  </a:lnTo>
                  <a:lnTo>
                    <a:pt x="36332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541">
              <a:extLst>
                <a:ext uri="{FF2B5EF4-FFF2-40B4-BE49-F238E27FC236}">
                  <a16:creationId xmlns:a16="http://schemas.microsoft.com/office/drawing/2014/main" id="{B01FEF30-D413-8C22-E6D8-B2B3564EDDA2}"/>
                </a:ext>
              </a:extLst>
            </p:cNvPr>
            <p:cNvSpPr>
              <a:spLocks/>
            </p:cNvSpPr>
            <p:nvPr/>
          </p:nvSpPr>
          <p:spPr>
            <a:xfrm>
              <a:off x="5425601" y="2277140"/>
              <a:ext cx="5080" cy="29209"/>
            </a:xfrm>
            <a:custGeom>
              <a:avLst/>
              <a:gdLst/>
              <a:ahLst/>
              <a:cxnLst/>
              <a:rect l="l" t="t" r="r" b="b"/>
              <a:pathLst>
                <a:path w="5079" h="29210">
                  <a:moveTo>
                    <a:pt x="4540" y="0"/>
                  </a:moveTo>
                  <a:lnTo>
                    <a:pt x="2553" y="6940"/>
                  </a:lnTo>
                  <a:lnTo>
                    <a:pt x="1135" y="14093"/>
                  </a:lnTo>
                  <a:lnTo>
                    <a:pt x="283" y="21387"/>
                  </a:lnTo>
                  <a:lnTo>
                    <a:pt x="0" y="28753"/>
                  </a:lnTo>
                  <a:lnTo>
                    <a:pt x="4540" y="0"/>
                  </a:lnTo>
                  <a:close/>
                </a:path>
              </a:pathLst>
            </a:custGeom>
            <a:solidFill>
              <a:srgbClr val="3A8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542">
              <a:extLst>
                <a:ext uri="{FF2B5EF4-FFF2-40B4-BE49-F238E27FC236}">
                  <a16:creationId xmlns:a16="http://schemas.microsoft.com/office/drawing/2014/main" id="{9397F770-BBDF-79DE-FD24-FD74ADC7C48F}"/>
                </a:ext>
              </a:extLst>
            </p:cNvPr>
            <p:cNvSpPr>
              <a:spLocks/>
            </p:cNvSpPr>
            <p:nvPr/>
          </p:nvSpPr>
          <p:spPr>
            <a:xfrm>
              <a:off x="5414250" y="2246106"/>
              <a:ext cx="19050" cy="119380"/>
            </a:xfrm>
            <a:custGeom>
              <a:avLst/>
              <a:gdLst/>
              <a:ahLst/>
              <a:cxnLst/>
              <a:rect l="l" t="t" r="r" b="b"/>
              <a:pathLst>
                <a:path w="19050" h="119380">
                  <a:moveTo>
                    <a:pt x="18917" y="0"/>
                  </a:moveTo>
                  <a:lnTo>
                    <a:pt x="10854" y="13609"/>
                  </a:lnTo>
                  <a:lnTo>
                    <a:pt x="4918" y="28285"/>
                  </a:lnTo>
                  <a:lnTo>
                    <a:pt x="1253" y="43954"/>
                  </a:lnTo>
                  <a:lnTo>
                    <a:pt x="0" y="60544"/>
                  </a:lnTo>
                  <a:lnTo>
                    <a:pt x="0" y="118818"/>
                  </a:lnTo>
                  <a:lnTo>
                    <a:pt x="2270" y="118818"/>
                  </a:lnTo>
                  <a:lnTo>
                    <a:pt x="3783" y="108225"/>
                  </a:lnTo>
                  <a:lnTo>
                    <a:pt x="3783" y="60544"/>
                  </a:lnTo>
                  <a:lnTo>
                    <a:pt x="4764" y="45964"/>
                  </a:lnTo>
                  <a:lnTo>
                    <a:pt x="7661" y="31880"/>
                  </a:lnTo>
                  <a:lnTo>
                    <a:pt x="12402" y="18504"/>
                  </a:lnTo>
                  <a:lnTo>
                    <a:pt x="18917" y="6053"/>
                  </a:lnTo>
                  <a:lnTo>
                    <a:pt x="18917" y="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543">
              <a:extLst>
                <a:ext uri="{FF2B5EF4-FFF2-40B4-BE49-F238E27FC236}">
                  <a16:creationId xmlns:a16="http://schemas.microsoft.com/office/drawing/2014/main" id="{3CA817EB-2776-B0CE-66B4-66144110C0B9}"/>
                </a:ext>
              </a:extLst>
            </p:cNvPr>
            <p:cNvSpPr>
              <a:spLocks/>
            </p:cNvSpPr>
            <p:nvPr/>
          </p:nvSpPr>
          <p:spPr>
            <a:xfrm>
              <a:off x="5406673" y="2233999"/>
              <a:ext cx="26670" cy="140970"/>
            </a:xfrm>
            <a:custGeom>
              <a:avLst/>
              <a:gdLst/>
              <a:ahLst/>
              <a:cxnLst/>
              <a:rect l="l" t="t" r="r" b="b"/>
              <a:pathLst>
                <a:path w="26670" h="140969">
                  <a:moveTo>
                    <a:pt x="25738" y="0"/>
                  </a:moveTo>
                  <a:lnTo>
                    <a:pt x="24224" y="2270"/>
                  </a:lnTo>
                  <a:lnTo>
                    <a:pt x="22711" y="3783"/>
                  </a:lnTo>
                  <a:lnTo>
                    <a:pt x="21197" y="6053"/>
                  </a:lnTo>
                  <a:lnTo>
                    <a:pt x="3693" y="43986"/>
                  </a:lnTo>
                  <a:lnTo>
                    <a:pt x="0" y="140762"/>
                  </a:lnTo>
                  <a:lnTo>
                    <a:pt x="1513" y="140762"/>
                  </a:lnTo>
                  <a:lnTo>
                    <a:pt x="1513" y="130925"/>
                  </a:lnTo>
                  <a:lnTo>
                    <a:pt x="7577" y="130925"/>
                  </a:lnTo>
                  <a:lnTo>
                    <a:pt x="7634" y="71894"/>
                  </a:lnTo>
                  <a:lnTo>
                    <a:pt x="18431" y="25716"/>
                  </a:lnTo>
                  <a:lnTo>
                    <a:pt x="26494" y="12106"/>
                  </a:lnTo>
                  <a:lnTo>
                    <a:pt x="25738" y="0"/>
                  </a:lnTo>
                  <a:close/>
                </a:path>
                <a:path w="26670" h="140969">
                  <a:moveTo>
                    <a:pt x="26494" y="18160"/>
                  </a:moveTo>
                  <a:lnTo>
                    <a:pt x="12342" y="58071"/>
                  </a:lnTo>
                  <a:lnTo>
                    <a:pt x="11360" y="120332"/>
                  </a:lnTo>
                  <a:lnTo>
                    <a:pt x="18927" y="71894"/>
                  </a:lnTo>
                  <a:lnTo>
                    <a:pt x="19211" y="64528"/>
                  </a:lnTo>
                  <a:lnTo>
                    <a:pt x="20062" y="57233"/>
                  </a:lnTo>
                  <a:lnTo>
                    <a:pt x="21481" y="50080"/>
                  </a:lnTo>
                  <a:lnTo>
                    <a:pt x="23468" y="43140"/>
                  </a:lnTo>
                  <a:lnTo>
                    <a:pt x="26494" y="22700"/>
                  </a:lnTo>
                  <a:lnTo>
                    <a:pt x="26494" y="1816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544">
              <a:extLst>
                <a:ext uri="{FF2B5EF4-FFF2-40B4-BE49-F238E27FC236}">
                  <a16:creationId xmlns:a16="http://schemas.microsoft.com/office/drawing/2014/main" id="{2E927E34-5537-F979-83F3-2157D7053029}"/>
                </a:ext>
              </a:extLst>
            </p:cNvPr>
            <p:cNvSpPr>
              <a:spLocks/>
            </p:cNvSpPr>
            <p:nvPr/>
          </p:nvSpPr>
          <p:spPr>
            <a:xfrm>
              <a:off x="5399863" y="2383085"/>
              <a:ext cx="8890" cy="22225"/>
            </a:xfrm>
            <a:custGeom>
              <a:avLst/>
              <a:gdLst/>
              <a:ahLst/>
              <a:cxnLst/>
              <a:rect l="l" t="t" r="r" b="b"/>
              <a:pathLst>
                <a:path w="8889" h="22225">
                  <a:moveTo>
                    <a:pt x="8323" y="0"/>
                  </a:moveTo>
                  <a:lnTo>
                    <a:pt x="3026" y="3026"/>
                  </a:lnTo>
                  <a:lnTo>
                    <a:pt x="0" y="8323"/>
                  </a:lnTo>
                  <a:lnTo>
                    <a:pt x="0" y="17403"/>
                  </a:lnTo>
                  <a:lnTo>
                    <a:pt x="1513" y="21943"/>
                  </a:lnTo>
                  <a:lnTo>
                    <a:pt x="2270" y="20430"/>
                  </a:lnTo>
                  <a:lnTo>
                    <a:pt x="2270" y="18160"/>
                  </a:lnTo>
                  <a:lnTo>
                    <a:pt x="1513" y="16646"/>
                  </a:lnTo>
                  <a:lnTo>
                    <a:pt x="1513" y="9080"/>
                  </a:lnTo>
                  <a:lnTo>
                    <a:pt x="4540" y="4540"/>
                  </a:lnTo>
                  <a:lnTo>
                    <a:pt x="8323" y="1513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545">
              <a:extLst>
                <a:ext uri="{FF2B5EF4-FFF2-40B4-BE49-F238E27FC236}">
                  <a16:creationId xmlns:a16="http://schemas.microsoft.com/office/drawing/2014/main" id="{A8FE5C15-FC32-5CDF-6EEB-570F41F5AC39}"/>
                </a:ext>
              </a:extLst>
            </p:cNvPr>
            <p:cNvSpPr>
              <a:spLocks/>
            </p:cNvSpPr>
            <p:nvPr/>
          </p:nvSpPr>
          <p:spPr>
            <a:xfrm>
              <a:off x="5392296" y="2374761"/>
              <a:ext cx="16510" cy="34925"/>
            </a:xfrm>
            <a:custGeom>
              <a:avLst/>
              <a:gdLst/>
              <a:ahLst/>
              <a:cxnLst/>
              <a:rect l="l" t="t" r="r" b="b"/>
              <a:pathLst>
                <a:path w="16510" h="34925">
                  <a:moveTo>
                    <a:pt x="15890" y="0"/>
                  </a:moveTo>
                  <a:lnTo>
                    <a:pt x="14377" y="0"/>
                  </a:lnTo>
                  <a:lnTo>
                    <a:pt x="8619" y="3771"/>
                  </a:lnTo>
                  <a:lnTo>
                    <a:pt x="4067" y="9174"/>
                  </a:lnTo>
                  <a:lnTo>
                    <a:pt x="1075" y="15854"/>
                  </a:lnTo>
                  <a:lnTo>
                    <a:pt x="0" y="23457"/>
                  </a:lnTo>
                  <a:lnTo>
                    <a:pt x="0" y="27240"/>
                  </a:lnTo>
                  <a:lnTo>
                    <a:pt x="756" y="31023"/>
                  </a:lnTo>
                  <a:lnTo>
                    <a:pt x="3026" y="34807"/>
                  </a:lnTo>
                  <a:lnTo>
                    <a:pt x="4540" y="34050"/>
                  </a:lnTo>
                  <a:lnTo>
                    <a:pt x="6810" y="33293"/>
                  </a:lnTo>
                  <a:lnTo>
                    <a:pt x="8323" y="32537"/>
                  </a:lnTo>
                  <a:lnTo>
                    <a:pt x="9080" y="30267"/>
                  </a:lnTo>
                  <a:lnTo>
                    <a:pt x="7567" y="25727"/>
                  </a:lnTo>
                  <a:lnTo>
                    <a:pt x="7567" y="16646"/>
                  </a:lnTo>
                  <a:lnTo>
                    <a:pt x="10593" y="11350"/>
                  </a:lnTo>
                  <a:lnTo>
                    <a:pt x="15890" y="8323"/>
                  </a:lnTo>
                  <a:lnTo>
                    <a:pt x="1589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546">
              <a:extLst>
                <a:ext uri="{FF2B5EF4-FFF2-40B4-BE49-F238E27FC236}">
                  <a16:creationId xmlns:a16="http://schemas.microsoft.com/office/drawing/2014/main" id="{4499BD23-87F7-2AD4-7F2A-FF17640D2000}"/>
                </a:ext>
              </a:extLst>
            </p:cNvPr>
            <p:cNvSpPr>
              <a:spLocks/>
            </p:cNvSpPr>
            <p:nvPr/>
          </p:nvSpPr>
          <p:spPr>
            <a:xfrm>
              <a:off x="5390025" y="2417135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6810" y="0"/>
                  </a:moveTo>
                  <a:lnTo>
                    <a:pt x="4540" y="756"/>
                  </a:lnTo>
                  <a:lnTo>
                    <a:pt x="2270" y="2280"/>
                  </a:lnTo>
                  <a:lnTo>
                    <a:pt x="756" y="3036"/>
                  </a:lnTo>
                  <a:lnTo>
                    <a:pt x="0" y="8333"/>
                  </a:lnTo>
                  <a:lnTo>
                    <a:pt x="3026" y="6820"/>
                  </a:lnTo>
                  <a:lnTo>
                    <a:pt x="3783" y="6063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547">
              <a:extLst>
                <a:ext uri="{FF2B5EF4-FFF2-40B4-BE49-F238E27FC236}">
                  <a16:creationId xmlns:a16="http://schemas.microsoft.com/office/drawing/2014/main" id="{415F8922-253E-23ED-2E07-47E7D08677C1}"/>
                </a:ext>
              </a:extLst>
            </p:cNvPr>
            <p:cNvSpPr>
              <a:spLocks/>
            </p:cNvSpPr>
            <p:nvPr/>
          </p:nvSpPr>
          <p:spPr>
            <a:xfrm>
              <a:off x="5390025" y="2407298"/>
              <a:ext cx="10795" cy="25400"/>
            </a:xfrm>
            <a:custGeom>
              <a:avLst/>
              <a:gdLst/>
              <a:ahLst/>
              <a:cxnLst/>
              <a:rect l="l" t="t" r="r" b="b"/>
              <a:pathLst>
                <a:path w="10795" h="25400">
                  <a:moveTo>
                    <a:pt x="3783" y="15900"/>
                  </a:moveTo>
                  <a:lnTo>
                    <a:pt x="3026" y="16657"/>
                  </a:lnTo>
                  <a:lnTo>
                    <a:pt x="0" y="18170"/>
                  </a:lnTo>
                  <a:lnTo>
                    <a:pt x="0" y="24980"/>
                  </a:lnTo>
                  <a:lnTo>
                    <a:pt x="3783" y="15900"/>
                  </a:lnTo>
                  <a:close/>
                </a:path>
                <a:path w="10795" h="25400">
                  <a:moveTo>
                    <a:pt x="10593" y="0"/>
                  </a:moveTo>
                  <a:lnTo>
                    <a:pt x="9080" y="756"/>
                  </a:lnTo>
                  <a:lnTo>
                    <a:pt x="6810" y="1513"/>
                  </a:lnTo>
                  <a:lnTo>
                    <a:pt x="756" y="4540"/>
                  </a:lnTo>
                  <a:lnTo>
                    <a:pt x="756" y="12873"/>
                  </a:lnTo>
                  <a:lnTo>
                    <a:pt x="2270" y="12116"/>
                  </a:lnTo>
                  <a:lnTo>
                    <a:pt x="4540" y="10593"/>
                  </a:lnTo>
                  <a:lnTo>
                    <a:pt x="6810" y="9836"/>
                  </a:lnTo>
                  <a:lnTo>
                    <a:pt x="1059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548">
              <a:extLst>
                <a:ext uri="{FF2B5EF4-FFF2-40B4-BE49-F238E27FC236}">
                  <a16:creationId xmlns:a16="http://schemas.microsoft.com/office/drawing/2014/main" id="{634CD432-3256-EC84-4ED4-777BD833B322}"/>
                </a:ext>
              </a:extLst>
            </p:cNvPr>
            <p:cNvSpPr>
              <a:spLocks/>
            </p:cNvSpPr>
            <p:nvPr/>
          </p:nvSpPr>
          <p:spPr>
            <a:xfrm>
              <a:off x="5491445" y="1646756"/>
              <a:ext cx="28575" cy="547370"/>
            </a:xfrm>
            <a:custGeom>
              <a:avLst/>
              <a:gdLst/>
              <a:ahLst/>
              <a:cxnLst/>
              <a:rect l="l" t="t" r="r" b="b"/>
              <a:pathLst>
                <a:path w="28575" h="547369">
                  <a:moveTo>
                    <a:pt x="26484" y="506268"/>
                  </a:moveTo>
                  <a:lnTo>
                    <a:pt x="0" y="506268"/>
                  </a:lnTo>
                  <a:lnTo>
                    <a:pt x="0" y="547129"/>
                  </a:lnTo>
                  <a:lnTo>
                    <a:pt x="6822" y="545568"/>
                  </a:lnTo>
                  <a:lnTo>
                    <a:pt x="13715" y="544291"/>
                  </a:lnTo>
                  <a:lnTo>
                    <a:pt x="20750" y="543298"/>
                  </a:lnTo>
                  <a:lnTo>
                    <a:pt x="27998" y="542589"/>
                  </a:lnTo>
                  <a:lnTo>
                    <a:pt x="26484" y="506268"/>
                  </a:lnTo>
                  <a:close/>
                </a:path>
                <a:path w="28575" h="547369">
                  <a:moveTo>
                    <a:pt x="24971" y="429833"/>
                  </a:moveTo>
                  <a:lnTo>
                    <a:pt x="0" y="429833"/>
                  </a:lnTo>
                  <a:lnTo>
                    <a:pt x="0" y="486594"/>
                  </a:lnTo>
                  <a:lnTo>
                    <a:pt x="26484" y="486594"/>
                  </a:lnTo>
                  <a:lnTo>
                    <a:pt x="24971" y="429833"/>
                  </a:lnTo>
                  <a:close/>
                </a:path>
                <a:path w="28575" h="547369">
                  <a:moveTo>
                    <a:pt x="13620" y="0"/>
                  </a:moveTo>
                  <a:lnTo>
                    <a:pt x="2270" y="0"/>
                  </a:lnTo>
                  <a:lnTo>
                    <a:pt x="756" y="410160"/>
                  </a:lnTo>
                  <a:lnTo>
                    <a:pt x="24214" y="410160"/>
                  </a:lnTo>
                  <a:lnTo>
                    <a:pt x="13620" y="0"/>
                  </a:lnTo>
                  <a:close/>
                </a:path>
              </a:pathLst>
            </a:custGeom>
            <a:solidFill>
              <a:srgbClr val="008DD0"/>
            </a:solidFill>
            <a:ln>
              <a:solidFill>
                <a:srgbClr val="008D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549">
              <a:extLst>
                <a:ext uri="{FF2B5EF4-FFF2-40B4-BE49-F238E27FC236}">
                  <a16:creationId xmlns:a16="http://schemas.microsoft.com/office/drawing/2014/main" id="{200CE8C2-F9BB-8E26-25B4-CE24EB33217C}"/>
                </a:ext>
              </a:extLst>
            </p:cNvPr>
            <p:cNvSpPr>
              <a:spLocks/>
            </p:cNvSpPr>
            <p:nvPr/>
          </p:nvSpPr>
          <p:spPr>
            <a:xfrm>
              <a:off x="5493715" y="1637675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0" y="0"/>
                  </a:moveTo>
                  <a:lnTo>
                    <a:pt x="0" y="1513"/>
                  </a:lnTo>
                  <a:lnTo>
                    <a:pt x="6810" y="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550">
              <a:extLst>
                <a:ext uri="{FF2B5EF4-FFF2-40B4-BE49-F238E27FC236}">
                  <a16:creationId xmlns:a16="http://schemas.microsoft.com/office/drawing/2014/main" id="{84493B29-C4AC-D413-3A5D-39DD091AF0BF}"/>
                </a:ext>
              </a:extLst>
            </p:cNvPr>
            <p:cNvSpPr>
              <a:spLocks/>
            </p:cNvSpPr>
            <p:nvPr/>
          </p:nvSpPr>
          <p:spPr>
            <a:xfrm>
              <a:off x="5493715" y="1639189"/>
              <a:ext cx="30480" cy="550545"/>
            </a:xfrm>
            <a:custGeom>
              <a:avLst/>
              <a:gdLst/>
              <a:ahLst/>
              <a:cxnLst/>
              <a:rect l="l" t="t" r="r" b="b"/>
              <a:pathLst>
                <a:path w="30479" h="550544">
                  <a:moveTo>
                    <a:pt x="29521" y="513835"/>
                  </a:moveTo>
                  <a:lnTo>
                    <a:pt x="24214" y="513835"/>
                  </a:lnTo>
                  <a:lnTo>
                    <a:pt x="25728" y="550155"/>
                  </a:lnTo>
                  <a:lnTo>
                    <a:pt x="30278" y="550155"/>
                  </a:lnTo>
                  <a:lnTo>
                    <a:pt x="29521" y="513835"/>
                  </a:lnTo>
                  <a:close/>
                </a:path>
                <a:path w="30479" h="550544">
                  <a:moveTo>
                    <a:pt x="27241" y="437400"/>
                  </a:moveTo>
                  <a:lnTo>
                    <a:pt x="22701" y="437400"/>
                  </a:lnTo>
                  <a:lnTo>
                    <a:pt x="24214" y="494161"/>
                  </a:lnTo>
                  <a:lnTo>
                    <a:pt x="28765" y="494161"/>
                  </a:lnTo>
                  <a:lnTo>
                    <a:pt x="27241" y="437400"/>
                  </a:lnTo>
                  <a:close/>
                </a:path>
                <a:path w="30479" h="550544">
                  <a:moveTo>
                    <a:pt x="6810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11350" y="7566"/>
                  </a:lnTo>
                  <a:lnTo>
                    <a:pt x="21944" y="417727"/>
                  </a:lnTo>
                  <a:lnTo>
                    <a:pt x="26484" y="417727"/>
                  </a:lnTo>
                  <a:lnTo>
                    <a:pt x="15134" y="2219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551">
              <a:extLst>
                <a:ext uri="{FF2B5EF4-FFF2-40B4-BE49-F238E27FC236}">
                  <a16:creationId xmlns:a16="http://schemas.microsoft.com/office/drawing/2014/main" id="{0FFD711A-83A3-C133-9F6D-18A48F85391F}"/>
                </a:ext>
              </a:extLst>
            </p:cNvPr>
            <p:cNvSpPr>
              <a:spLocks/>
            </p:cNvSpPr>
            <p:nvPr/>
          </p:nvSpPr>
          <p:spPr>
            <a:xfrm>
              <a:off x="5492201" y="2064483"/>
              <a:ext cx="27305" cy="5080"/>
            </a:xfrm>
            <a:custGeom>
              <a:avLst/>
              <a:gdLst/>
              <a:ahLst/>
              <a:cxnLst/>
              <a:rect l="l" t="t" r="r" b="b"/>
              <a:pathLst>
                <a:path w="27304" h="5080">
                  <a:moveTo>
                    <a:pt x="27241" y="4540"/>
                  </a:moveTo>
                  <a:lnTo>
                    <a:pt x="0" y="4540"/>
                  </a:lnTo>
                  <a:lnTo>
                    <a:pt x="0" y="0"/>
                  </a:lnTo>
                  <a:lnTo>
                    <a:pt x="27241" y="0"/>
                  </a:lnTo>
                  <a:lnTo>
                    <a:pt x="27241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552">
              <a:extLst>
                <a:ext uri="{FF2B5EF4-FFF2-40B4-BE49-F238E27FC236}">
                  <a16:creationId xmlns:a16="http://schemas.microsoft.com/office/drawing/2014/main" id="{81B98500-59C4-2D71-7DD0-FB01A03392AD}"/>
                </a:ext>
              </a:extLst>
            </p:cNvPr>
            <p:cNvSpPr>
              <a:spLocks/>
            </p:cNvSpPr>
            <p:nvPr/>
          </p:nvSpPr>
          <p:spPr>
            <a:xfrm>
              <a:off x="5491445" y="2056916"/>
              <a:ext cx="29845" cy="19685"/>
            </a:xfrm>
            <a:custGeom>
              <a:avLst/>
              <a:gdLst/>
              <a:ahLst/>
              <a:cxnLst/>
              <a:rect l="l" t="t" r="r" b="b"/>
              <a:pathLst>
                <a:path w="29845" h="19685">
                  <a:moveTo>
                    <a:pt x="28754" y="0"/>
                  </a:moveTo>
                  <a:lnTo>
                    <a:pt x="756" y="0"/>
                  </a:lnTo>
                  <a:lnTo>
                    <a:pt x="756" y="7566"/>
                  </a:lnTo>
                  <a:lnTo>
                    <a:pt x="27998" y="7566"/>
                  </a:lnTo>
                  <a:lnTo>
                    <a:pt x="27998" y="12106"/>
                  </a:lnTo>
                  <a:lnTo>
                    <a:pt x="756" y="12106"/>
                  </a:lnTo>
                  <a:lnTo>
                    <a:pt x="0" y="19673"/>
                  </a:lnTo>
                  <a:lnTo>
                    <a:pt x="29511" y="19673"/>
                  </a:lnTo>
                  <a:lnTo>
                    <a:pt x="2875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553">
              <a:extLst>
                <a:ext uri="{FF2B5EF4-FFF2-40B4-BE49-F238E27FC236}">
                  <a16:creationId xmlns:a16="http://schemas.microsoft.com/office/drawing/2014/main" id="{15A868F5-06A6-3174-FCCB-B2A7C6D8A1C5}"/>
                </a:ext>
              </a:extLst>
            </p:cNvPr>
            <p:cNvSpPr>
              <a:spLocks/>
            </p:cNvSpPr>
            <p:nvPr/>
          </p:nvSpPr>
          <p:spPr>
            <a:xfrm>
              <a:off x="5491445" y="2140917"/>
              <a:ext cx="31115" cy="5080"/>
            </a:xfrm>
            <a:custGeom>
              <a:avLst/>
              <a:gdLst/>
              <a:ahLst/>
              <a:cxnLst/>
              <a:rect l="l" t="t" r="r" b="b"/>
              <a:pathLst>
                <a:path w="31114" h="5080">
                  <a:moveTo>
                    <a:pt x="31035" y="4540"/>
                  </a:moveTo>
                  <a:lnTo>
                    <a:pt x="0" y="4540"/>
                  </a:lnTo>
                  <a:lnTo>
                    <a:pt x="0" y="0"/>
                  </a:lnTo>
                  <a:lnTo>
                    <a:pt x="31035" y="0"/>
                  </a:lnTo>
                  <a:lnTo>
                    <a:pt x="31035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554">
              <a:extLst>
                <a:ext uri="{FF2B5EF4-FFF2-40B4-BE49-F238E27FC236}">
                  <a16:creationId xmlns:a16="http://schemas.microsoft.com/office/drawing/2014/main" id="{97D7F1A2-2144-6D24-3602-811F0741E253}"/>
                </a:ext>
              </a:extLst>
            </p:cNvPr>
            <p:cNvSpPr>
              <a:spLocks/>
            </p:cNvSpPr>
            <p:nvPr/>
          </p:nvSpPr>
          <p:spPr>
            <a:xfrm>
              <a:off x="5491445" y="2133350"/>
              <a:ext cx="32384" cy="19685"/>
            </a:xfrm>
            <a:custGeom>
              <a:avLst/>
              <a:gdLst/>
              <a:ahLst/>
              <a:cxnLst/>
              <a:rect l="l" t="t" r="r" b="b"/>
              <a:pathLst>
                <a:path w="32385" h="19685">
                  <a:moveTo>
                    <a:pt x="31035" y="12106"/>
                  </a:moveTo>
                  <a:lnTo>
                    <a:pt x="0" y="12106"/>
                  </a:lnTo>
                  <a:lnTo>
                    <a:pt x="0" y="19673"/>
                  </a:lnTo>
                  <a:lnTo>
                    <a:pt x="31791" y="19673"/>
                  </a:lnTo>
                  <a:lnTo>
                    <a:pt x="31035" y="12106"/>
                  </a:lnTo>
                  <a:close/>
                </a:path>
                <a:path w="32385" h="19685">
                  <a:moveTo>
                    <a:pt x="31035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31035" y="7566"/>
                  </a:lnTo>
                  <a:lnTo>
                    <a:pt x="3103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555">
              <a:extLst>
                <a:ext uri="{FF2B5EF4-FFF2-40B4-BE49-F238E27FC236}">
                  <a16:creationId xmlns:a16="http://schemas.microsoft.com/office/drawing/2014/main" id="{4BFA0E0B-6E4B-1CDB-E12B-33C40C929435}"/>
                </a:ext>
              </a:extLst>
            </p:cNvPr>
            <p:cNvSpPr>
              <a:spLocks/>
            </p:cNvSpPr>
            <p:nvPr/>
          </p:nvSpPr>
          <p:spPr>
            <a:xfrm>
              <a:off x="5491445" y="2196912"/>
              <a:ext cx="33020" cy="8890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16647" y="1513"/>
                  </a:moveTo>
                  <a:lnTo>
                    <a:pt x="10593" y="2270"/>
                  </a:lnTo>
                  <a:lnTo>
                    <a:pt x="5296" y="3036"/>
                  </a:lnTo>
                  <a:lnTo>
                    <a:pt x="0" y="5306"/>
                  </a:lnTo>
                  <a:lnTo>
                    <a:pt x="0" y="8333"/>
                  </a:lnTo>
                  <a:lnTo>
                    <a:pt x="16647" y="1513"/>
                  </a:lnTo>
                  <a:close/>
                </a:path>
                <a:path w="33020" h="8889">
                  <a:moveTo>
                    <a:pt x="32548" y="0"/>
                  </a:moveTo>
                  <a:lnTo>
                    <a:pt x="23457" y="0"/>
                  </a:lnTo>
                  <a:lnTo>
                    <a:pt x="18917" y="756"/>
                  </a:lnTo>
                  <a:lnTo>
                    <a:pt x="32548" y="1513"/>
                  </a:lnTo>
                  <a:lnTo>
                    <a:pt x="32548" y="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556">
              <a:extLst>
                <a:ext uri="{FF2B5EF4-FFF2-40B4-BE49-F238E27FC236}">
                  <a16:creationId xmlns:a16="http://schemas.microsoft.com/office/drawing/2014/main" id="{2B843944-4A11-5008-3DC8-2B93393C665E}"/>
                </a:ext>
              </a:extLst>
            </p:cNvPr>
            <p:cNvSpPr>
              <a:spLocks/>
            </p:cNvSpPr>
            <p:nvPr/>
          </p:nvSpPr>
          <p:spPr>
            <a:xfrm>
              <a:off x="5491445" y="2189345"/>
              <a:ext cx="33020" cy="13335"/>
            </a:xfrm>
            <a:custGeom>
              <a:avLst/>
              <a:gdLst/>
              <a:ahLst/>
              <a:cxnLst/>
              <a:rect l="l" t="t" r="r" b="b"/>
              <a:pathLst>
                <a:path w="33020" h="13335">
                  <a:moveTo>
                    <a:pt x="32548" y="0"/>
                  </a:moveTo>
                  <a:lnTo>
                    <a:pt x="27998" y="0"/>
                  </a:lnTo>
                  <a:lnTo>
                    <a:pt x="20750" y="709"/>
                  </a:lnTo>
                  <a:lnTo>
                    <a:pt x="13715" y="1702"/>
                  </a:lnTo>
                  <a:lnTo>
                    <a:pt x="6822" y="2979"/>
                  </a:lnTo>
                  <a:lnTo>
                    <a:pt x="0" y="4540"/>
                  </a:lnTo>
                  <a:lnTo>
                    <a:pt x="0" y="12873"/>
                  </a:lnTo>
                  <a:lnTo>
                    <a:pt x="5296" y="10603"/>
                  </a:lnTo>
                  <a:lnTo>
                    <a:pt x="10593" y="9836"/>
                  </a:lnTo>
                  <a:lnTo>
                    <a:pt x="16647" y="9080"/>
                  </a:lnTo>
                  <a:lnTo>
                    <a:pt x="17404" y="8323"/>
                  </a:lnTo>
                  <a:lnTo>
                    <a:pt x="18917" y="8323"/>
                  </a:lnTo>
                  <a:lnTo>
                    <a:pt x="23457" y="7566"/>
                  </a:lnTo>
                  <a:lnTo>
                    <a:pt x="32548" y="7566"/>
                  </a:lnTo>
                  <a:lnTo>
                    <a:pt x="32548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557">
              <a:extLst>
                <a:ext uri="{FF2B5EF4-FFF2-40B4-BE49-F238E27FC236}">
                  <a16:creationId xmlns:a16="http://schemas.microsoft.com/office/drawing/2014/main" id="{66BE4901-FDAC-1D48-E008-698A11358E89}"/>
                </a:ext>
              </a:extLst>
            </p:cNvPr>
            <p:cNvSpPr>
              <a:spLocks/>
            </p:cNvSpPr>
            <p:nvPr/>
          </p:nvSpPr>
          <p:spPr>
            <a:xfrm>
              <a:off x="5763900" y="1994858"/>
              <a:ext cx="60325" cy="676910"/>
            </a:xfrm>
            <a:custGeom>
              <a:avLst/>
              <a:gdLst/>
              <a:ahLst/>
              <a:cxnLst/>
              <a:rect l="l" t="t" r="r" b="b"/>
              <a:pathLst>
                <a:path w="60325" h="676910">
                  <a:moveTo>
                    <a:pt x="59830" y="560012"/>
                  </a:moveTo>
                  <a:lnTo>
                    <a:pt x="0" y="560012"/>
                  </a:lnTo>
                  <a:lnTo>
                    <a:pt x="0" y="676561"/>
                  </a:lnTo>
                  <a:lnTo>
                    <a:pt x="55290" y="676561"/>
                  </a:lnTo>
                  <a:lnTo>
                    <a:pt x="59830" y="667481"/>
                  </a:lnTo>
                  <a:lnTo>
                    <a:pt x="59830" y="560012"/>
                  </a:lnTo>
                  <a:close/>
                </a:path>
                <a:path w="60325" h="676910">
                  <a:moveTo>
                    <a:pt x="51456" y="353419"/>
                  </a:moveTo>
                  <a:lnTo>
                    <a:pt x="0" y="353419"/>
                  </a:lnTo>
                  <a:lnTo>
                    <a:pt x="0" y="541852"/>
                  </a:lnTo>
                  <a:lnTo>
                    <a:pt x="54483" y="541852"/>
                  </a:lnTo>
                  <a:lnTo>
                    <a:pt x="44891" y="519150"/>
                  </a:lnTo>
                  <a:lnTo>
                    <a:pt x="37759" y="495311"/>
                  </a:lnTo>
                  <a:lnTo>
                    <a:pt x="33314" y="470337"/>
                  </a:lnTo>
                  <a:lnTo>
                    <a:pt x="31781" y="444230"/>
                  </a:lnTo>
                  <a:lnTo>
                    <a:pt x="32089" y="431306"/>
                  </a:lnTo>
                  <a:lnTo>
                    <a:pt x="33105" y="418593"/>
                  </a:lnTo>
                  <a:lnTo>
                    <a:pt x="34974" y="406022"/>
                  </a:lnTo>
                  <a:lnTo>
                    <a:pt x="37835" y="393523"/>
                  </a:lnTo>
                  <a:lnTo>
                    <a:pt x="37835" y="373849"/>
                  </a:lnTo>
                  <a:lnTo>
                    <a:pt x="43182" y="373849"/>
                  </a:lnTo>
                  <a:lnTo>
                    <a:pt x="45402" y="367039"/>
                  </a:lnTo>
                  <a:lnTo>
                    <a:pt x="51456" y="353419"/>
                  </a:lnTo>
                  <a:close/>
                </a:path>
                <a:path w="60325" h="676910">
                  <a:moveTo>
                    <a:pt x="59830" y="157409"/>
                  </a:moveTo>
                  <a:lnTo>
                    <a:pt x="0" y="157409"/>
                  </a:lnTo>
                  <a:lnTo>
                    <a:pt x="0" y="334492"/>
                  </a:lnTo>
                  <a:lnTo>
                    <a:pt x="59830" y="334492"/>
                  </a:lnTo>
                  <a:lnTo>
                    <a:pt x="59830" y="273947"/>
                  </a:lnTo>
                  <a:lnTo>
                    <a:pt x="46209" y="273947"/>
                  </a:lnTo>
                  <a:lnTo>
                    <a:pt x="42375" y="269407"/>
                  </a:lnTo>
                  <a:lnTo>
                    <a:pt x="42375" y="259571"/>
                  </a:lnTo>
                  <a:lnTo>
                    <a:pt x="46209" y="255031"/>
                  </a:lnTo>
                  <a:lnTo>
                    <a:pt x="59830" y="255031"/>
                  </a:lnTo>
                  <a:lnTo>
                    <a:pt x="59830" y="209630"/>
                  </a:lnTo>
                  <a:lnTo>
                    <a:pt x="46209" y="209630"/>
                  </a:lnTo>
                  <a:lnTo>
                    <a:pt x="42375" y="205090"/>
                  </a:lnTo>
                  <a:lnTo>
                    <a:pt x="42375" y="195243"/>
                  </a:lnTo>
                  <a:lnTo>
                    <a:pt x="46209" y="190703"/>
                  </a:lnTo>
                  <a:lnTo>
                    <a:pt x="59830" y="190703"/>
                  </a:lnTo>
                  <a:lnTo>
                    <a:pt x="59830" y="157409"/>
                  </a:lnTo>
                  <a:close/>
                </a:path>
                <a:path w="60325" h="676910">
                  <a:moveTo>
                    <a:pt x="59830" y="0"/>
                  </a:moveTo>
                  <a:lnTo>
                    <a:pt x="0" y="0"/>
                  </a:lnTo>
                  <a:lnTo>
                    <a:pt x="0" y="138492"/>
                  </a:lnTo>
                  <a:lnTo>
                    <a:pt x="59830" y="138492"/>
                  </a:lnTo>
                  <a:lnTo>
                    <a:pt x="59830" y="88541"/>
                  </a:lnTo>
                  <a:lnTo>
                    <a:pt x="47723" y="88541"/>
                  </a:lnTo>
                  <a:lnTo>
                    <a:pt x="43889" y="84758"/>
                  </a:lnTo>
                  <a:lnTo>
                    <a:pt x="43889" y="74164"/>
                  </a:lnTo>
                  <a:lnTo>
                    <a:pt x="47723" y="70381"/>
                  </a:lnTo>
                  <a:lnTo>
                    <a:pt x="59830" y="70381"/>
                  </a:lnTo>
                  <a:lnTo>
                    <a:pt x="59830" y="38590"/>
                  </a:lnTo>
                  <a:lnTo>
                    <a:pt x="52969" y="38590"/>
                  </a:lnTo>
                  <a:lnTo>
                    <a:pt x="47723" y="37833"/>
                  </a:lnTo>
                  <a:lnTo>
                    <a:pt x="43889" y="34050"/>
                  </a:lnTo>
                  <a:lnTo>
                    <a:pt x="43889" y="24213"/>
                  </a:lnTo>
                  <a:lnTo>
                    <a:pt x="47723" y="19673"/>
                  </a:lnTo>
                  <a:lnTo>
                    <a:pt x="59830" y="19673"/>
                  </a:lnTo>
                  <a:lnTo>
                    <a:pt x="59830" y="0"/>
                  </a:lnTo>
                  <a:close/>
                </a:path>
              </a:pathLst>
            </a:custGeom>
            <a:solidFill>
              <a:srgbClr val="008DD0"/>
            </a:solidFill>
            <a:ln>
              <a:solidFill>
                <a:srgbClr val="008D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558">
              <a:extLst>
                <a:ext uri="{FF2B5EF4-FFF2-40B4-BE49-F238E27FC236}">
                  <a16:creationId xmlns:a16="http://schemas.microsoft.com/office/drawing/2014/main" id="{03DC910F-35FC-FDE6-0E22-5331E363FFA1}"/>
                </a:ext>
              </a:extLst>
            </p:cNvPr>
            <p:cNvSpPr>
              <a:spLocks/>
            </p:cNvSpPr>
            <p:nvPr/>
          </p:nvSpPr>
          <p:spPr>
            <a:xfrm>
              <a:off x="5763900" y="2671420"/>
              <a:ext cx="55880" cy="3175"/>
            </a:xfrm>
            <a:custGeom>
              <a:avLst/>
              <a:gdLst/>
              <a:ahLst/>
              <a:cxnLst/>
              <a:rect l="l" t="t" r="r" b="b"/>
              <a:pathLst>
                <a:path w="55879" h="3175">
                  <a:moveTo>
                    <a:pt x="55290" y="0"/>
                  </a:moveTo>
                  <a:lnTo>
                    <a:pt x="0" y="0"/>
                  </a:lnTo>
                  <a:lnTo>
                    <a:pt x="0" y="3026"/>
                  </a:lnTo>
                  <a:lnTo>
                    <a:pt x="53776" y="3026"/>
                  </a:lnTo>
                  <a:lnTo>
                    <a:pt x="5529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559">
              <a:extLst>
                <a:ext uri="{FF2B5EF4-FFF2-40B4-BE49-F238E27FC236}">
                  <a16:creationId xmlns:a16="http://schemas.microsoft.com/office/drawing/2014/main" id="{34AE39A3-A379-0695-8AFA-733E528A77FC}"/>
                </a:ext>
              </a:extLst>
            </p:cNvPr>
            <p:cNvSpPr>
              <a:spLocks/>
            </p:cNvSpPr>
            <p:nvPr/>
          </p:nvSpPr>
          <p:spPr>
            <a:xfrm>
              <a:off x="5766927" y="1869229"/>
              <a:ext cx="54610" cy="107314"/>
            </a:xfrm>
            <a:custGeom>
              <a:avLst/>
              <a:gdLst/>
              <a:ahLst/>
              <a:cxnLst/>
              <a:rect l="l" t="t" r="r" b="b"/>
              <a:pathLst>
                <a:path w="54610" h="107314">
                  <a:moveTo>
                    <a:pt x="33295" y="0"/>
                  </a:moveTo>
                  <a:lnTo>
                    <a:pt x="23508" y="0"/>
                  </a:lnTo>
                  <a:lnTo>
                    <a:pt x="9887" y="40114"/>
                  </a:lnTo>
                  <a:lnTo>
                    <a:pt x="0" y="106701"/>
                  </a:lnTo>
                  <a:lnTo>
                    <a:pt x="54483" y="106701"/>
                  </a:lnTo>
                  <a:lnTo>
                    <a:pt x="44696" y="756"/>
                  </a:lnTo>
                  <a:lnTo>
                    <a:pt x="33295" y="0"/>
                  </a:lnTo>
                  <a:close/>
                </a:path>
              </a:pathLst>
            </a:custGeom>
            <a:solidFill>
              <a:srgbClr val="3B8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560">
              <a:extLst>
                <a:ext uri="{FF2B5EF4-FFF2-40B4-BE49-F238E27FC236}">
                  <a16:creationId xmlns:a16="http://schemas.microsoft.com/office/drawing/2014/main" id="{7F63395E-5118-7876-BCAB-390B412E1EC8}"/>
                </a:ext>
              </a:extLst>
            </p:cNvPr>
            <p:cNvSpPr>
              <a:spLocks/>
            </p:cNvSpPr>
            <p:nvPr/>
          </p:nvSpPr>
          <p:spPr>
            <a:xfrm>
              <a:off x="5765413" y="1983508"/>
              <a:ext cx="57785" cy="3810"/>
            </a:xfrm>
            <a:custGeom>
              <a:avLst/>
              <a:gdLst/>
              <a:ahLst/>
              <a:cxnLst/>
              <a:rect l="l" t="t" r="r" b="b"/>
              <a:pathLst>
                <a:path w="57785" h="3810">
                  <a:moveTo>
                    <a:pt x="56803" y="0"/>
                  </a:moveTo>
                  <a:lnTo>
                    <a:pt x="807" y="0"/>
                  </a:lnTo>
                  <a:lnTo>
                    <a:pt x="0" y="3783"/>
                  </a:lnTo>
                  <a:lnTo>
                    <a:pt x="57509" y="3783"/>
                  </a:lnTo>
                  <a:lnTo>
                    <a:pt x="5680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561">
              <a:extLst>
                <a:ext uri="{FF2B5EF4-FFF2-40B4-BE49-F238E27FC236}">
                  <a16:creationId xmlns:a16="http://schemas.microsoft.com/office/drawing/2014/main" id="{F791D3E2-B00A-39FE-DDB7-A5322A2BB60A}"/>
                </a:ext>
              </a:extLst>
            </p:cNvPr>
            <p:cNvSpPr>
              <a:spLocks/>
            </p:cNvSpPr>
            <p:nvPr/>
          </p:nvSpPr>
          <p:spPr>
            <a:xfrm>
              <a:off x="5764707" y="1867716"/>
              <a:ext cx="59055" cy="127635"/>
            </a:xfrm>
            <a:custGeom>
              <a:avLst/>
              <a:gdLst/>
              <a:ahLst/>
              <a:cxnLst/>
              <a:rect l="l" t="t" r="r" b="b"/>
              <a:pathLst>
                <a:path w="59054" h="127635">
                  <a:moveTo>
                    <a:pt x="58216" y="119575"/>
                  </a:moveTo>
                  <a:lnTo>
                    <a:pt x="706" y="119575"/>
                  </a:lnTo>
                  <a:lnTo>
                    <a:pt x="0" y="127142"/>
                  </a:lnTo>
                  <a:lnTo>
                    <a:pt x="59023" y="127142"/>
                  </a:lnTo>
                  <a:lnTo>
                    <a:pt x="58216" y="119575"/>
                  </a:lnTo>
                  <a:close/>
                </a:path>
                <a:path w="59054" h="127635">
                  <a:moveTo>
                    <a:pt x="56702" y="108215"/>
                  </a:moveTo>
                  <a:lnTo>
                    <a:pt x="2219" y="108215"/>
                  </a:lnTo>
                  <a:lnTo>
                    <a:pt x="1513" y="115792"/>
                  </a:lnTo>
                  <a:lnTo>
                    <a:pt x="57509" y="115792"/>
                  </a:lnTo>
                  <a:lnTo>
                    <a:pt x="56702" y="108215"/>
                  </a:lnTo>
                  <a:close/>
                </a:path>
                <a:path w="59054" h="127635">
                  <a:moveTo>
                    <a:pt x="18161" y="0"/>
                  </a:moveTo>
                  <a:lnTo>
                    <a:pt x="17353" y="756"/>
                  </a:lnTo>
                  <a:lnTo>
                    <a:pt x="12107" y="41627"/>
                  </a:lnTo>
                  <a:lnTo>
                    <a:pt x="25728" y="1513"/>
                  </a:lnTo>
                  <a:lnTo>
                    <a:pt x="35514" y="1513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562">
              <a:extLst>
                <a:ext uri="{FF2B5EF4-FFF2-40B4-BE49-F238E27FC236}">
                  <a16:creationId xmlns:a16="http://schemas.microsoft.com/office/drawing/2014/main" id="{7E641CB2-3EDC-BEED-E930-092770259EE6}"/>
                </a:ext>
              </a:extLst>
            </p:cNvPr>
            <p:cNvSpPr>
              <a:spLocks/>
            </p:cNvSpPr>
            <p:nvPr/>
          </p:nvSpPr>
          <p:spPr>
            <a:xfrm>
              <a:off x="5763900" y="2140917"/>
              <a:ext cx="60325" cy="3810"/>
            </a:xfrm>
            <a:custGeom>
              <a:avLst/>
              <a:gdLst/>
              <a:ahLst/>
              <a:cxnLst/>
              <a:rect l="l" t="t" r="r" b="b"/>
              <a:pathLst>
                <a:path w="60325" h="3810">
                  <a:moveTo>
                    <a:pt x="0" y="0"/>
                  </a:moveTo>
                  <a:lnTo>
                    <a:pt x="59830" y="0"/>
                  </a:lnTo>
                  <a:lnTo>
                    <a:pt x="59830" y="3783"/>
                  </a:lnTo>
                  <a:lnTo>
                    <a:pt x="0" y="3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563">
              <a:extLst>
                <a:ext uri="{FF2B5EF4-FFF2-40B4-BE49-F238E27FC236}">
                  <a16:creationId xmlns:a16="http://schemas.microsoft.com/office/drawing/2014/main" id="{0273CDD5-A752-4BE9-3B84-AF72901CCC91}"/>
                </a:ext>
              </a:extLst>
            </p:cNvPr>
            <p:cNvSpPr>
              <a:spLocks/>
            </p:cNvSpPr>
            <p:nvPr/>
          </p:nvSpPr>
          <p:spPr>
            <a:xfrm>
              <a:off x="5763900" y="2133350"/>
              <a:ext cx="60325" cy="19050"/>
            </a:xfrm>
            <a:custGeom>
              <a:avLst/>
              <a:gdLst/>
              <a:ahLst/>
              <a:cxnLst/>
              <a:rect l="l" t="t" r="r" b="b"/>
              <a:pathLst>
                <a:path w="60325" h="19050">
                  <a:moveTo>
                    <a:pt x="59830" y="11350"/>
                  </a:moveTo>
                  <a:lnTo>
                    <a:pt x="0" y="11350"/>
                  </a:lnTo>
                  <a:lnTo>
                    <a:pt x="0" y="18916"/>
                  </a:lnTo>
                  <a:lnTo>
                    <a:pt x="59830" y="18916"/>
                  </a:lnTo>
                  <a:lnTo>
                    <a:pt x="59830" y="11350"/>
                  </a:lnTo>
                  <a:close/>
                </a:path>
                <a:path w="60325" h="19050">
                  <a:moveTo>
                    <a:pt x="59830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59830" y="7566"/>
                  </a:lnTo>
                  <a:lnTo>
                    <a:pt x="5983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564">
              <a:extLst>
                <a:ext uri="{FF2B5EF4-FFF2-40B4-BE49-F238E27FC236}">
                  <a16:creationId xmlns:a16="http://schemas.microsoft.com/office/drawing/2014/main" id="{C7CE71CC-0B24-A08B-67FE-4A35CB083940}"/>
                </a:ext>
              </a:extLst>
            </p:cNvPr>
            <p:cNvSpPr>
              <a:spLocks/>
            </p:cNvSpPr>
            <p:nvPr/>
          </p:nvSpPr>
          <p:spPr>
            <a:xfrm>
              <a:off x="5763900" y="2336917"/>
              <a:ext cx="57150" cy="3810"/>
            </a:xfrm>
            <a:custGeom>
              <a:avLst/>
              <a:gdLst/>
              <a:ahLst/>
              <a:cxnLst/>
              <a:rect l="l" t="t" r="r" b="b"/>
              <a:pathLst>
                <a:path w="57150" h="3810">
                  <a:moveTo>
                    <a:pt x="5680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55290" y="3783"/>
                  </a:lnTo>
                  <a:lnTo>
                    <a:pt x="55996" y="2270"/>
                  </a:lnTo>
                  <a:lnTo>
                    <a:pt x="55996" y="1513"/>
                  </a:lnTo>
                  <a:lnTo>
                    <a:pt x="5680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565">
              <a:extLst>
                <a:ext uri="{FF2B5EF4-FFF2-40B4-BE49-F238E27FC236}">
                  <a16:creationId xmlns:a16="http://schemas.microsoft.com/office/drawing/2014/main" id="{C828313F-000C-FFCA-0DE3-93768BE372E4}"/>
                </a:ext>
              </a:extLst>
            </p:cNvPr>
            <p:cNvSpPr>
              <a:spLocks/>
            </p:cNvSpPr>
            <p:nvPr/>
          </p:nvSpPr>
          <p:spPr>
            <a:xfrm>
              <a:off x="5763900" y="2329350"/>
              <a:ext cx="60325" cy="19050"/>
            </a:xfrm>
            <a:custGeom>
              <a:avLst/>
              <a:gdLst/>
              <a:ahLst/>
              <a:cxnLst/>
              <a:rect l="l" t="t" r="r" b="b"/>
              <a:pathLst>
                <a:path w="60325" h="19050">
                  <a:moveTo>
                    <a:pt x="55290" y="11350"/>
                  </a:moveTo>
                  <a:lnTo>
                    <a:pt x="0" y="11350"/>
                  </a:lnTo>
                  <a:lnTo>
                    <a:pt x="0" y="18927"/>
                  </a:lnTo>
                  <a:lnTo>
                    <a:pt x="51456" y="18927"/>
                  </a:lnTo>
                  <a:lnTo>
                    <a:pt x="52969" y="16657"/>
                  </a:lnTo>
                  <a:lnTo>
                    <a:pt x="53776" y="13620"/>
                  </a:lnTo>
                  <a:lnTo>
                    <a:pt x="55290" y="11350"/>
                  </a:lnTo>
                  <a:close/>
                </a:path>
                <a:path w="60325" h="19050">
                  <a:moveTo>
                    <a:pt x="59830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56803" y="7566"/>
                  </a:lnTo>
                  <a:lnTo>
                    <a:pt x="57509" y="6053"/>
                  </a:lnTo>
                  <a:lnTo>
                    <a:pt x="58317" y="4540"/>
                  </a:lnTo>
                  <a:lnTo>
                    <a:pt x="59830" y="3026"/>
                  </a:lnTo>
                  <a:lnTo>
                    <a:pt x="5983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566">
              <a:extLst>
                <a:ext uri="{FF2B5EF4-FFF2-40B4-BE49-F238E27FC236}">
                  <a16:creationId xmlns:a16="http://schemas.microsoft.com/office/drawing/2014/main" id="{0911B193-5680-5BF5-8031-A6848A1E15EB}"/>
                </a:ext>
              </a:extLst>
            </p:cNvPr>
            <p:cNvSpPr>
              <a:spLocks/>
            </p:cNvSpPr>
            <p:nvPr/>
          </p:nvSpPr>
          <p:spPr>
            <a:xfrm>
              <a:off x="5763900" y="2544278"/>
              <a:ext cx="60325" cy="3175"/>
            </a:xfrm>
            <a:custGeom>
              <a:avLst/>
              <a:gdLst/>
              <a:ahLst/>
              <a:cxnLst/>
              <a:rect l="l" t="t" r="r" b="b"/>
              <a:pathLst>
                <a:path w="60325" h="3175">
                  <a:moveTo>
                    <a:pt x="58317" y="0"/>
                  </a:moveTo>
                  <a:lnTo>
                    <a:pt x="0" y="0"/>
                  </a:lnTo>
                  <a:lnTo>
                    <a:pt x="0" y="3026"/>
                  </a:lnTo>
                  <a:lnTo>
                    <a:pt x="59830" y="3026"/>
                  </a:lnTo>
                  <a:lnTo>
                    <a:pt x="59830" y="2270"/>
                  </a:lnTo>
                  <a:lnTo>
                    <a:pt x="59023" y="1513"/>
                  </a:lnTo>
                  <a:lnTo>
                    <a:pt x="59023" y="756"/>
                  </a:lnTo>
                  <a:lnTo>
                    <a:pt x="58317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567">
              <a:extLst>
                <a:ext uri="{FF2B5EF4-FFF2-40B4-BE49-F238E27FC236}">
                  <a16:creationId xmlns:a16="http://schemas.microsoft.com/office/drawing/2014/main" id="{BA2E9969-267C-0530-3367-A5E418D34798}"/>
                </a:ext>
              </a:extLst>
            </p:cNvPr>
            <p:cNvSpPr>
              <a:spLocks/>
            </p:cNvSpPr>
            <p:nvPr/>
          </p:nvSpPr>
          <p:spPr>
            <a:xfrm>
              <a:off x="5763900" y="2536711"/>
              <a:ext cx="60325" cy="18415"/>
            </a:xfrm>
            <a:custGeom>
              <a:avLst/>
              <a:gdLst/>
              <a:ahLst/>
              <a:cxnLst/>
              <a:rect l="l" t="t" r="r" b="b"/>
              <a:pathLst>
                <a:path w="60325" h="18414">
                  <a:moveTo>
                    <a:pt x="59830" y="10593"/>
                  </a:moveTo>
                  <a:lnTo>
                    <a:pt x="0" y="10593"/>
                  </a:lnTo>
                  <a:lnTo>
                    <a:pt x="0" y="18160"/>
                  </a:lnTo>
                  <a:lnTo>
                    <a:pt x="59830" y="18160"/>
                  </a:lnTo>
                  <a:lnTo>
                    <a:pt x="59830" y="10593"/>
                  </a:lnTo>
                  <a:close/>
                </a:path>
                <a:path w="60325" h="18414">
                  <a:moveTo>
                    <a:pt x="54483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58317" y="7566"/>
                  </a:lnTo>
                  <a:lnTo>
                    <a:pt x="56803" y="5296"/>
                  </a:lnTo>
                  <a:lnTo>
                    <a:pt x="55996" y="2270"/>
                  </a:lnTo>
                  <a:lnTo>
                    <a:pt x="54483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568">
              <a:extLst>
                <a:ext uri="{FF2B5EF4-FFF2-40B4-BE49-F238E27FC236}">
                  <a16:creationId xmlns:a16="http://schemas.microsoft.com/office/drawing/2014/main" id="{5827A975-281E-723B-C877-0280477D51E0}"/>
                </a:ext>
              </a:extLst>
            </p:cNvPr>
            <p:cNvSpPr>
              <a:spLocks/>
            </p:cNvSpPr>
            <p:nvPr/>
          </p:nvSpPr>
          <p:spPr>
            <a:xfrm>
              <a:off x="5815356" y="2022099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8374" y="0"/>
                  </a:moveTo>
                  <a:lnTo>
                    <a:pt x="807" y="0"/>
                  </a:lnTo>
                  <a:lnTo>
                    <a:pt x="0" y="756"/>
                  </a:lnTo>
                  <a:lnTo>
                    <a:pt x="0" y="3026"/>
                  </a:lnTo>
                  <a:lnTo>
                    <a:pt x="807" y="3783"/>
                  </a:lnTo>
                  <a:lnTo>
                    <a:pt x="8374" y="3783"/>
                  </a:lnTo>
                  <a:lnTo>
                    <a:pt x="837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569">
              <a:extLst>
                <a:ext uri="{FF2B5EF4-FFF2-40B4-BE49-F238E27FC236}">
                  <a16:creationId xmlns:a16="http://schemas.microsoft.com/office/drawing/2014/main" id="{1BB4C2DD-3B49-31A2-E5E5-F423EBFB3B1E}"/>
                </a:ext>
              </a:extLst>
            </p:cNvPr>
            <p:cNvSpPr>
              <a:spLocks/>
            </p:cNvSpPr>
            <p:nvPr/>
          </p:nvSpPr>
          <p:spPr>
            <a:xfrm>
              <a:off x="5807789" y="2014532"/>
              <a:ext cx="16510" cy="1905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15941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833" y="18160"/>
                  </a:lnTo>
                  <a:lnTo>
                    <a:pt x="9080" y="18916"/>
                  </a:lnTo>
                  <a:lnTo>
                    <a:pt x="15941" y="18916"/>
                  </a:lnTo>
                  <a:lnTo>
                    <a:pt x="15941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5941" y="7566"/>
                  </a:lnTo>
                  <a:lnTo>
                    <a:pt x="15941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570">
              <a:extLst>
                <a:ext uri="{FF2B5EF4-FFF2-40B4-BE49-F238E27FC236}">
                  <a16:creationId xmlns:a16="http://schemas.microsoft.com/office/drawing/2014/main" id="{6DF01EED-90C7-07BB-60D9-32DFB774B2B0}"/>
                </a:ext>
              </a:extLst>
            </p:cNvPr>
            <p:cNvSpPr>
              <a:spLocks/>
            </p:cNvSpPr>
            <p:nvPr/>
          </p:nvSpPr>
          <p:spPr>
            <a:xfrm>
              <a:off x="5815356" y="2072806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89" h="3175">
                  <a:moveTo>
                    <a:pt x="8374" y="0"/>
                  </a:moveTo>
                  <a:lnTo>
                    <a:pt x="807" y="0"/>
                  </a:lnTo>
                  <a:lnTo>
                    <a:pt x="0" y="756"/>
                  </a:lnTo>
                  <a:lnTo>
                    <a:pt x="0" y="2270"/>
                  </a:lnTo>
                  <a:lnTo>
                    <a:pt x="807" y="3026"/>
                  </a:lnTo>
                  <a:lnTo>
                    <a:pt x="8374" y="3026"/>
                  </a:lnTo>
                  <a:lnTo>
                    <a:pt x="837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571">
              <a:extLst>
                <a:ext uri="{FF2B5EF4-FFF2-40B4-BE49-F238E27FC236}">
                  <a16:creationId xmlns:a16="http://schemas.microsoft.com/office/drawing/2014/main" id="{6AC04C30-7461-6531-B654-49DACD41C7B0}"/>
                </a:ext>
              </a:extLst>
            </p:cNvPr>
            <p:cNvSpPr>
              <a:spLocks/>
            </p:cNvSpPr>
            <p:nvPr/>
          </p:nvSpPr>
          <p:spPr>
            <a:xfrm>
              <a:off x="5807789" y="2065239"/>
              <a:ext cx="16510" cy="18415"/>
            </a:xfrm>
            <a:custGeom>
              <a:avLst/>
              <a:gdLst/>
              <a:ahLst/>
              <a:cxnLst/>
              <a:rect l="l" t="t" r="r" b="b"/>
              <a:pathLst>
                <a:path w="16510" h="18414">
                  <a:moveTo>
                    <a:pt x="15941" y="0"/>
                  </a:moveTo>
                  <a:lnTo>
                    <a:pt x="3833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3833" y="18160"/>
                  </a:lnTo>
                  <a:lnTo>
                    <a:pt x="15941" y="18160"/>
                  </a:lnTo>
                  <a:lnTo>
                    <a:pt x="15941" y="10593"/>
                  </a:lnTo>
                  <a:lnTo>
                    <a:pt x="8374" y="10593"/>
                  </a:lnTo>
                  <a:lnTo>
                    <a:pt x="7567" y="9836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5941" y="7566"/>
                  </a:lnTo>
                  <a:lnTo>
                    <a:pt x="15941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572">
              <a:extLst>
                <a:ext uri="{FF2B5EF4-FFF2-40B4-BE49-F238E27FC236}">
                  <a16:creationId xmlns:a16="http://schemas.microsoft.com/office/drawing/2014/main" id="{D529E946-791A-7380-74B7-44C313D5262F}"/>
                </a:ext>
              </a:extLst>
            </p:cNvPr>
            <p:cNvSpPr>
              <a:spLocks/>
            </p:cNvSpPr>
            <p:nvPr/>
          </p:nvSpPr>
          <p:spPr>
            <a:xfrm>
              <a:off x="5813843" y="2193128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60" h="3810">
                  <a:moveTo>
                    <a:pt x="9887" y="0"/>
                  </a:moveTo>
                  <a:lnTo>
                    <a:pt x="807" y="0"/>
                  </a:lnTo>
                  <a:lnTo>
                    <a:pt x="0" y="756"/>
                  </a:lnTo>
                  <a:lnTo>
                    <a:pt x="0" y="3026"/>
                  </a:lnTo>
                  <a:lnTo>
                    <a:pt x="807" y="3783"/>
                  </a:lnTo>
                  <a:lnTo>
                    <a:pt x="9887" y="3783"/>
                  </a:lnTo>
                  <a:lnTo>
                    <a:pt x="9887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573">
              <a:extLst>
                <a:ext uri="{FF2B5EF4-FFF2-40B4-BE49-F238E27FC236}">
                  <a16:creationId xmlns:a16="http://schemas.microsoft.com/office/drawing/2014/main" id="{783F34E9-756D-3FB3-68D1-B3E67E022AC6}"/>
                </a:ext>
              </a:extLst>
            </p:cNvPr>
            <p:cNvSpPr>
              <a:spLocks/>
            </p:cNvSpPr>
            <p:nvPr/>
          </p:nvSpPr>
          <p:spPr>
            <a:xfrm>
              <a:off x="5806276" y="2185561"/>
              <a:ext cx="17780" cy="19050"/>
            </a:xfrm>
            <a:custGeom>
              <a:avLst/>
              <a:gdLst/>
              <a:ahLst/>
              <a:cxnLst/>
              <a:rect l="l" t="t" r="r" b="b"/>
              <a:pathLst>
                <a:path w="17779" h="19050">
                  <a:moveTo>
                    <a:pt x="17454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86"/>
                  </a:lnTo>
                  <a:lnTo>
                    <a:pt x="3833" y="18927"/>
                  </a:lnTo>
                  <a:lnTo>
                    <a:pt x="17454" y="18927"/>
                  </a:lnTo>
                  <a:lnTo>
                    <a:pt x="17454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7454" y="7566"/>
                  </a:lnTo>
                  <a:lnTo>
                    <a:pt x="17454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574">
              <a:extLst>
                <a:ext uri="{FF2B5EF4-FFF2-40B4-BE49-F238E27FC236}">
                  <a16:creationId xmlns:a16="http://schemas.microsoft.com/office/drawing/2014/main" id="{A96E5661-CA33-A429-B1B3-45A1BD2A0D74}"/>
                </a:ext>
              </a:extLst>
            </p:cNvPr>
            <p:cNvSpPr>
              <a:spLocks/>
            </p:cNvSpPr>
            <p:nvPr/>
          </p:nvSpPr>
          <p:spPr>
            <a:xfrm>
              <a:off x="5813843" y="2257456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60" h="3810">
                  <a:moveTo>
                    <a:pt x="9887" y="0"/>
                  </a:moveTo>
                  <a:lnTo>
                    <a:pt x="807" y="0"/>
                  </a:lnTo>
                  <a:lnTo>
                    <a:pt x="0" y="756"/>
                  </a:lnTo>
                  <a:lnTo>
                    <a:pt x="0" y="3026"/>
                  </a:lnTo>
                  <a:lnTo>
                    <a:pt x="807" y="3783"/>
                  </a:lnTo>
                  <a:lnTo>
                    <a:pt x="9887" y="3783"/>
                  </a:lnTo>
                  <a:lnTo>
                    <a:pt x="9887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575">
              <a:extLst>
                <a:ext uri="{FF2B5EF4-FFF2-40B4-BE49-F238E27FC236}">
                  <a16:creationId xmlns:a16="http://schemas.microsoft.com/office/drawing/2014/main" id="{8DF0BC6A-0A2C-5186-D50B-54629EE17FB3}"/>
                </a:ext>
              </a:extLst>
            </p:cNvPr>
            <p:cNvSpPr>
              <a:spLocks/>
            </p:cNvSpPr>
            <p:nvPr/>
          </p:nvSpPr>
          <p:spPr>
            <a:xfrm>
              <a:off x="5806276" y="2249889"/>
              <a:ext cx="17780" cy="19050"/>
            </a:xfrm>
            <a:custGeom>
              <a:avLst/>
              <a:gdLst/>
              <a:ahLst/>
              <a:cxnLst/>
              <a:rect l="l" t="t" r="r" b="b"/>
              <a:pathLst>
                <a:path w="17779" h="19050">
                  <a:moveTo>
                    <a:pt x="17454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833" y="18916"/>
                  </a:lnTo>
                  <a:lnTo>
                    <a:pt x="17454" y="18916"/>
                  </a:lnTo>
                  <a:lnTo>
                    <a:pt x="17454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7454" y="7566"/>
                  </a:lnTo>
                  <a:lnTo>
                    <a:pt x="17454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576">
              <a:extLst>
                <a:ext uri="{FF2B5EF4-FFF2-40B4-BE49-F238E27FC236}">
                  <a16:creationId xmlns:a16="http://schemas.microsoft.com/office/drawing/2014/main" id="{3A67A72D-8DCE-C485-0B6A-77A3FCDAF9D8}"/>
                </a:ext>
              </a:extLst>
            </p:cNvPr>
            <p:cNvSpPr>
              <a:spLocks/>
            </p:cNvSpPr>
            <p:nvPr/>
          </p:nvSpPr>
          <p:spPr>
            <a:xfrm>
              <a:off x="5803249" y="2349034"/>
              <a:ext cx="20955" cy="179070"/>
            </a:xfrm>
            <a:custGeom>
              <a:avLst/>
              <a:gdLst/>
              <a:ahLst/>
              <a:cxnLst/>
              <a:rect l="l" t="t" r="r" b="b"/>
              <a:pathLst>
                <a:path w="20954" h="179069">
                  <a:moveTo>
                    <a:pt x="3026" y="99891"/>
                  </a:moveTo>
                  <a:lnTo>
                    <a:pt x="0" y="99891"/>
                  </a:lnTo>
                  <a:lnTo>
                    <a:pt x="1998" y="120595"/>
                  </a:lnTo>
                  <a:lnTo>
                    <a:pt x="5776" y="140662"/>
                  </a:lnTo>
                  <a:lnTo>
                    <a:pt x="11407" y="160020"/>
                  </a:lnTo>
                  <a:lnTo>
                    <a:pt x="18968" y="178596"/>
                  </a:lnTo>
                  <a:lnTo>
                    <a:pt x="14427" y="153625"/>
                  </a:lnTo>
                  <a:lnTo>
                    <a:pt x="11306" y="143948"/>
                  </a:lnTo>
                  <a:lnTo>
                    <a:pt x="8752" y="134132"/>
                  </a:lnTo>
                  <a:lnTo>
                    <a:pt x="6766" y="124034"/>
                  </a:lnTo>
                  <a:lnTo>
                    <a:pt x="5347" y="113511"/>
                  </a:lnTo>
                  <a:lnTo>
                    <a:pt x="3026" y="113511"/>
                  </a:lnTo>
                  <a:lnTo>
                    <a:pt x="3026" y="99891"/>
                  </a:lnTo>
                  <a:close/>
                </a:path>
                <a:path w="20954" h="179069">
                  <a:moveTo>
                    <a:pt x="10593" y="39347"/>
                  </a:moveTo>
                  <a:lnTo>
                    <a:pt x="6053" y="39347"/>
                  </a:lnTo>
                  <a:lnTo>
                    <a:pt x="3944" y="49136"/>
                  </a:lnTo>
                  <a:lnTo>
                    <a:pt x="2194" y="59211"/>
                  </a:lnTo>
                  <a:lnTo>
                    <a:pt x="860" y="69571"/>
                  </a:lnTo>
                  <a:lnTo>
                    <a:pt x="0" y="80218"/>
                  </a:lnTo>
                  <a:lnTo>
                    <a:pt x="3026" y="80218"/>
                  </a:lnTo>
                  <a:lnTo>
                    <a:pt x="3026" y="55994"/>
                  </a:lnTo>
                  <a:lnTo>
                    <a:pt x="6860" y="55994"/>
                  </a:lnTo>
                  <a:lnTo>
                    <a:pt x="8374" y="50697"/>
                  </a:lnTo>
                  <a:lnTo>
                    <a:pt x="9080" y="44644"/>
                  </a:lnTo>
                  <a:lnTo>
                    <a:pt x="10593" y="39347"/>
                  </a:lnTo>
                  <a:close/>
                </a:path>
                <a:path w="20954" h="179069">
                  <a:moveTo>
                    <a:pt x="20481" y="0"/>
                  </a:moveTo>
                  <a:lnTo>
                    <a:pt x="16647" y="6053"/>
                  </a:lnTo>
                  <a:lnTo>
                    <a:pt x="14427" y="12863"/>
                  </a:lnTo>
                  <a:lnTo>
                    <a:pt x="12107" y="19673"/>
                  </a:lnTo>
                  <a:lnTo>
                    <a:pt x="16647" y="19673"/>
                  </a:lnTo>
                  <a:lnTo>
                    <a:pt x="16647" y="18916"/>
                  </a:lnTo>
                  <a:lnTo>
                    <a:pt x="17454" y="18160"/>
                  </a:lnTo>
                  <a:lnTo>
                    <a:pt x="17454" y="17403"/>
                  </a:lnTo>
                  <a:lnTo>
                    <a:pt x="20481" y="5296"/>
                  </a:lnTo>
                  <a:lnTo>
                    <a:pt x="20481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577">
              <a:extLst>
                <a:ext uri="{FF2B5EF4-FFF2-40B4-BE49-F238E27FC236}">
                  <a16:creationId xmlns:a16="http://schemas.microsoft.com/office/drawing/2014/main" id="{D0D4790B-691E-E722-D6FA-6F1B67B395EE}"/>
                </a:ext>
              </a:extLst>
            </p:cNvPr>
            <p:cNvSpPr>
              <a:spLocks/>
            </p:cNvSpPr>
            <p:nvPr/>
          </p:nvSpPr>
          <p:spPr>
            <a:xfrm>
              <a:off x="5795682" y="2332377"/>
              <a:ext cx="28575" cy="214629"/>
            </a:xfrm>
            <a:custGeom>
              <a:avLst/>
              <a:gdLst/>
              <a:ahLst/>
              <a:cxnLst/>
              <a:rect l="l" t="t" r="r" b="b"/>
              <a:pathLst>
                <a:path w="28575" h="214630">
                  <a:moveTo>
                    <a:pt x="13620" y="56004"/>
                  </a:moveTo>
                  <a:lnTo>
                    <a:pt x="6053" y="56004"/>
                  </a:lnTo>
                  <a:lnTo>
                    <a:pt x="3192" y="68502"/>
                  </a:lnTo>
                  <a:lnTo>
                    <a:pt x="1324" y="81074"/>
                  </a:lnTo>
                  <a:lnTo>
                    <a:pt x="307" y="93787"/>
                  </a:lnTo>
                  <a:lnTo>
                    <a:pt x="0" y="106711"/>
                  </a:lnTo>
                  <a:lnTo>
                    <a:pt x="1532" y="132818"/>
                  </a:lnTo>
                  <a:lnTo>
                    <a:pt x="5977" y="157792"/>
                  </a:lnTo>
                  <a:lnTo>
                    <a:pt x="13109" y="181631"/>
                  </a:lnTo>
                  <a:lnTo>
                    <a:pt x="22701" y="204333"/>
                  </a:lnTo>
                  <a:lnTo>
                    <a:pt x="24214" y="206603"/>
                  </a:lnTo>
                  <a:lnTo>
                    <a:pt x="25021" y="209630"/>
                  </a:lnTo>
                  <a:lnTo>
                    <a:pt x="26535" y="211900"/>
                  </a:lnTo>
                  <a:lnTo>
                    <a:pt x="27241" y="212657"/>
                  </a:lnTo>
                  <a:lnTo>
                    <a:pt x="27241" y="213413"/>
                  </a:lnTo>
                  <a:lnTo>
                    <a:pt x="28048" y="214170"/>
                  </a:lnTo>
                  <a:lnTo>
                    <a:pt x="28048" y="201306"/>
                  </a:lnTo>
                  <a:lnTo>
                    <a:pt x="26535" y="195253"/>
                  </a:lnTo>
                  <a:lnTo>
                    <a:pt x="18974" y="176677"/>
                  </a:lnTo>
                  <a:lnTo>
                    <a:pt x="13343" y="157319"/>
                  </a:lnTo>
                  <a:lnTo>
                    <a:pt x="9566" y="137252"/>
                  </a:lnTo>
                  <a:lnTo>
                    <a:pt x="7567" y="116548"/>
                  </a:lnTo>
                  <a:lnTo>
                    <a:pt x="7567" y="96875"/>
                  </a:lnTo>
                  <a:lnTo>
                    <a:pt x="8427" y="86228"/>
                  </a:lnTo>
                  <a:lnTo>
                    <a:pt x="9761" y="75868"/>
                  </a:lnTo>
                  <a:lnTo>
                    <a:pt x="11511" y="65794"/>
                  </a:lnTo>
                  <a:lnTo>
                    <a:pt x="13620" y="56004"/>
                  </a:lnTo>
                  <a:close/>
                </a:path>
                <a:path w="28575" h="214630">
                  <a:moveTo>
                    <a:pt x="14427" y="130168"/>
                  </a:moveTo>
                  <a:lnTo>
                    <a:pt x="12914" y="130168"/>
                  </a:lnTo>
                  <a:lnTo>
                    <a:pt x="14333" y="140691"/>
                  </a:lnTo>
                  <a:lnTo>
                    <a:pt x="16319" y="150789"/>
                  </a:lnTo>
                  <a:lnTo>
                    <a:pt x="18873" y="160605"/>
                  </a:lnTo>
                  <a:lnTo>
                    <a:pt x="21994" y="170282"/>
                  </a:lnTo>
                  <a:lnTo>
                    <a:pt x="14427" y="130168"/>
                  </a:lnTo>
                  <a:close/>
                </a:path>
                <a:path w="28575" h="214630">
                  <a:moveTo>
                    <a:pt x="20481" y="56004"/>
                  </a:moveTo>
                  <a:lnTo>
                    <a:pt x="18161" y="56004"/>
                  </a:lnTo>
                  <a:lnTo>
                    <a:pt x="16647" y="61301"/>
                  </a:lnTo>
                  <a:lnTo>
                    <a:pt x="15941" y="67354"/>
                  </a:lnTo>
                  <a:lnTo>
                    <a:pt x="14427" y="72651"/>
                  </a:lnTo>
                  <a:lnTo>
                    <a:pt x="16647" y="72651"/>
                  </a:lnTo>
                  <a:lnTo>
                    <a:pt x="20481" y="56004"/>
                  </a:lnTo>
                  <a:close/>
                </a:path>
                <a:path w="28575" h="214630">
                  <a:moveTo>
                    <a:pt x="28048" y="0"/>
                  </a:moveTo>
                  <a:lnTo>
                    <a:pt x="26535" y="1513"/>
                  </a:lnTo>
                  <a:lnTo>
                    <a:pt x="25728" y="3026"/>
                  </a:lnTo>
                  <a:lnTo>
                    <a:pt x="25021" y="4540"/>
                  </a:lnTo>
                  <a:lnTo>
                    <a:pt x="24214" y="6053"/>
                  </a:lnTo>
                  <a:lnTo>
                    <a:pt x="24214" y="6810"/>
                  </a:lnTo>
                  <a:lnTo>
                    <a:pt x="23508" y="8323"/>
                  </a:lnTo>
                  <a:lnTo>
                    <a:pt x="21994" y="10593"/>
                  </a:lnTo>
                  <a:lnTo>
                    <a:pt x="21187" y="13630"/>
                  </a:lnTo>
                  <a:lnTo>
                    <a:pt x="19674" y="15900"/>
                  </a:lnTo>
                  <a:lnTo>
                    <a:pt x="13620" y="29520"/>
                  </a:lnTo>
                  <a:lnTo>
                    <a:pt x="11401" y="36330"/>
                  </a:lnTo>
                  <a:lnTo>
                    <a:pt x="19674" y="36330"/>
                  </a:lnTo>
                  <a:lnTo>
                    <a:pt x="21994" y="29520"/>
                  </a:lnTo>
                  <a:lnTo>
                    <a:pt x="24214" y="22710"/>
                  </a:lnTo>
                  <a:lnTo>
                    <a:pt x="28048" y="16657"/>
                  </a:lnTo>
                  <a:lnTo>
                    <a:pt x="28048" y="0"/>
                  </a:lnTo>
                  <a:close/>
                </a:path>
                <a:path w="28575" h="214630">
                  <a:moveTo>
                    <a:pt x="24618" y="35195"/>
                  </a:moveTo>
                  <a:lnTo>
                    <a:pt x="24214" y="35573"/>
                  </a:lnTo>
                  <a:lnTo>
                    <a:pt x="24214" y="36330"/>
                  </a:lnTo>
                  <a:lnTo>
                    <a:pt x="24618" y="35195"/>
                  </a:lnTo>
                  <a:close/>
                </a:path>
                <a:path w="28575" h="214630">
                  <a:moveTo>
                    <a:pt x="25021" y="34060"/>
                  </a:moveTo>
                  <a:lnTo>
                    <a:pt x="24618" y="35195"/>
                  </a:lnTo>
                  <a:lnTo>
                    <a:pt x="25021" y="34817"/>
                  </a:lnTo>
                  <a:lnTo>
                    <a:pt x="25021" y="3406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578">
              <a:extLst>
                <a:ext uri="{FF2B5EF4-FFF2-40B4-BE49-F238E27FC236}">
                  <a16:creationId xmlns:a16="http://schemas.microsoft.com/office/drawing/2014/main" id="{7486FE5A-9D1E-81CC-3A06-D964D253F912}"/>
                </a:ext>
              </a:extLst>
            </p:cNvPr>
            <p:cNvSpPr>
              <a:spLocks/>
            </p:cNvSpPr>
            <p:nvPr/>
          </p:nvSpPr>
          <p:spPr>
            <a:xfrm>
              <a:off x="5809302" y="2376275"/>
              <a:ext cx="9525" cy="5080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9080" y="0"/>
                  </a:moveTo>
                  <a:lnTo>
                    <a:pt x="0" y="0"/>
                  </a:lnTo>
                  <a:lnTo>
                    <a:pt x="0" y="4540"/>
                  </a:lnTo>
                  <a:lnTo>
                    <a:pt x="8374" y="4540"/>
                  </a:lnTo>
                  <a:lnTo>
                    <a:pt x="908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579">
              <a:extLst>
                <a:ext uri="{FF2B5EF4-FFF2-40B4-BE49-F238E27FC236}">
                  <a16:creationId xmlns:a16="http://schemas.microsoft.com/office/drawing/2014/main" id="{7014EA3D-38E1-00FF-4EBC-4251F740ADED}"/>
                </a:ext>
              </a:extLst>
            </p:cNvPr>
            <p:cNvSpPr>
              <a:spLocks/>
            </p:cNvSpPr>
            <p:nvPr/>
          </p:nvSpPr>
          <p:spPr>
            <a:xfrm>
              <a:off x="5801735" y="2368708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4" h="19685">
                  <a:moveTo>
                    <a:pt x="18161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14427" y="19673"/>
                  </a:lnTo>
                  <a:lnTo>
                    <a:pt x="15941" y="12106"/>
                  </a:lnTo>
                  <a:lnTo>
                    <a:pt x="7567" y="12106"/>
                  </a:lnTo>
                  <a:lnTo>
                    <a:pt x="7567" y="7566"/>
                  </a:lnTo>
                  <a:lnTo>
                    <a:pt x="3833" y="7566"/>
                  </a:lnTo>
                  <a:lnTo>
                    <a:pt x="3833" y="3783"/>
                  </a:lnTo>
                  <a:lnTo>
                    <a:pt x="17404" y="3783"/>
                  </a:lnTo>
                  <a:lnTo>
                    <a:pt x="18161" y="0"/>
                  </a:lnTo>
                  <a:close/>
                </a:path>
                <a:path w="18414" h="19685">
                  <a:moveTo>
                    <a:pt x="17404" y="3783"/>
                  </a:moveTo>
                  <a:lnTo>
                    <a:pt x="3833" y="3783"/>
                  </a:lnTo>
                  <a:lnTo>
                    <a:pt x="3833" y="7566"/>
                  </a:lnTo>
                  <a:lnTo>
                    <a:pt x="16647" y="7566"/>
                  </a:lnTo>
                  <a:lnTo>
                    <a:pt x="17404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580">
              <a:extLst>
                <a:ext uri="{FF2B5EF4-FFF2-40B4-BE49-F238E27FC236}">
                  <a16:creationId xmlns:a16="http://schemas.microsoft.com/office/drawing/2014/main" id="{6947AC9F-E535-EFE3-2436-E7D9079A5CB3}"/>
                </a:ext>
              </a:extLst>
            </p:cNvPr>
            <p:cNvSpPr>
              <a:spLocks/>
            </p:cNvSpPr>
            <p:nvPr/>
          </p:nvSpPr>
          <p:spPr>
            <a:xfrm>
              <a:off x="5803249" y="2429252"/>
              <a:ext cx="3175" cy="19685"/>
            </a:xfrm>
            <a:custGeom>
              <a:avLst/>
              <a:gdLst/>
              <a:ahLst/>
              <a:cxnLst/>
              <a:rect l="l" t="t" r="r" b="b"/>
              <a:pathLst>
                <a:path w="3175" h="19685">
                  <a:moveTo>
                    <a:pt x="3026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3026" y="19673"/>
                  </a:lnTo>
                  <a:lnTo>
                    <a:pt x="3026" y="16646"/>
                  </a:lnTo>
                  <a:lnTo>
                    <a:pt x="2320" y="9836"/>
                  </a:lnTo>
                  <a:lnTo>
                    <a:pt x="3026" y="3783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581">
              <a:extLst>
                <a:ext uri="{FF2B5EF4-FFF2-40B4-BE49-F238E27FC236}">
                  <a16:creationId xmlns:a16="http://schemas.microsoft.com/office/drawing/2014/main" id="{D36A6346-5120-E123-B876-F17C520390D7}"/>
                </a:ext>
              </a:extLst>
            </p:cNvPr>
            <p:cNvSpPr>
              <a:spLocks/>
            </p:cNvSpPr>
            <p:nvPr/>
          </p:nvSpPr>
          <p:spPr>
            <a:xfrm>
              <a:off x="5817677" y="2662340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6053" y="0"/>
                  </a:moveTo>
                  <a:lnTo>
                    <a:pt x="0" y="12106"/>
                  </a:lnTo>
                  <a:lnTo>
                    <a:pt x="6053" y="12106"/>
                  </a:lnTo>
                  <a:lnTo>
                    <a:pt x="605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582">
              <a:extLst>
                <a:ext uri="{FF2B5EF4-FFF2-40B4-BE49-F238E27FC236}">
                  <a16:creationId xmlns:a16="http://schemas.microsoft.com/office/drawing/2014/main" id="{9423255C-7613-956E-3C27-6A5F0588E708}"/>
                </a:ext>
              </a:extLst>
            </p:cNvPr>
            <p:cNvSpPr>
              <a:spLocks/>
            </p:cNvSpPr>
            <p:nvPr/>
          </p:nvSpPr>
          <p:spPr>
            <a:xfrm>
              <a:off x="5806276" y="2448926"/>
              <a:ext cx="2540" cy="13970"/>
            </a:xfrm>
            <a:custGeom>
              <a:avLst/>
              <a:gdLst/>
              <a:ahLst/>
              <a:cxnLst/>
              <a:rect l="l" t="t" r="r" b="b"/>
              <a:pathLst>
                <a:path w="2539" h="13969">
                  <a:moveTo>
                    <a:pt x="807" y="0"/>
                  </a:moveTo>
                  <a:lnTo>
                    <a:pt x="0" y="0"/>
                  </a:lnTo>
                  <a:lnTo>
                    <a:pt x="0" y="13620"/>
                  </a:lnTo>
                  <a:lnTo>
                    <a:pt x="2320" y="13620"/>
                  </a:lnTo>
                  <a:lnTo>
                    <a:pt x="2320" y="7566"/>
                  </a:lnTo>
                  <a:lnTo>
                    <a:pt x="1513" y="4540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583">
              <a:extLst>
                <a:ext uri="{FF2B5EF4-FFF2-40B4-BE49-F238E27FC236}">
                  <a16:creationId xmlns:a16="http://schemas.microsoft.com/office/drawing/2014/main" id="{2E91FD71-019E-134A-648D-73B85B2A28FB}"/>
                </a:ext>
              </a:extLst>
            </p:cNvPr>
            <p:cNvSpPr>
              <a:spLocks/>
            </p:cNvSpPr>
            <p:nvPr/>
          </p:nvSpPr>
          <p:spPr>
            <a:xfrm>
              <a:off x="5807789" y="2453466"/>
              <a:ext cx="2540" cy="9525"/>
            </a:xfrm>
            <a:custGeom>
              <a:avLst/>
              <a:gdLst/>
              <a:ahLst/>
              <a:cxnLst/>
              <a:rect l="l" t="t" r="r" b="b"/>
              <a:pathLst>
                <a:path w="2539" h="9525">
                  <a:moveTo>
                    <a:pt x="807" y="3158"/>
                  </a:moveTo>
                  <a:lnTo>
                    <a:pt x="807" y="9080"/>
                  </a:lnTo>
                  <a:lnTo>
                    <a:pt x="2320" y="9080"/>
                  </a:lnTo>
                  <a:lnTo>
                    <a:pt x="807" y="3158"/>
                  </a:lnTo>
                  <a:close/>
                </a:path>
                <a:path w="2539" h="9525">
                  <a:moveTo>
                    <a:pt x="0" y="0"/>
                  </a:moveTo>
                  <a:lnTo>
                    <a:pt x="807" y="3158"/>
                  </a:lnTo>
                  <a:lnTo>
                    <a:pt x="807" y="3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584">
              <a:extLst>
                <a:ext uri="{FF2B5EF4-FFF2-40B4-BE49-F238E27FC236}">
                  <a16:creationId xmlns:a16="http://schemas.microsoft.com/office/drawing/2014/main" id="{06B3B8D5-229B-90FB-FE2E-99809AD28A40}"/>
                </a:ext>
              </a:extLst>
            </p:cNvPr>
            <p:cNvSpPr>
              <a:spLocks/>
            </p:cNvSpPr>
            <p:nvPr/>
          </p:nvSpPr>
          <p:spPr>
            <a:xfrm>
              <a:off x="5806276" y="2445899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0" y="3026"/>
                  </a:lnTo>
                  <a:lnTo>
                    <a:pt x="807" y="3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585">
              <a:extLst>
                <a:ext uri="{FF2B5EF4-FFF2-40B4-BE49-F238E27FC236}">
                  <a16:creationId xmlns:a16="http://schemas.microsoft.com/office/drawing/2014/main" id="{AF883189-85AB-B99A-84FB-35EA8DE61C63}"/>
                </a:ext>
              </a:extLst>
            </p:cNvPr>
            <p:cNvSpPr>
              <a:spLocks/>
            </p:cNvSpPr>
            <p:nvPr/>
          </p:nvSpPr>
          <p:spPr>
            <a:xfrm>
              <a:off x="5806276" y="2405028"/>
              <a:ext cx="4445" cy="24765"/>
            </a:xfrm>
            <a:custGeom>
              <a:avLst/>
              <a:gdLst/>
              <a:ahLst/>
              <a:cxnLst/>
              <a:rect l="l" t="t" r="r" b="b"/>
              <a:pathLst>
                <a:path w="4445" h="24764">
                  <a:moveTo>
                    <a:pt x="3833" y="0"/>
                  </a:moveTo>
                  <a:lnTo>
                    <a:pt x="0" y="0"/>
                  </a:lnTo>
                  <a:lnTo>
                    <a:pt x="0" y="24223"/>
                  </a:lnTo>
                  <a:lnTo>
                    <a:pt x="1513" y="24223"/>
                  </a:lnTo>
                  <a:lnTo>
                    <a:pt x="1513" y="21953"/>
                  </a:lnTo>
                  <a:lnTo>
                    <a:pt x="38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586">
              <a:extLst>
                <a:ext uri="{FF2B5EF4-FFF2-40B4-BE49-F238E27FC236}">
                  <a16:creationId xmlns:a16="http://schemas.microsoft.com/office/drawing/2014/main" id="{1BC29D6A-FD32-ED7C-C36C-4DB6399C2697}"/>
                </a:ext>
              </a:extLst>
            </p:cNvPr>
            <p:cNvSpPr>
              <a:spLocks/>
            </p:cNvSpPr>
            <p:nvPr/>
          </p:nvSpPr>
          <p:spPr>
            <a:xfrm>
              <a:off x="5807789" y="2405028"/>
              <a:ext cx="5080" cy="22225"/>
            </a:xfrm>
            <a:custGeom>
              <a:avLst/>
              <a:gdLst/>
              <a:ahLst/>
              <a:cxnLst/>
              <a:rect l="l" t="t" r="r" b="b"/>
              <a:pathLst>
                <a:path w="5079" h="22225">
                  <a:moveTo>
                    <a:pt x="4540" y="0"/>
                  </a:moveTo>
                  <a:lnTo>
                    <a:pt x="2320" y="0"/>
                  </a:lnTo>
                  <a:lnTo>
                    <a:pt x="0" y="21953"/>
                  </a:lnTo>
                  <a:lnTo>
                    <a:pt x="454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587">
              <a:extLst>
                <a:ext uri="{FF2B5EF4-FFF2-40B4-BE49-F238E27FC236}">
                  <a16:creationId xmlns:a16="http://schemas.microsoft.com/office/drawing/2014/main" id="{D4B6355A-CD36-E9F6-5A20-D5F914F3C800}"/>
                </a:ext>
              </a:extLst>
            </p:cNvPr>
            <p:cNvSpPr>
              <a:spLocks/>
            </p:cNvSpPr>
            <p:nvPr/>
          </p:nvSpPr>
          <p:spPr>
            <a:xfrm>
              <a:off x="5806276" y="2429252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4" h="3810">
                  <a:moveTo>
                    <a:pt x="151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588">
              <a:extLst>
                <a:ext uri="{FF2B5EF4-FFF2-40B4-BE49-F238E27FC236}">
                  <a16:creationId xmlns:a16="http://schemas.microsoft.com/office/drawing/2014/main" id="{4BEA657B-42B6-526C-1BE7-365CC47423EC}"/>
                </a:ext>
              </a:extLst>
            </p:cNvPr>
            <p:cNvSpPr>
              <a:spLocks/>
            </p:cNvSpPr>
            <p:nvPr/>
          </p:nvSpPr>
          <p:spPr>
            <a:xfrm>
              <a:off x="5793462" y="1789011"/>
              <a:ext cx="22860" cy="55880"/>
            </a:xfrm>
            <a:custGeom>
              <a:avLst/>
              <a:gdLst/>
              <a:ahLst/>
              <a:cxnLst/>
              <a:rect l="l" t="t" r="r" b="b"/>
              <a:pathLst>
                <a:path w="22860" h="55880">
                  <a:moveTo>
                    <a:pt x="22701" y="39347"/>
                  </a:moveTo>
                  <a:lnTo>
                    <a:pt x="0" y="39347"/>
                  </a:lnTo>
                  <a:lnTo>
                    <a:pt x="0" y="55287"/>
                  </a:lnTo>
                  <a:lnTo>
                    <a:pt x="22701" y="55287"/>
                  </a:lnTo>
                  <a:lnTo>
                    <a:pt x="22701" y="39347"/>
                  </a:lnTo>
                  <a:close/>
                </a:path>
                <a:path w="22860" h="55880">
                  <a:moveTo>
                    <a:pt x="22701" y="0"/>
                  </a:moveTo>
                  <a:lnTo>
                    <a:pt x="0" y="0"/>
                  </a:lnTo>
                  <a:lnTo>
                    <a:pt x="0" y="21187"/>
                  </a:lnTo>
                  <a:lnTo>
                    <a:pt x="22701" y="21187"/>
                  </a:lnTo>
                  <a:lnTo>
                    <a:pt x="22701" y="0"/>
                  </a:lnTo>
                  <a:close/>
                </a:path>
              </a:pathLst>
            </a:custGeom>
            <a:solidFill>
              <a:srgbClr val="3B8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589">
              <a:extLst>
                <a:ext uri="{FF2B5EF4-FFF2-40B4-BE49-F238E27FC236}">
                  <a16:creationId xmlns:a16="http://schemas.microsoft.com/office/drawing/2014/main" id="{A315CC2A-E139-C5D1-FC85-9639360D62FF}"/>
                </a:ext>
              </a:extLst>
            </p:cNvPr>
            <p:cNvSpPr>
              <a:spLocks/>
            </p:cNvSpPr>
            <p:nvPr/>
          </p:nvSpPr>
          <p:spPr>
            <a:xfrm>
              <a:off x="5788114" y="1778418"/>
              <a:ext cx="28575" cy="77470"/>
            </a:xfrm>
            <a:custGeom>
              <a:avLst/>
              <a:gdLst/>
              <a:ahLst/>
              <a:cxnLst/>
              <a:rect l="l" t="t" r="r" b="b"/>
              <a:pathLst>
                <a:path w="28575" h="77469">
                  <a:moveTo>
                    <a:pt x="28048" y="73448"/>
                  </a:moveTo>
                  <a:lnTo>
                    <a:pt x="0" y="73448"/>
                  </a:lnTo>
                  <a:lnTo>
                    <a:pt x="0" y="77181"/>
                  </a:lnTo>
                  <a:lnTo>
                    <a:pt x="28048" y="77181"/>
                  </a:lnTo>
                  <a:lnTo>
                    <a:pt x="28048" y="73448"/>
                  </a:lnTo>
                  <a:close/>
                </a:path>
                <a:path w="28575" h="77469">
                  <a:moveTo>
                    <a:pt x="28048" y="0"/>
                  </a:moveTo>
                  <a:lnTo>
                    <a:pt x="0" y="0"/>
                  </a:lnTo>
                  <a:lnTo>
                    <a:pt x="0" y="3026"/>
                  </a:lnTo>
                  <a:lnTo>
                    <a:pt x="28048" y="3026"/>
                  </a:lnTo>
                  <a:lnTo>
                    <a:pt x="28048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590">
              <a:extLst>
                <a:ext uri="{FF2B5EF4-FFF2-40B4-BE49-F238E27FC236}">
                  <a16:creationId xmlns:a16="http://schemas.microsoft.com/office/drawing/2014/main" id="{ECCECA79-D786-1E7A-0A00-8423379ADCDC}"/>
                </a:ext>
              </a:extLst>
            </p:cNvPr>
            <p:cNvSpPr>
              <a:spLocks/>
            </p:cNvSpPr>
            <p:nvPr/>
          </p:nvSpPr>
          <p:spPr>
            <a:xfrm>
              <a:off x="5788114" y="1777611"/>
              <a:ext cx="28575" cy="74295"/>
            </a:xfrm>
            <a:custGeom>
              <a:avLst/>
              <a:gdLst/>
              <a:ahLst/>
              <a:cxnLst/>
              <a:rect l="l" t="t" r="r" b="b"/>
              <a:pathLst>
                <a:path w="28575" h="74294">
                  <a:moveTo>
                    <a:pt x="5347" y="50747"/>
                  </a:moveTo>
                  <a:lnTo>
                    <a:pt x="0" y="50747"/>
                  </a:lnTo>
                  <a:lnTo>
                    <a:pt x="0" y="74255"/>
                  </a:lnTo>
                  <a:lnTo>
                    <a:pt x="28048" y="74255"/>
                  </a:lnTo>
                  <a:lnTo>
                    <a:pt x="28048" y="66688"/>
                  </a:lnTo>
                  <a:lnTo>
                    <a:pt x="5347" y="66688"/>
                  </a:lnTo>
                  <a:lnTo>
                    <a:pt x="5347" y="50747"/>
                  </a:lnTo>
                  <a:close/>
                </a:path>
                <a:path w="28575" h="74294">
                  <a:moveTo>
                    <a:pt x="28048" y="3833"/>
                  </a:moveTo>
                  <a:lnTo>
                    <a:pt x="0" y="3833"/>
                  </a:lnTo>
                  <a:lnTo>
                    <a:pt x="0" y="32587"/>
                  </a:lnTo>
                  <a:lnTo>
                    <a:pt x="5347" y="32587"/>
                  </a:lnTo>
                  <a:lnTo>
                    <a:pt x="5347" y="11400"/>
                  </a:lnTo>
                  <a:lnTo>
                    <a:pt x="28048" y="11400"/>
                  </a:lnTo>
                  <a:lnTo>
                    <a:pt x="28048" y="3833"/>
                  </a:lnTo>
                  <a:close/>
                </a:path>
                <a:path w="28575" h="74294">
                  <a:moveTo>
                    <a:pt x="28048" y="0"/>
                  </a:moveTo>
                  <a:lnTo>
                    <a:pt x="0" y="0"/>
                  </a:lnTo>
                  <a:lnTo>
                    <a:pt x="0" y="807"/>
                  </a:lnTo>
                  <a:lnTo>
                    <a:pt x="28048" y="807"/>
                  </a:lnTo>
                  <a:lnTo>
                    <a:pt x="28048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591">
              <a:extLst>
                <a:ext uri="{FF2B5EF4-FFF2-40B4-BE49-F238E27FC236}">
                  <a16:creationId xmlns:a16="http://schemas.microsoft.com/office/drawing/2014/main" id="{5B8311E2-D1D4-B6D3-14D9-A20949220471}"/>
                </a:ext>
              </a:extLst>
            </p:cNvPr>
            <p:cNvSpPr>
              <a:spLocks/>
            </p:cNvSpPr>
            <p:nvPr/>
          </p:nvSpPr>
          <p:spPr>
            <a:xfrm>
              <a:off x="5788114" y="1817765"/>
              <a:ext cx="28575" cy="3175"/>
            </a:xfrm>
            <a:custGeom>
              <a:avLst/>
              <a:gdLst/>
              <a:ahLst/>
              <a:cxnLst/>
              <a:rect l="l" t="t" r="r" b="b"/>
              <a:pathLst>
                <a:path w="28575" h="3175">
                  <a:moveTo>
                    <a:pt x="0" y="0"/>
                  </a:moveTo>
                  <a:lnTo>
                    <a:pt x="28048" y="0"/>
                  </a:lnTo>
                  <a:lnTo>
                    <a:pt x="28048" y="3026"/>
                  </a:lnTo>
                  <a:lnTo>
                    <a:pt x="0" y="3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592">
              <a:extLst>
                <a:ext uri="{FF2B5EF4-FFF2-40B4-BE49-F238E27FC236}">
                  <a16:creationId xmlns:a16="http://schemas.microsoft.com/office/drawing/2014/main" id="{9E652C16-660E-5DDF-D9FE-34F8688C2CB2}"/>
                </a:ext>
              </a:extLst>
            </p:cNvPr>
            <p:cNvSpPr>
              <a:spLocks/>
            </p:cNvSpPr>
            <p:nvPr/>
          </p:nvSpPr>
          <p:spPr>
            <a:xfrm>
              <a:off x="5788114" y="1810198"/>
              <a:ext cx="28575" cy="18415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048" y="10593"/>
                  </a:moveTo>
                  <a:lnTo>
                    <a:pt x="0" y="10593"/>
                  </a:lnTo>
                  <a:lnTo>
                    <a:pt x="0" y="18160"/>
                  </a:lnTo>
                  <a:lnTo>
                    <a:pt x="28048" y="18160"/>
                  </a:lnTo>
                  <a:lnTo>
                    <a:pt x="28048" y="10593"/>
                  </a:lnTo>
                  <a:close/>
                </a:path>
                <a:path w="28575" h="18414">
                  <a:moveTo>
                    <a:pt x="28048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28048" y="7566"/>
                  </a:lnTo>
                  <a:lnTo>
                    <a:pt x="28048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593">
              <a:extLst>
                <a:ext uri="{FF2B5EF4-FFF2-40B4-BE49-F238E27FC236}">
                  <a16:creationId xmlns:a16="http://schemas.microsoft.com/office/drawing/2014/main" id="{458B8911-80BF-E5E0-DE0A-078714F05D49}"/>
                </a:ext>
              </a:extLst>
            </p:cNvPr>
            <p:cNvSpPr>
              <a:spLocks/>
            </p:cNvSpPr>
            <p:nvPr/>
          </p:nvSpPr>
          <p:spPr>
            <a:xfrm>
              <a:off x="5580000" y="2215082"/>
              <a:ext cx="124069" cy="6735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594">
              <a:extLst>
                <a:ext uri="{FF2B5EF4-FFF2-40B4-BE49-F238E27FC236}">
                  <a16:creationId xmlns:a16="http://schemas.microsoft.com/office/drawing/2014/main" id="{85FE1C24-36EC-271E-2000-E6E5C16C2C99}"/>
                </a:ext>
              </a:extLst>
            </p:cNvPr>
            <p:cNvSpPr>
              <a:spLocks/>
            </p:cNvSpPr>
            <p:nvPr/>
          </p:nvSpPr>
          <p:spPr>
            <a:xfrm>
              <a:off x="5444518" y="2215082"/>
              <a:ext cx="105202" cy="16951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595">
              <a:extLst>
                <a:ext uri="{FF2B5EF4-FFF2-40B4-BE49-F238E27FC236}">
                  <a16:creationId xmlns:a16="http://schemas.microsoft.com/office/drawing/2014/main" id="{B47A6DCB-3ACE-B16D-6750-449EB8AC0CA8}"/>
                </a:ext>
              </a:extLst>
            </p:cNvPr>
            <p:cNvSpPr>
              <a:spLocks/>
            </p:cNvSpPr>
            <p:nvPr/>
          </p:nvSpPr>
          <p:spPr>
            <a:xfrm>
              <a:off x="5620105" y="2372491"/>
              <a:ext cx="60325" cy="253365"/>
            </a:xfrm>
            <a:custGeom>
              <a:avLst/>
              <a:gdLst/>
              <a:ahLst/>
              <a:cxnLst/>
              <a:rect l="l" t="t" r="r" b="b"/>
              <a:pathLst>
                <a:path w="60325" h="253364">
                  <a:moveTo>
                    <a:pt x="50669" y="0"/>
                  </a:moveTo>
                  <a:lnTo>
                    <a:pt x="45422" y="0"/>
                  </a:lnTo>
                  <a:lnTo>
                    <a:pt x="36088" y="945"/>
                  </a:lnTo>
                  <a:lnTo>
                    <a:pt x="3690" y="27429"/>
                  </a:lnTo>
                  <a:lnTo>
                    <a:pt x="0" y="45400"/>
                  </a:lnTo>
                  <a:lnTo>
                    <a:pt x="0" y="207360"/>
                  </a:lnTo>
                  <a:lnTo>
                    <a:pt x="19980" y="245099"/>
                  </a:lnTo>
                  <a:lnTo>
                    <a:pt x="45422" y="252760"/>
                  </a:lnTo>
                  <a:lnTo>
                    <a:pt x="50669" y="252760"/>
                  </a:lnTo>
                  <a:lnTo>
                    <a:pt x="55209" y="252004"/>
                  </a:lnTo>
                  <a:lnTo>
                    <a:pt x="59749" y="250490"/>
                  </a:lnTo>
                  <a:lnTo>
                    <a:pt x="59749" y="168002"/>
                  </a:lnTo>
                  <a:lnTo>
                    <a:pt x="11350" y="168002"/>
                  </a:lnTo>
                  <a:lnTo>
                    <a:pt x="6810" y="164219"/>
                  </a:lnTo>
                  <a:lnTo>
                    <a:pt x="6810" y="153625"/>
                  </a:lnTo>
                  <a:lnTo>
                    <a:pt x="11350" y="149842"/>
                  </a:lnTo>
                  <a:lnTo>
                    <a:pt x="59749" y="149842"/>
                  </a:lnTo>
                  <a:lnTo>
                    <a:pt x="59749" y="124115"/>
                  </a:lnTo>
                  <a:lnTo>
                    <a:pt x="11350" y="124115"/>
                  </a:lnTo>
                  <a:lnTo>
                    <a:pt x="6810" y="119575"/>
                  </a:lnTo>
                  <a:lnTo>
                    <a:pt x="6810" y="109728"/>
                  </a:lnTo>
                  <a:lnTo>
                    <a:pt x="11350" y="105188"/>
                  </a:lnTo>
                  <a:lnTo>
                    <a:pt x="59749" y="105188"/>
                  </a:lnTo>
                  <a:lnTo>
                    <a:pt x="59749" y="80218"/>
                  </a:lnTo>
                  <a:lnTo>
                    <a:pt x="11350" y="80218"/>
                  </a:lnTo>
                  <a:lnTo>
                    <a:pt x="6810" y="75677"/>
                  </a:lnTo>
                  <a:lnTo>
                    <a:pt x="6810" y="65841"/>
                  </a:lnTo>
                  <a:lnTo>
                    <a:pt x="11350" y="61301"/>
                  </a:lnTo>
                  <a:lnTo>
                    <a:pt x="59749" y="61301"/>
                  </a:lnTo>
                  <a:lnTo>
                    <a:pt x="59749" y="2270"/>
                  </a:lnTo>
                  <a:lnTo>
                    <a:pt x="55209" y="756"/>
                  </a:lnTo>
                  <a:lnTo>
                    <a:pt x="50669" y="0"/>
                  </a:lnTo>
                  <a:close/>
                </a:path>
              </a:pathLst>
            </a:custGeom>
            <a:solidFill>
              <a:srgbClr val="008DD0"/>
            </a:solidFill>
            <a:ln>
              <a:solidFill>
                <a:srgbClr val="008D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596">
              <a:extLst>
                <a:ext uri="{FF2B5EF4-FFF2-40B4-BE49-F238E27FC236}">
                  <a16:creationId xmlns:a16="http://schemas.microsoft.com/office/drawing/2014/main" id="{A9F9678E-66D1-78DE-1FE6-15A669C2635C}"/>
                </a:ext>
              </a:extLst>
            </p:cNvPr>
            <p:cNvSpPr>
              <a:spLocks/>
            </p:cNvSpPr>
            <p:nvPr/>
          </p:nvSpPr>
          <p:spPr>
            <a:xfrm>
              <a:off x="5620105" y="2364168"/>
              <a:ext cx="60325" cy="269240"/>
            </a:xfrm>
            <a:custGeom>
              <a:avLst/>
              <a:gdLst/>
              <a:ahLst/>
              <a:cxnLst/>
              <a:rect l="l" t="t" r="r" b="b"/>
              <a:pathLst>
                <a:path w="60325" h="269239">
                  <a:moveTo>
                    <a:pt x="33305" y="267137"/>
                  </a:moveTo>
                  <a:lnTo>
                    <a:pt x="34818" y="268651"/>
                  </a:lnTo>
                  <a:lnTo>
                    <a:pt x="37088" y="268651"/>
                  </a:lnTo>
                  <a:lnTo>
                    <a:pt x="33305" y="267137"/>
                  </a:lnTo>
                  <a:close/>
                </a:path>
                <a:path w="60325" h="269239">
                  <a:moveTo>
                    <a:pt x="59749" y="266381"/>
                  </a:moveTo>
                  <a:lnTo>
                    <a:pt x="55209" y="267894"/>
                  </a:lnTo>
                  <a:lnTo>
                    <a:pt x="50669" y="268651"/>
                  </a:lnTo>
                  <a:lnTo>
                    <a:pt x="59749" y="268651"/>
                  </a:lnTo>
                  <a:lnTo>
                    <a:pt x="59749" y="266381"/>
                  </a:lnTo>
                  <a:close/>
                </a:path>
                <a:path w="60325" h="269239">
                  <a:moveTo>
                    <a:pt x="6810" y="17403"/>
                  </a:moveTo>
                  <a:lnTo>
                    <a:pt x="0" y="21943"/>
                  </a:lnTo>
                  <a:lnTo>
                    <a:pt x="0" y="26483"/>
                  </a:lnTo>
                  <a:lnTo>
                    <a:pt x="1513" y="23457"/>
                  </a:lnTo>
                  <a:lnTo>
                    <a:pt x="3783" y="20430"/>
                  </a:lnTo>
                  <a:lnTo>
                    <a:pt x="6810" y="17403"/>
                  </a:lnTo>
                  <a:close/>
                </a:path>
                <a:path w="60325" h="269239">
                  <a:moveTo>
                    <a:pt x="59749" y="0"/>
                  </a:moveTo>
                  <a:lnTo>
                    <a:pt x="44615" y="756"/>
                  </a:lnTo>
                  <a:lnTo>
                    <a:pt x="50669" y="756"/>
                  </a:lnTo>
                  <a:lnTo>
                    <a:pt x="55209" y="1513"/>
                  </a:lnTo>
                  <a:lnTo>
                    <a:pt x="59749" y="3026"/>
                  </a:lnTo>
                  <a:lnTo>
                    <a:pt x="59749" y="0"/>
                  </a:lnTo>
                  <a:close/>
                </a:path>
                <a:path w="60325" h="269239">
                  <a:moveTo>
                    <a:pt x="39358" y="756"/>
                  </a:moveTo>
                  <a:lnTo>
                    <a:pt x="34061" y="756"/>
                  </a:lnTo>
                  <a:lnTo>
                    <a:pt x="31791" y="2270"/>
                  </a:lnTo>
                  <a:lnTo>
                    <a:pt x="39358" y="75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597">
              <a:extLst>
                <a:ext uri="{FF2B5EF4-FFF2-40B4-BE49-F238E27FC236}">
                  <a16:creationId xmlns:a16="http://schemas.microsoft.com/office/drawing/2014/main" id="{0020C07C-564C-1784-048E-6AB50A242905}"/>
                </a:ext>
              </a:extLst>
            </p:cNvPr>
            <p:cNvSpPr>
              <a:spLocks/>
            </p:cNvSpPr>
            <p:nvPr/>
          </p:nvSpPr>
          <p:spPr>
            <a:xfrm>
              <a:off x="5620105" y="2364924"/>
              <a:ext cx="60325" cy="267970"/>
            </a:xfrm>
            <a:custGeom>
              <a:avLst/>
              <a:gdLst/>
              <a:ahLst/>
              <a:cxnLst/>
              <a:rect l="l" t="t" r="r" b="b"/>
              <a:pathLst>
                <a:path w="60325" h="267969">
                  <a:moveTo>
                    <a:pt x="0" y="214927"/>
                  </a:moveTo>
                  <a:lnTo>
                    <a:pt x="0" y="237627"/>
                  </a:lnTo>
                  <a:lnTo>
                    <a:pt x="13630" y="249734"/>
                  </a:lnTo>
                  <a:lnTo>
                    <a:pt x="16657" y="250490"/>
                  </a:lnTo>
                  <a:lnTo>
                    <a:pt x="18927" y="252760"/>
                  </a:lnTo>
                  <a:lnTo>
                    <a:pt x="20441" y="255787"/>
                  </a:lnTo>
                  <a:lnTo>
                    <a:pt x="33305" y="266381"/>
                  </a:lnTo>
                  <a:lnTo>
                    <a:pt x="37088" y="267894"/>
                  </a:lnTo>
                  <a:lnTo>
                    <a:pt x="50669" y="267894"/>
                  </a:lnTo>
                  <a:lnTo>
                    <a:pt x="55209" y="267137"/>
                  </a:lnTo>
                  <a:lnTo>
                    <a:pt x="59749" y="265624"/>
                  </a:lnTo>
                  <a:lnTo>
                    <a:pt x="59749" y="260327"/>
                  </a:lnTo>
                  <a:lnTo>
                    <a:pt x="45422" y="260327"/>
                  </a:lnTo>
                  <a:lnTo>
                    <a:pt x="36088" y="259381"/>
                  </a:lnTo>
                  <a:lnTo>
                    <a:pt x="3690" y="232898"/>
                  </a:lnTo>
                  <a:lnTo>
                    <a:pt x="957" y="224267"/>
                  </a:lnTo>
                  <a:lnTo>
                    <a:pt x="0" y="214927"/>
                  </a:lnTo>
                  <a:close/>
                </a:path>
                <a:path w="60325" h="267969">
                  <a:moveTo>
                    <a:pt x="59749" y="258057"/>
                  </a:moveTo>
                  <a:lnTo>
                    <a:pt x="55209" y="259571"/>
                  </a:lnTo>
                  <a:lnTo>
                    <a:pt x="50669" y="260327"/>
                  </a:lnTo>
                  <a:lnTo>
                    <a:pt x="59749" y="260327"/>
                  </a:lnTo>
                  <a:lnTo>
                    <a:pt x="59749" y="258057"/>
                  </a:lnTo>
                  <a:close/>
                </a:path>
                <a:path w="60325" h="267969">
                  <a:moveTo>
                    <a:pt x="45422" y="0"/>
                  </a:moveTo>
                  <a:lnTo>
                    <a:pt x="39358" y="0"/>
                  </a:lnTo>
                  <a:lnTo>
                    <a:pt x="31791" y="1513"/>
                  </a:lnTo>
                  <a:lnTo>
                    <a:pt x="6810" y="16646"/>
                  </a:lnTo>
                  <a:lnTo>
                    <a:pt x="3783" y="19673"/>
                  </a:lnTo>
                  <a:lnTo>
                    <a:pt x="1513" y="22700"/>
                  </a:lnTo>
                  <a:lnTo>
                    <a:pt x="0" y="25727"/>
                  </a:lnTo>
                  <a:lnTo>
                    <a:pt x="0" y="52967"/>
                  </a:lnTo>
                  <a:lnTo>
                    <a:pt x="957" y="43627"/>
                  </a:lnTo>
                  <a:lnTo>
                    <a:pt x="3690" y="34996"/>
                  </a:lnTo>
                  <a:lnTo>
                    <a:pt x="36088" y="8512"/>
                  </a:lnTo>
                  <a:lnTo>
                    <a:pt x="45422" y="7566"/>
                  </a:lnTo>
                  <a:lnTo>
                    <a:pt x="45422" y="0"/>
                  </a:lnTo>
                  <a:close/>
                </a:path>
                <a:path w="60325" h="267969">
                  <a:moveTo>
                    <a:pt x="50669" y="0"/>
                  </a:moveTo>
                  <a:lnTo>
                    <a:pt x="45422" y="0"/>
                  </a:lnTo>
                  <a:lnTo>
                    <a:pt x="45422" y="7566"/>
                  </a:lnTo>
                  <a:lnTo>
                    <a:pt x="50669" y="7566"/>
                  </a:lnTo>
                  <a:lnTo>
                    <a:pt x="55209" y="8323"/>
                  </a:lnTo>
                  <a:lnTo>
                    <a:pt x="59749" y="9836"/>
                  </a:lnTo>
                  <a:lnTo>
                    <a:pt x="59749" y="2270"/>
                  </a:lnTo>
                  <a:lnTo>
                    <a:pt x="55209" y="756"/>
                  </a:lnTo>
                  <a:lnTo>
                    <a:pt x="50669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598">
              <a:extLst>
                <a:ext uri="{FF2B5EF4-FFF2-40B4-BE49-F238E27FC236}">
                  <a16:creationId xmlns:a16="http://schemas.microsoft.com/office/drawing/2014/main" id="{8C0CFB46-8447-51C8-6D17-1EB74D3D7BDD}"/>
                </a:ext>
              </a:extLst>
            </p:cNvPr>
            <p:cNvSpPr>
              <a:spLocks/>
            </p:cNvSpPr>
            <p:nvPr/>
          </p:nvSpPr>
          <p:spPr>
            <a:xfrm>
              <a:off x="5633736" y="261465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0" y="0"/>
                  </a:moveTo>
                  <a:lnTo>
                    <a:pt x="6810" y="6053"/>
                  </a:lnTo>
                  <a:lnTo>
                    <a:pt x="5296" y="3026"/>
                  </a:lnTo>
                  <a:lnTo>
                    <a:pt x="3026" y="7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599">
              <a:extLst>
                <a:ext uri="{FF2B5EF4-FFF2-40B4-BE49-F238E27FC236}">
                  <a16:creationId xmlns:a16="http://schemas.microsoft.com/office/drawing/2014/main" id="{94E6BC4B-E7FC-A4BA-D36E-5F876C91F425}"/>
                </a:ext>
              </a:extLst>
            </p:cNvPr>
            <p:cNvSpPr>
              <a:spLocks/>
            </p:cNvSpPr>
            <p:nvPr/>
          </p:nvSpPr>
          <p:spPr>
            <a:xfrm>
              <a:off x="5634493" y="2441359"/>
              <a:ext cx="45720" cy="3810"/>
            </a:xfrm>
            <a:custGeom>
              <a:avLst/>
              <a:gdLst/>
              <a:ahLst/>
              <a:cxnLst/>
              <a:rect l="l" t="t" r="r" b="b"/>
              <a:pathLst>
                <a:path w="45720" h="3810">
                  <a:moveTo>
                    <a:pt x="45362" y="0"/>
                  </a:moveTo>
                  <a:lnTo>
                    <a:pt x="756" y="0"/>
                  </a:lnTo>
                  <a:lnTo>
                    <a:pt x="0" y="756"/>
                  </a:lnTo>
                  <a:lnTo>
                    <a:pt x="0" y="3026"/>
                  </a:lnTo>
                  <a:lnTo>
                    <a:pt x="756" y="3783"/>
                  </a:lnTo>
                  <a:lnTo>
                    <a:pt x="45362" y="3783"/>
                  </a:lnTo>
                  <a:lnTo>
                    <a:pt x="45362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600">
              <a:extLst>
                <a:ext uri="{FF2B5EF4-FFF2-40B4-BE49-F238E27FC236}">
                  <a16:creationId xmlns:a16="http://schemas.microsoft.com/office/drawing/2014/main" id="{5E556FCA-BCFB-0B79-2B3A-197BFD78B127}"/>
                </a:ext>
              </a:extLst>
            </p:cNvPr>
            <p:cNvSpPr>
              <a:spLocks/>
            </p:cNvSpPr>
            <p:nvPr/>
          </p:nvSpPr>
          <p:spPr>
            <a:xfrm>
              <a:off x="5626915" y="2433792"/>
              <a:ext cx="53340" cy="19050"/>
            </a:xfrm>
            <a:custGeom>
              <a:avLst/>
              <a:gdLst/>
              <a:ahLst/>
              <a:cxnLst/>
              <a:rect l="l" t="t" r="r" b="b"/>
              <a:pathLst>
                <a:path w="53339" h="19050">
                  <a:moveTo>
                    <a:pt x="52939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16"/>
                  </a:lnTo>
                  <a:lnTo>
                    <a:pt x="52939" y="18916"/>
                  </a:lnTo>
                  <a:lnTo>
                    <a:pt x="52939" y="11350"/>
                  </a:lnTo>
                  <a:lnTo>
                    <a:pt x="8333" y="11350"/>
                  </a:lnTo>
                  <a:lnTo>
                    <a:pt x="7577" y="10593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52939" y="7566"/>
                  </a:lnTo>
                  <a:lnTo>
                    <a:pt x="52939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601">
              <a:extLst>
                <a:ext uri="{FF2B5EF4-FFF2-40B4-BE49-F238E27FC236}">
                  <a16:creationId xmlns:a16="http://schemas.microsoft.com/office/drawing/2014/main" id="{1475F77B-03F8-C258-1C71-285E06A19812}"/>
                </a:ext>
              </a:extLst>
            </p:cNvPr>
            <p:cNvSpPr>
              <a:spLocks/>
            </p:cNvSpPr>
            <p:nvPr/>
          </p:nvSpPr>
          <p:spPr>
            <a:xfrm>
              <a:off x="5634493" y="2485246"/>
              <a:ext cx="45720" cy="3810"/>
            </a:xfrm>
            <a:custGeom>
              <a:avLst/>
              <a:gdLst/>
              <a:ahLst/>
              <a:cxnLst/>
              <a:rect l="l" t="t" r="r" b="b"/>
              <a:pathLst>
                <a:path w="45720" h="3810">
                  <a:moveTo>
                    <a:pt x="45362" y="0"/>
                  </a:moveTo>
                  <a:lnTo>
                    <a:pt x="756" y="0"/>
                  </a:lnTo>
                  <a:lnTo>
                    <a:pt x="0" y="756"/>
                  </a:lnTo>
                  <a:lnTo>
                    <a:pt x="0" y="3026"/>
                  </a:lnTo>
                  <a:lnTo>
                    <a:pt x="756" y="3783"/>
                  </a:lnTo>
                  <a:lnTo>
                    <a:pt x="45362" y="3783"/>
                  </a:lnTo>
                  <a:lnTo>
                    <a:pt x="45362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602">
              <a:extLst>
                <a:ext uri="{FF2B5EF4-FFF2-40B4-BE49-F238E27FC236}">
                  <a16:creationId xmlns:a16="http://schemas.microsoft.com/office/drawing/2014/main" id="{27B1BAC4-3CA9-A25F-AAFC-673F28459AA8}"/>
                </a:ext>
              </a:extLst>
            </p:cNvPr>
            <p:cNvSpPr>
              <a:spLocks/>
            </p:cNvSpPr>
            <p:nvPr/>
          </p:nvSpPr>
          <p:spPr>
            <a:xfrm>
              <a:off x="5626915" y="2477680"/>
              <a:ext cx="53340" cy="19050"/>
            </a:xfrm>
            <a:custGeom>
              <a:avLst/>
              <a:gdLst/>
              <a:ahLst/>
              <a:cxnLst/>
              <a:rect l="l" t="t" r="r" b="b"/>
              <a:pathLst>
                <a:path w="53339" h="19050">
                  <a:moveTo>
                    <a:pt x="52939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86"/>
                  </a:lnTo>
                  <a:lnTo>
                    <a:pt x="4540" y="18927"/>
                  </a:lnTo>
                  <a:lnTo>
                    <a:pt x="52939" y="18927"/>
                  </a:lnTo>
                  <a:lnTo>
                    <a:pt x="52939" y="11350"/>
                  </a:lnTo>
                  <a:lnTo>
                    <a:pt x="8333" y="11350"/>
                  </a:lnTo>
                  <a:lnTo>
                    <a:pt x="7577" y="10593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52939" y="7566"/>
                  </a:lnTo>
                  <a:lnTo>
                    <a:pt x="52939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603">
              <a:extLst>
                <a:ext uri="{FF2B5EF4-FFF2-40B4-BE49-F238E27FC236}">
                  <a16:creationId xmlns:a16="http://schemas.microsoft.com/office/drawing/2014/main" id="{6205A5B4-651D-5598-27E1-6726D7CF0C26}"/>
                </a:ext>
              </a:extLst>
            </p:cNvPr>
            <p:cNvSpPr>
              <a:spLocks/>
            </p:cNvSpPr>
            <p:nvPr/>
          </p:nvSpPr>
          <p:spPr>
            <a:xfrm>
              <a:off x="5634493" y="2529901"/>
              <a:ext cx="45720" cy="3175"/>
            </a:xfrm>
            <a:custGeom>
              <a:avLst/>
              <a:gdLst/>
              <a:ahLst/>
              <a:cxnLst/>
              <a:rect l="l" t="t" r="r" b="b"/>
              <a:pathLst>
                <a:path w="45720" h="3175">
                  <a:moveTo>
                    <a:pt x="45362" y="0"/>
                  </a:moveTo>
                  <a:lnTo>
                    <a:pt x="756" y="0"/>
                  </a:lnTo>
                  <a:lnTo>
                    <a:pt x="0" y="756"/>
                  </a:lnTo>
                  <a:lnTo>
                    <a:pt x="0" y="2270"/>
                  </a:lnTo>
                  <a:lnTo>
                    <a:pt x="756" y="3026"/>
                  </a:lnTo>
                  <a:lnTo>
                    <a:pt x="45362" y="3026"/>
                  </a:lnTo>
                  <a:lnTo>
                    <a:pt x="45362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604">
              <a:extLst>
                <a:ext uri="{FF2B5EF4-FFF2-40B4-BE49-F238E27FC236}">
                  <a16:creationId xmlns:a16="http://schemas.microsoft.com/office/drawing/2014/main" id="{4383F447-F24F-6BB7-3243-9A33F855A61D}"/>
                </a:ext>
              </a:extLst>
            </p:cNvPr>
            <p:cNvSpPr>
              <a:spLocks/>
            </p:cNvSpPr>
            <p:nvPr/>
          </p:nvSpPr>
          <p:spPr>
            <a:xfrm>
              <a:off x="5626915" y="2522334"/>
              <a:ext cx="53340" cy="18415"/>
            </a:xfrm>
            <a:custGeom>
              <a:avLst/>
              <a:gdLst/>
              <a:ahLst/>
              <a:cxnLst/>
              <a:rect l="l" t="t" r="r" b="b"/>
              <a:pathLst>
                <a:path w="53339" h="18414">
                  <a:moveTo>
                    <a:pt x="52939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4540" y="18160"/>
                  </a:lnTo>
                  <a:lnTo>
                    <a:pt x="52939" y="18160"/>
                  </a:lnTo>
                  <a:lnTo>
                    <a:pt x="52939" y="10593"/>
                  </a:lnTo>
                  <a:lnTo>
                    <a:pt x="8333" y="10593"/>
                  </a:lnTo>
                  <a:lnTo>
                    <a:pt x="7577" y="9836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52939" y="7566"/>
                  </a:lnTo>
                  <a:lnTo>
                    <a:pt x="52939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605">
              <a:extLst>
                <a:ext uri="{FF2B5EF4-FFF2-40B4-BE49-F238E27FC236}">
                  <a16:creationId xmlns:a16="http://schemas.microsoft.com/office/drawing/2014/main" id="{19D3C9F1-BDC1-D3AE-A9B8-1DFFDE6ECBDA}"/>
                </a:ext>
              </a:extLst>
            </p:cNvPr>
            <p:cNvSpPr>
              <a:spLocks/>
            </p:cNvSpPr>
            <p:nvPr/>
          </p:nvSpPr>
          <p:spPr>
            <a:xfrm>
              <a:off x="5279526" y="2364924"/>
              <a:ext cx="218729" cy="18994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D5D24D51-B453-BB02-64A0-ECA4D930646A}"/>
              </a:ext>
            </a:extLst>
          </p:cNvPr>
          <p:cNvGrpSpPr>
            <a:grpSpLocks/>
          </p:cNvGrpSpPr>
          <p:nvPr/>
        </p:nvGrpSpPr>
        <p:grpSpPr>
          <a:xfrm>
            <a:off x="1726409" y="4692366"/>
            <a:ext cx="1221177" cy="828948"/>
            <a:chOff x="1496516" y="4317417"/>
            <a:chExt cx="1221177" cy="828948"/>
          </a:xfrm>
        </p:grpSpPr>
        <p:sp>
          <p:nvSpPr>
            <p:cNvPr id="174" name="object 174"/>
            <p:cNvSpPr txBox="1">
              <a:spLocks/>
            </p:cNvSpPr>
            <p:nvPr/>
          </p:nvSpPr>
          <p:spPr>
            <a:xfrm>
              <a:off x="1496516" y="4882190"/>
              <a:ext cx="1221177" cy="264175"/>
            </a:xfrm>
            <a:prstGeom prst="rect">
              <a:avLst/>
            </a:prstGeom>
            <a:noFill/>
          </p:spPr>
          <p:txBody>
            <a:bodyPr vert="horz" wrap="square" lIns="0" tIns="48260" rIns="0" bIns="0" rtlCol="0">
              <a:spAutoFit/>
            </a:bodyPr>
            <a:lstStyle/>
            <a:p>
              <a:pPr marL="43180" marR="50165" indent="97790">
                <a:spcBef>
                  <a:spcPts val="380"/>
                </a:spcBef>
              </a:pPr>
              <a:r>
                <a:rPr lang="fr-FR" sz="1400" b="1" cap="all" spc="-5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CARBURANTS</a:t>
              </a:r>
              <a:endParaRPr sz="1400" b="1" cap="all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endParaRPr>
            </a:p>
          </p:txBody>
        </p:sp>
        <p:grpSp>
          <p:nvGrpSpPr>
            <p:cNvPr id="1224" name="Groupe 1223">
              <a:extLst>
                <a:ext uri="{FF2B5EF4-FFF2-40B4-BE49-F238E27FC236}">
                  <a16:creationId xmlns:a16="http://schemas.microsoft.com/office/drawing/2014/main" id="{62F59E91-2FA3-1D09-8036-E04CDB25B6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16847" y="4317417"/>
              <a:ext cx="374484" cy="538267"/>
              <a:chOff x="937525" y="3916751"/>
              <a:chExt cx="469900" cy="675414"/>
            </a:xfrm>
          </p:grpSpPr>
          <p:sp>
            <p:nvSpPr>
              <p:cNvPr id="1225" name="object 611">
                <a:extLst>
                  <a:ext uri="{FF2B5EF4-FFF2-40B4-BE49-F238E27FC236}">
                    <a16:creationId xmlns:a16="http://schemas.microsoft.com/office/drawing/2014/main" id="{7ABB299F-5392-BCDE-B414-E3FAF258BED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74473" y="3954586"/>
                <a:ext cx="394970" cy="627380"/>
              </a:xfrm>
              <a:custGeom>
                <a:avLst/>
                <a:gdLst/>
                <a:ahLst/>
                <a:cxnLst/>
                <a:rect l="l" t="t" r="r" b="b"/>
                <a:pathLst>
                  <a:path w="394969" h="627379">
                    <a:moveTo>
                      <a:pt x="0" y="0"/>
                    </a:moveTo>
                    <a:lnTo>
                      <a:pt x="394623" y="0"/>
                    </a:lnTo>
                    <a:lnTo>
                      <a:pt x="394623" y="627131"/>
                    </a:lnTo>
                    <a:lnTo>
                      <a:pt x="0" y="6271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6" name="object 612">
                <a:extLst>
                  <a:ext uri="{FF2B5EF4-FFF2-40B4-BE49-F238E27FC236}">
                    <a16:creationId xmlns:a16="http://schemas.microsoft.com/office/drawing/2014/main" id="{44D859C7-F01C-F0C2-90CE-65CDBD13F35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4388" y="4571210"/>
                <a:ext cx="415290" cy="20955"/>
              </a:xfrm>
              <a:custGeom>
                <a:avLst/>
                <a:gdLst/>
                <a:ahLst/>
                <a:cxnLst/>
                <a:rect l="l" t="t" r="r" b="b"/>
                <a:pathLst>
                  <a:path w="415290" h="20954">
                    <a:moveTo>
                      <a:pt x="0" y="20332"/>
                    </a:moveTo>
                    <a:lnTo>
                      <a:pt x="414782" y="20332"/>
                    </a:lnTo>
                    <a:lnTo>
                      <a:pt x="414782" y="0"/>
                    </a:lnTo>
                    <a:lnTo>
                      <a:pt x="0" y="0"/>
                    </a:lnTo>
                    <a:lnTo>
                      <a:pt x="0" y="20332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7" name="object 613">
                <a:extLst>
                  <a:ext uri="{FF2B5EF4-FFF2-40B4-BE49-F238E27FC236}">
                    <a16:creationId xmlns:a16="http://schemas.microsoft.com/office/drawing/2014/main" id="{DD5D8DA7-A694-BD1E-EF4D-D32AEF0976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74888" y="3965036"/>
                <a:ext cx="0" cy="606425"/>
              </a:xfrm>
              <a:custGeom>
                <a:avLst/>
                <a:gdLst/>
                <a:ahLst/>
                <a:cxnLst/>
                <a:rect l="l" t="t" r="r" b="b"/>
                <a:pathLst>
                  <a:path h="606425">
                    <a:moveTo>
                      <a:pt x="0" y="0"/>
                    </a:moveTo>
                    <a:lnTo>
                      <a:pt x="0" y="606174"/>
                    </a:lnTo>
                  </a:path>
                </a:pathLst>
              </a:custGeom>
              <a:ln w="20998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8" name="object 614">
                <a:extLst>
                  <a:ext uri="{FF2B5EF4-FFF2-40B4-BE49-F238E27FC236}">
                    <a16:creationId xmlns:a16="http://schemas.microsoft.com/office/drawing/2014/main" id="{DF1AE860-40D8-5634-FB3F-B7D53E5A14D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4388" y="3944703"/>
                <a:ext cx="415290" cy="20955"/>
              </a:xfrm>
              <a:custGeom>
                <a:avLst/>
                <a:gdLst/>
                <a:ahLst/>
                <a:cxnLst/>
                <a:rect l="l" t="t" r="r" b="b"/>
                <a:pathLst>
                  <a:path w="415290" h="20954">
                    <a:moveTo>
                      <a:pt x="0" y="20332"/>
                    </a:moveTo>
                    <a:lnTo>
                      <a:pt x="414782" y="20332"/>
                    </a:lnTo>
                    <a:lnTo>
                      <a:pt x="414782" y="0"/>
                    </a:lnTo>
                    <a:lnTo>
                      <a:pt x="0" y="0"/>
                    </a:lnTo>
                    <a:lnTo>
                      <a:pt x="0" y="20332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9" name="object 615">
                <a:extLst>
                  <a:ext uri="{FF2B5EF4-FFF2-40B4-BE49-F238E27FC236}">
                    <a16:creationId xmlns:a16="http://schemas.microsoft.com/office/drawing/2014/main" id="{02C1B481-BF1F-98AA-3864-AF76BD51DE9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69097" y="3964673"/>
                <a:ext cx="0" cy="607060"/>
              </a:xfrm>
              <a:custGeom>
                <a:avLst/>
                <a:gdLst/>
                <a:ahLst/>
                <a:cxnLst/>
                <a:rect l="l" t="t" r="r" b="b"/>
                <a:pathLst>
                  <a:path h="607060">
                    <a:moveTo>
                      <a:pt x="0" y="0"/>
                    </a:moveTo>
                    <a:lnTo>
                      <a:pt x="0" y="606953"/>
                    </a:lnTo>
                  </a:path>
                </a:pathLst>
              </a:custGeom>
              <a:ln w="20147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0" name="object 616">
                <a:extLst>
                  <a:ext uri="{FF2B5EF4-FFF2-40B4-BE49-F238E27FC236}">
                    <a16:creationId xmlns:a16="http://schemas.microsoft.com/office/drawing/2014/main" id="{46739C9F-5F4A-66D9-6438-C5970D9BEF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7525" y="4581716"/>
                <a:ext cx="4699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69900">
                    <a:moveTo>
                      <a:pt x="0" y="0"/>
                    </a:moveTo>
                    <a:lnTo>
                      <a:pt x="469360" y="0"/>
                    </a:lnTo>
                  </a:path>
                </a:pathLst>
              </a:custGeom>
              <a:ln w="20178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1" name="object 617">
                <a:extLst>
                  <a:ext uri="{FF2B5EF4-FFF2-40B4-BE49-F238E27FC236}">
                    <a16:creationId xmlns:a16="http://schemas.microsoft.com/office/drawing/2014/main" id="{64A40547-BA4A-9FB1-A91B-0BE7808C4A3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7525" y="4477895"/>
                <a:ext cx="4699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69900">
                    <a:moveTo>
                      <a:pt x="0" y="0"/>
                    </a:moveTo>
                    <a:lnTo>
                      <a:pt x="469360" y="0"/>
                    </a:lnTo>
                  </a:path>
                </a:pathLst>
              </a:custGeom>
              <a:ln w="2101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2" name="object 618">
                <a:extLst>
                  <a:ext uri="{FF2B5EF4-FFF2-40B4-BE49-F238E27FC236}">
                    <a16:creationId xmlns:a16="http://schemas.microsoft.com/office/drawing/2014/main" id="{50F050B6-FCA1-D0C1-CC34-DA8AD34A73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7525" y="4430398"/>
                <a:ext cx="4699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69900">
                    <a:moveTo>
                      <a:pt x="0" y="0"/>
                    </a:moveTo>
                    <a:lnTo>
                      <a:pt x="469360" y="0"/>
                    </a:lnTo>
                  </a:path>
                </a:pathLst>
              </a:custGeom>
              <a:ln w="20184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3" name="object 619">
                <a:extLst>
                  <a:ext uri="{FF2B5EF4-FFF2-40B4-BE49-F238E27FC236}">
                    <a16:creationId xmlns:a16="http://schemas.microsoft.com/office/drawing/2014/main" id="{77CBED79-E04A-CA07-4621-878A535EE92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7525" y="4106322"/>
                <a:ext cx="4699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69900">
                    <a:moveTo>
                      <a:pt x="0" y="0"/>
                    </a:moveTo>
                    <a:lnTo>
                      <a:pt x="469360" y="0"/>
                    </a:lnTo>
                  </a:path>
                </a:pathLst>
              </a:custGeom>
              <a:ln w="21024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4" name="object 620">
                <a:extLst>
                  <a:ext uri="{FF2B5EF4-FFF2-40B4-BE49-F238E27FC236}">
                    <a16:creationId xmlns:a16="http://schemas.microsoft.com/office/drawing/2014/main" id="{98FB78F8-4AF1-28AC-59F7-9458CE7C49A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7525" y="4059246"/>
                <a:ext cx="4699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69900">
                    <a:moveTo>
                      <a:pt x="0" y="0"/>
                    </a:moveTo>
                    <a:lnTo>
                      <a:pt x="469360" y="0"/>
                    </a:lnTo>
                  </a:path>
                </a:pathLst>
              </a:custGeom>
              <a:ln w="2101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5" name="object 621">
                <a:extLst>
                  <a:ext uri="{FF2B5EF4-FFF2-40B4-BE49-F238E27FC236}">
                    <a16:creationId xmlns:a16="http://schemas.microsoft.com/office/drawing/2014/main" id="{0C67320C-8680-6E94-F4F1-1F45F7F0B2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37525" y="3952065"/>
                <a:ext cx="4699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69900">
                    <a:moveTo>
                      <a:pt x="0" y="0"/>
                    </a:moveTo>
                    <a:lnTo>
                      <a:pt x="469360" y="0"/>
                    </a:lnTo>
                  </a:path>
                </a:pathLst>
              </a:custGeom>
              <a:ln w="2017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6" name="object 622">
                <a:extLst>
                  <a:ext uri="{FF2B5EF4-FFF2-40B4-BE49-F238E27FC236}">
                    <a16:creationId xmlns:a16="http://schemas.microsoft.com/office/drawing/2014/main" id="{3DFE9ABD-A038-E29E-5179-38B853D7D0A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36516" y="3916751"/>
                <a:ext cx="71755" cy="20320"/>
              </a:xfrm>
              <a:custGeom>
                <a:avLst/>
                <a:gdLst/>
                <a:ahLst/>
                <a:cxnLst/>
                <a:rect l="l" t="t" r="r" b="b"/>
                <a:pathLst>
                  <a:path w="71755" h="20320">
                    <a:moveTo>
                      <a:pt x="0" y="0"/>
                    </a:moveTo>
                    <a:lnTo>
                      <a:pt x="71367" y="0"/>
                    </a:lnTo>
                    <a:lnTo>
                      <a:pt x="71367" y="20173"/>
                    </a:lnTo>
                    <a:lnTo>
                      <a:pt x="0" y="20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7" name="object 623">
                <a:extLst>
                  <a:ext uri="{FF2B5EF4-FFF2-40B4-BE49-F238E27FC236}">
                    <a16:creationId xmlns:a16="http://schemas.microsoft.com/office/drawing/2014/main" id="{37A3761E-ABAA-B51B-470A-3613E4978E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2937" y="4153819"/>
                <a:ext cx="137697" cy="209329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8" name="object 624">
                <a:extLst>
                  <a:ext uri="{FF2B5EF4-FFF2-40B4-BE49-F238E27FC236}">
                    <a16:creationId xmlns:a16="http://schemas.microsoft.com/office/drawing/2014/main" id="{A0C82D7D-8803-358C-82AA-CA9401D9D3D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17287" y="3967195"/>
                <a:ext cx="342265" cy="604520"/>
              </a:xfrm>
              <a:custGeom>
                <a:avLst/>
                <a:gdLst/>
                <a:ahLst/>
                <a:cxnLst/>
                <a:rect l="l" t="t" r="r" b="b"/>
                <a:pathLst>
                  <a:path w="342265" h="604520">
                    <a:moveTo>
                      <a:pt x="341736" y="521206"/>
                    </a:moveTo>
                    <a:lnTo>
                      <a:pt x="0" y="521206"/>
                    </a:lnTo>
                    <a:lnTo>
                      <a:pt x="0" y="604432"/>
                    </a:lnTo>
                    <a:lnTo>
                      <a:pt x="341736" y="604432"/>
                    </a:lnTo>
                    <a:lnTo>
                      <a:pt x="341736" y="521206"/>
                    </a:lnTo>
                    <a:close/>
                  </a:path>
                  <a:path w="342265" h="604520">
                    <a:moveTo>
                      <a:pt x="341736" y="473295"/>
                    </a:moveTo>
                    <a:lnTo>
                      <a:pt x="0" y="473295"/>
                    </a:lnTo>
                    <a:lnTo>
                      <a:pt x="0" y="500193"/>
                    </a:lnTo>
                    <a:lnTo>
                      <a:pt x="341736" y="500193"/>
                    </a:lnTo>
                    <a:lnTo>
                      <a:pt x="341736" y="473295"/>
                    </a:lnTo>
                    <a:close/>
                  </a:path>
                  <a:path w="342265" h="604520">
                    <a:moveTo>
                      <a:pt x="341736" y="149639"/>
                    </a:moveTo>
                    <a:lnTo>
                      <a:pt x="0" y="149639"/>
                    </a:lnTo>
                    <a:lnTo>
                      <a:pt x="0" y="453111"/>
                    </a:lnTo>
                    <a:lnTo>
                      <a:pt x="341736" y="453111"/>
                    </a:lnTo>
                    <a:lnTo>
                      <a:pt x="341736" y="395953"/>
                    </a:lnTo>
                    <a:lnTo>
                      <a:pt x="154498" y="395953"/>
                    </a:lnTo>
                    <a:lnTo>
                      <a:pt x="127798" y="390501"/>
                    </a:lnTo>
                    <a:lnTo>
                      <a:pt x="105903" y="375670"/>
                    </a:lnTo>
                    <a:lnTo>
                      <a:pt x="91093" y="353746"/>
                    </a:lnTo>
                    <a:lnTo>
                      <a:pt x="85649" y="327017"/>
                    </a:lnTo>
                    <a:lnTo>
                      <a:pt x="94269" y="293926"/>
                    </a:lnTo>
                    <a:lnTo>
                      <a:pt x="113672" y="253979"/>
                    </a:lnTo>
                    <a:lnTo>
                      <a:pt x="134178" y="218606"/>
                    </a:lnTo>
                    <a:lnTo>
                      <a:pt x="146103" y="199232"/>
                    </a:lnTo>
                    <a:lnTo>
                      <a:pt x="154498" y="186623"/>
                    </a:lnTo>
                    <a:lnTo>
                      <a:pt x="341736" y="186623"/>
                    </a:lnTo>
                    <a:lnTo>
                      <a:pt x="341736" y="149639"/>
                    </a:lnTo>
                    <a:close/>
                  </a:path>
                  <a:path w="342265" h="604520">
                    <a:moveTo>
                      <a:pt x="341736" y="186623"/>
                    </a:moveTo>
                    <a:lnTo>
                      <a:pt x="154498" y="186623"/>
                    </a:lnTo>
                    <a:lnTo>
                      <a:pt x="162893" y="199232"/>
                    </a:lnTo>
                    <a:lnTo>
                      <a:pt x="175172" y="218606"/>
                    </a:lnTo>
                    <a:lnTo>
                      <a:pt x="195638" y="253979"/>
                    </a:lnTo>
                    <a:lnTo>
                      <a:pt x="214845" y="293926"/>
                    </a:lnTo>
                    <a:lnTo>
                      <a:pt x="223347" y="327017"/>
                    </a:lnTo>
                    <a:lnTo>
                      <a:pt x="217901" y="353746"/>
                    </a:lnTo>
                    <a:lnTo>
                      <a:pt x="203088" y="375670"/>
                    </a:lnTo>
                    <a:lnTo>
                      <a:pt x="181192" y="390501"/>
                    </a:lnTo>
                    <a:lnTo>
                      <a:pt x="154498" y="395953"/>
                    </a:lnTo>
                    <a:lnTo>
                      <a:pt x="341736" y="395953"/>
                    </a:lnTo>
                    <a:lnTo>
                      <a:pt x="341736" y="186623"/>
                    </a:lnTo>
                    <a:close/>
                  </a:path>
                  <a:path w="342265" h="604520">
                    <a:moveTo>
                      <a:pt x="341736" y="102558"/>
                    </a:moveTo>
                    <a:lnTo>
                      <a:pt x="0" y="102558"/>
                    </a:lnTo>
                    <a:lnTo>
                      <a:pt x="0" y="128614"/>
                    </a:lnTo>
                    <a:lnTo>
                      <a:pt x="341736" y="128614"/>
                    </a:lnTo>
                    <a:lnTo>
                      <a:pt x="341736" y="102558"/>
                    </a:lnTo>
                    <a:close/>
                  </a:path>
                  <a:path w="342265" h="604520">
                    <a:moveTo>
                      <a:pt x="341736" y="0"/>
                    </a:moveTo>
                    <a:lnTo>
                      <a:pt x="0" y="0"/>
                    </a:lnTo>
                    <a:lnTo>
                      <a:pt x="0" y="81544"/>
                    </a:lnTo>
                    <a:lnTo>
                      <a:pt x="341736" y="81544"/>
                    </a:lnTo>
                    <a:lnTo>
                      <a:pt x="341736" y="0"/>
                    </a:lnTo>
                    <a:close/>
                  </a:path>
                </a:pathLst>
              </a:custGeom>
              <a:solidFill>
                <a:srgbClr val="008D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9" name="object 625">
                <a:extLst>
                  <a:ext uri="{FF2B5EF4-FFF2-40B4-BE49-F238E27FC236}">
                    <a16:creationId xmlns:a16="http://schemas.microsoft.com/office/drawing/2014/main" id="{AC1AC49A-7801-968B-487F-91F58C5A0C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59023" y="4488402"/>
                <a:ext cx="4445" cy="83820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83820">
                    <a:moveTo>
                      <a:pt x="4197" y="0"/>
                    </a:moveTo>
                    <a:lnTo>
                      <a:pt x="0" y="0"/>
                    </a:lnTo>
                    <a:lnTo>
                      <a:pt x="0" y="83225"/>
                    </a:lnTo>
                    <a:lnTo>
                      <a:pt x="4197" y="83225"/>
                    </a:lnTo>
                    <a:lnTo>
                      <a:pt x="419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0" name="object 626">
                <a:extLst>
                  <a:ext uri="{FF2B5EF4-FFF2-40B4-BE49-F238E27FC236}">
                    <a16:creationId xmlns:a16="http://schemas.microsoft.com/office/drawing/2014/main" id="{9C7E3AA2-C6DC-088D-DB3F-4DADD3A0726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59023" y="4440490"/>
                <a:ext cx="4445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27304">
                    <a:moveTo>
                      <a:pt x="4197" y="0"/>
                    </a:moveTo>
                    <a:lnTo>
                      <a:pt x="0" y="0"/>
                    </a:lnTo>
                    <a:lnTo>
                      <a:pt x="0" y="26897"/>
                    </a:lnTo>
                    <a:lnTo>
                      <a:pt x="4197" y="26897"/>
                    </a:lnTo>
                    <a:lnTo>
                      <a:pt x="419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1" name="object 627">
                <a:extLst>
                  <a:ext uri="{FF2B5EF4-FFF2-40B4-BE49-F238E27FC236}">
                    <a16:creationId xmlns:a16="http://schemas.microsoft.com/office/drawing/2014/main" id="{84BB4130-0693-8291-075B-EDC2EE9A505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61122" y="4116835"/>
                <a:ext cx="0" cy="303530"/>
              </a:xfrm>
              <a:custGeom>
                <a:avLst/>
                <a:gdLst/>
                <a:ahLst/>
                <a:cxnLst/>
                <a:rect l="l" t="t" r="r" b="b"/>
                <a:pathLst>
                  <a:path h="303529">
                    <a:moveTo>
                      <a:pt x="0" y="0"/>
                    </a:moveTo>
                    <a:lnTo>
                      <a:pt x="0" y="303471"/>
                    </a:lnTo>
                  </a:path>
                </a:pathLst>
              </a:custGeom>
              <a:ln w="4197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2" name="object 628">
                <a:extLst>
                  <a:ext uri="{FF2B5EF4-FFF2-40B4-BE49-F238E27FC236}">
                    <a16:creationId xmlns:a16="http://schemas.microsoft.com/office/drawing/2014/main" id="{6BC60EE5-F41D-9A4C-C8A2-DCDFD6E0BE5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59023" y="4069753"/>
                <a:ext cx="4445" cy="26670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26670">
                    <a:moveTo>
                      <a:pt x="4197" y="0"/>
                    </a:moveTo>
                    <a:lnTo>
                      <a:pt x="0" y="0"/>
                    </a:lnTo>
                    <a:lnTo>
                      <a:pt x="0" y="26056"/>
                    </a:lnTo>
                    <a:lnTo>
                      <a:pt x="4197" y="26056"/>
                    </a:lnTo>
                    <a:lnTo>
                      <a:pt x="419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3" name="object 629">
                <a:extLst>
                  <a:ext uri="{FF2B5EF4-FFF2-40B4-BE49-F238E27FC236}">
                    <a16:creationId xmlns:a16="http://schemas.microsoft.com/office/drawing/2014/main" id="{85CBB653-259A-6474-F7D2-BD5E4F1BA95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59023" y="3967195"/>
                <a:ext cx="4445" cy="81915"/>
              </a:xfrm>
              <a:custGeom>
                <a:avLst/>
                <a:gdLst/>
                <a:ahLst/>
                <a:cxnLst/>
                <a:rect l="l" t="t" r="r" b="b"/>
                <a:pathLst>
                  <a:path w="4444" h="81914">
                    <a:moveTo>
                      <a:pt x="4197" y="0"/>
                    </a:moveTo>
                    <a:lnTo>
                      <a:pt x="0" y="0"/>
                    </a:lnTo>
                    <a:lnTo>
                      <a:pt x="0" y="81544"/>
                    </a:lnTo>
                    <a:lnTo>
                      <a:pt x="4197" y="81544"/>
                    </a:lnTo>
                    <a:lnTo>
                      <a:pt x="419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4" name="object 630">
                <a:extLst>
                  <a:ext uri="{FF2B5EF4-FFF2-40B4-BE49-F238E27FC236}">
                    <a16:creationId xmlns:a16="http://schemas.microsoft.com/office/drawing/2014/main" id="{5678EAB5-4D09-5C16-B5C1-A4CA367DACF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17287" y="4579195"/>
                <a:ext cx="3460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6075">
                    <a:moveTo>
                      <a:pt x="0" y="0"/>
                    </a:moveTo>
                    <a:lnTo>
                      <a:pt x="345933" y="0"/>
                    </a:lnTo>
                  </a:path>
                </a:pathLst>
              </a:custGeom>
              <a:ln w="15135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5" name="object 631">
                <a:extLst>
                  <a:ext uri="{FF2B5EF4-FFF2-40B4-BE49-F238E27FC236}">
                    <a16:creationId xmlns:a16="http://schemas.microsoft.com/office/drawing/2014/main" id="{DF1B1393-D933-717B-15AB-BA276246BF1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17287" y="4477895"/>
                <a:ext cx="3460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6075">
                    <a:moveTo>
                      <a:pt x="0" y="0"/>
                    </a:moveTo>
                    <a:lnTo>
                      <a:pt x="345933" y="0"/>
                    </a:lnTo>
                  </a:path>
                </a:pathLst>
              </a:custGeom>
              <a:ln w="2101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6" name="object 632">
                <a:extLst>
                  <a:ext uri="{FF2B5EF4-FFF2-40B4-BE49-F238E27FC236}">
                    <a16:creationId xmlns:a16="http://schemas.microsoft.com/office/drawing/2014/main" id="{2F369DFF-1D01-0DF1-B980-764537FF007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17287" y="4430398"/>
                <a:ext cx="3460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6075">
                    <a:moveTo>
                      <a:pt x="0" y="0"/>
                    </a:moveTo>
                    <a:lnTo>
                      <a:pt x="345933" y="0"/>
                    </a:lnTo>
                  </a:path>
                </a:pathLst>
              </a:custGeom>
              <a:ln w="20184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7" name="object 633">
                <a:extLst>
                  <a:ext uri="{FF2B5EF4-FFF2-40B4-BE49-F238E27FC236}">
                    <a16:creationId xmlns:a16="http://schemas.microsoft.com/office/drawing/2014/main" id="{E676A317-72B4-EC64-9747-B158534B420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17287" y="4106322"/>
                <a:ext cx="3460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6075">
                    <a:moveTo>
                      <a:pt x="0" y="0"/>
                    </a:moveTo>
                    <a:lnTo>
                      <a:pt x="345933" y="0"/>
                    </a:lnTo>
                  </a:path>
                </a:pathLst>
              </a:custGeom>
              <a:ln w="21024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8" name="object 634">
                <a:extLst>
                  <a:ext uri="{FF2B5EF4-FFF2-40B4-BE49-F238E27FC236}">
                    <a16:creationId xmlns:a16="http://schemas.microsoft.com/office/drawing/2014/main" id="{AA37DF69-5262-FF7C-7544-324E1F77FBA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017287" y="4059246"/>
                <a:ext cx="3460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6075">
                    <a:moveTo>
                      <a:pt x="0" y="0"/>
                    </a:moveTo>
                    <a:lnTo>
                      <a:pt x="345933" y="0"/>
                    </a:lnTo>
                  </a:path>
                </a:pathLst>
              </a:custGeom>
              <a:ln w="2101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9" name="object 635">
                <a:extLst>
                  <a:ext uri="{FF2B5EF4-FFF2-40B4-BE49-F238E27FC236}">
                    <a16:creationId xmlns:a16="http://schemas.microsoft.com/office/drawing/2014/main" id="{3A6A1785-E992-915B-7E04-6F7BBE919D5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02937" y="4153819"/>
                <a:ext cx="137697" cy="209329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50" name="object 606">
            <a:extLst>
              <a:ext uri="{FF2B5EF4-FFF2-40B4-BE49-F238E27FC236}">
                <a16:creationId xmlns:a16="http://schemas.microsoft.com/office/drawing/2014/main" id="{2C098BB8-7404-97EC-F327-712A4EDB2868}"/>
              </a:ext>
            </a:extLst>
          </p:cNvPr>
          <p:cNvSpPr>
            <a:spLocks/>
          </p:cNvSpPr>
          <p:nvPr/>
        </p:nvSpPr>
        <p:spPr>
          <a:xfrm rot="18900000">
            <a:off x="1333820" y="2611173"/>
            <a:ext cx="375285" cy="276225"/>
          </a:xfrm>
          <a:custGeom>
            <a:avLst/>
            <a:gdLst/>
            <a:ahLst/>
            <a:cxnLst/>
            <a:rect l="l" t="t" r="r" b="b"/>
            <a:pathLst>
              <a:path w="375285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5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5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5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5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5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5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5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5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5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5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5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5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5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5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5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606">
            <a:extLst>
              <a:ext uri="{FF2B5EF4-FFF2-40B4-BE49-F238E27FC236}">
                <a16:creationId xmlns:a16="http://schemas.microsoft.com/office/drawing/2014/main" id="{348CF711-C45E-5507-68ED-AE048EB3AF01}"/>
              </a:ext>
            </a:extLst>
          </p:cNvPr>
          <p:cNvSpPr>
            <a:spLocks/>
          </p:cNvSpPr>
          <p:nvPr/>
        </p:nvSpPr>
        <p:spPr>
          <a:xfrm rot="2700000">
            <a:off x="1431285" y="4430347"/>
            <a:ext cx="375285" cy="276225"/>
          </a:xfrm>
          <a:custGeom>
            <a:avLst/>
            <a:gdLst/>
            <a:ahLst/>
            <a:cxnLst/>
            <a:rect l="l" t="t" r="r" b="b"/>
            <a:pathLst>
              <a:path w="375285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5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5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5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5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5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5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5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5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5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5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5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5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5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5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5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606">
            <a:extLst>
              <a:ext uri="{FF2B5EF4-FFF2-40B4-BE49-F238E27FC236}">
                <a16:creationId xmlns:a16="http://schemas.microsoft.com/office/drawing/2014/main" id="{BC8BE050-6BAB-F75F-D135-941C36B7E698}"/>
              </a:ext>
            </a:extLst>
          </p:cNvPr>
          <p:cNvSpPr>
            <a:spLocks/>
          </p:cNvSpPr>
          <p:nvPr/>
        </p:nvSpPr>
        <p:spPr>
          <a:xfrm rot="18900000">
            <a:off x="5790593" y="4763060"/>
            <a:ext cx="375285" cy="276225"/>
          </a:xfrm>
          <a:custGeom>
            <a:avLst/>
            <a:gdLst/>
            <a:ahLst/>
            <a:cxnLst/>
            <a:rect l="l" t="t" r="r" b="b"/>
            <a:pathLst>
              <a:path w="375285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5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5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5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5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5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5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5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5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5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5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5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5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5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5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5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75">
            <a:extLst>
              <a:ext uri="{FF2B5EF4-FFF2-40B4-BE49-F238E27FC236}">
                <a16:creationId xmlns:a16="http://schemas.microsoft.com/office/drawing/2014/main" id="{327CD7FA-1B50-F310-CE75-7C3DA9139FDA}"/>
              </a:ext>
            </a:extLst>
          </p:cNvPr>
          <p:cNvSpPr txBox="1">
            <a:spLocks/>
          </p:cNvSpPr>
          <p:nvPr/>
        </p:nvSpPr>
        <p:spPr>
          <a:xfrm>
            <a:off x="10220805" y="4976706"/>
            <a:ext cx="1520931" cy="2299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1400" b="1" cap="all" spc="-5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Stations-service</a:t>
            </a:r>
            <a:endParaRPr sz="1400" b="1" cap="all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DE125793-D9B0-F9FC-964F-413D98307D51}"/>
              </a:ext>
            </a:extLst>
          </p:cNvPr>
          <p:cNvGrpSpPr/>
          <p:nvPr/>
        </p:nvGrpSpPr>
        <p:grpSpPr>
          <a:xfrm>
            <a:off x="10039459" y="3952095"/>
            <a:ext cx="1808446" cy="948631"/>
            <a:chOff x="9682424" y="3103135"/>
            <a:chExt cx="2197528" cy="1244324"/>
          </a:xfrm>
        </p:grpSpPr>
        <p:grpSp>
          <p:nvGrpSpPr>
            <p:cNvPr id="1308" name="Groupe 1307">
              <a:extLst>
                <a:ext uri="{FF2B5EF4-FFF2-40B4-BE49-F238E27FC236}">
                  <a16:creationId xmlns:a16="http://schemas.microsoft.com/office/drawing/2014/main" id="{2645739D-2F22-68DB-D50A-72C4415E4A4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82424" y="3103135"/>
              <a:ext cx="2197528" cy="1244324"/>
              <a:chOff x="4625292" y="3260368"/>
              <a:chExt cx="2312035" cy="1246776"/>
            </a:xfrm>
          </p:grpSpPr>
          <p:sp>
            <p:nvSpPr>
              <p:cNvPr id="1310" name="object 2">
                <a:extLst>
                  <a:ext uri="{FF2B5EF4-FFF2-40B4-BE49-F238E27FC236}">
                    <a16:creationId xmlns:a16="http://schemas.microsoft.com/office/drawing/2014/main" id="{421B3DEC-C584-EC3D-8EB8-93F1BCF9CE88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4625292" y="4430496"/>
                <a:ext cx="2214879" cy="69651"/>
              </a:xfrm>
              <a:custGeom>
                <a:avLst/>
                <a:gdLst/>
                <a:ahLst/>
                <a:cxnLst/>
                <a:rect l="l" t="t" r="r" b="b"/>
                <a:pathLst>
                  <a:path w="3257550">
                    <a:moveTo>
                      <a:pt x="0" y="0"/>
                    </a:moveTo>
                    <a:lnTo>
                      <a:pt x="3257373" y="0"/>
                    </a:lnTo>
                  </a:path>
                </a:pathLst>
              </a:custGeom>
              <a:ln w="28182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11" name="object 3">
                <a:extLst>
                  <a:ext uri="{FF2B5EF4-FFF2-40B4-BE49-F238E27FC236}">
                    <a16:creationId xmlns:a16="http://schemas.microsoft.com/office/drawing/2014/main" id="{027267AC-6B7D-D4BD-767B-AA5C05CE6D7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37332" y="3981364"/>
                <a:ext cx="346710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346709" h="525779">
                    <a:moveTo>
                      <a:pt x="340233" y="0"/>
                    </a:moveTo>
                    <a:lnTo>
                      <a:pt x="6307" y="0"/>
                    </a:lnTo>
                    <a:lnTo>
                      <a:pt x="0" y="5453"/>
                    </a:lnTo>
                    <a:lnTo>
                      <a:pt x="0" y="519105"/>
                    </a:lnTo>
                    <a:lnTo>
                      <a:pt x="6307" y="525469"/>
                    </a:lnTo>
                    <a:lnTo>
                      <a:pt x="340233" y="525469"/>
                    </a:lnTo>
                    <a:lnTo>
                      <a:pt x="346662" y="519105"/>
                    </a:lnTo>
                    <a:lnTo>
                      <a:pt x="346662" y="498195"/>
                    </a:lnTo>
                    <a:lnTo>
                      <a:pt x="28140" y="498195"/>
                    </a:lnTo>
                    <a:lnTo>
                      <a:pt x="28140" y="27267"/>
                    </a:lnTo>
                    <a:lnTo>
                      <a:pt x="346662" y="27267"/>
                    </a:lnTo>
                    <a:lnTo>
                      <a:pt x="346662" y="5453"/>
                    </a:lnTo>
                    <a:lnTo>
                      <a:pt x="340233" y="0"/>
                    </a:lnTo>
                    <a:close/>
                  </a:path>
                  <a:path w="346709" h="525779">
                    <a:moveTo>
                      <a:pt x="346662" y="27267"/>
                    </a:moveTo>
                    <a:lnTo>
                      <a:pt x="319370" y="27267"/>
                    </a:lnTo>
                    <a:lnTo>
                      <a:pt x="319370" y="498195"/>
                    </a:lnTo>
                    <a:lnTo>
                      <a:pt x="346662" y="498195"/>
                    </a:lnTo>
                    <a:lnTo>
                      <a:pt x="346662" y="27267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12" name="object 4">
                <a:extLst>
                  <a:ext uri="{FF2B5EF4-FFF2-40B4-BE49-F238E27FC236}">
                    <a16:creationId xmlns:a16="http://schemas.microsoft.com/office/drawing/2014/main" id="{7A0700BD-9663-7964-9AF7-E5D86D35CDE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02762" y="4237730"/>
                <a:ext cx="6413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255904">
                    <a:moveTo>
                      <a:pt x="0" y="0"/>
                    </a:moveTo>
                    <a:lnTo>
                      <a:pt x="0" y="255466"/>
                    </a:lnTo>
                    <a:lnTo>
                      <a:pt x="63680" y="255466"/>
                    </a:lnTo>
                    <a:lnTo>
                      <a:pt x="63680" y="1009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13" name="object 5">
                <a:extLst>
                  <a:ext uri="{FF2B5EF4-FFF2-40B4-BE49-F238E27FC236}">
                    <a16:creationId xmlns:a16="http://schemas.microsoft.com/office/drawing/2014/main" id="{868D0FF6-FB34-ED3E-7E13-95BC7FAAD53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89055" y="4223187"/>
                <a:ext cx="91440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283845">
                    <a:moveTo>
                      <a:pt x="16374" y="0"/>
                    </a:moveTo>
                    <a:lnTo>
                      <a:pt x="10067" y="1817"/>
                    </a:lnTo>
                    <a:lnTo>
                      <a:pt x="4609" y="3635"/>
                    </a:lnTo>
                    <a:lnTo>
                      <a:pt x="0" y="9089"/>
                    </a:lnTo>
                    <a:lnTo>
                      <a:pt x="0" y="277282"/>
                    </a:lnTo>
                    <a:lnTo>
                      <a:pt x="6428" y="283646"/>
                    </a:lnTo>
                    <a:lnTo>
                      <a:pt x="85513" y="283646"/>
                    </a:lnTo>
                    <a:lnTo>
                      <a:pt x="90971" y="277282"/>
                    </a:lnTo>
                    <a:lnTo>
                      <a:pt x="90971" y="256372"/>
                    </a:lnTo>
                    <a:lnTo>
                      <a:pt x="28261" y="256372"/>
                    </a:lnTo>
                    <a:lnTo>
                      <a:pt x="28261" y="62728"/>
                    </a:lnTo>
                    <a:lnTo>
                      <a:pt x="60466" y="62728"/>
                    </a:lnTo>
                    <a:lnTo>
                      <a:pt x="25472" y="7271"/>
                    </a:lnTo>
                    <a:lnTo>
                      <a:pt x="22803" y="2726"/>
                    </a:lnTo>
                    <a:lnTo>
                      <a:pt x="16374" y="0"/>
                    </a:lnTo>
                    <a:close/>
                  </a:path>
                  <a:path w="91440" h="283845">
                    <a:moveTo>
                      <a:pt x="60466" y="62728"/>
                    </a:moveTo>
                    <a:lnTo>
                      <a:pt x="28261" y="62728"/>
                    </a:lnTo>
                    <a:lnTo>
                      <a:pt x="63680" y="119093"/>
                    </a:lnTo>
                    <a:lnTo>
                      <a:pt x="63680" y="256372"/>
                    </a:lnTo>
                    <a:lnTo>
                      <a:pt x="90971" y="256372"/>
                    </a:lnTo>
                    <a:lnTo>
                      <a:pt x="90971" y="110004"/>
                    </a:lnTo>
                    <a:lnTo>
                      <a:pt x="89152" y="108186"/>
                    </a:lnTo>
                    <a:lnTo>
                      <a:pt x="60466" y="62728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14" name="object 6">
                <a:extLst>
                  <a:ext uri="{FF2B5EF4-FFF2-40B4-BE49-F238E27FC236}">
                    <a16:creationId xmlns:a16="http://schemas.microsoft.com/office/drawing/2014/main" id="{BEB1FA32-4EB4-F1AB-2F60-EB44ACCE85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55732" y="4237730"/>
                <a:ext cx="6413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255904">
                    <a:moveTo>
                      <a:pt x="63680" y="0"/>
                    </a:moveTo>
                    <a:lnTo>
                      <a:pt x="0" y="100915"/>
                    </a:lnTo>
                    <a:lnTo>
                      <a:pt x="0" y="255466"/>
                    </a:lnTo>
                    <a:lnTo>
                      <a:pt x="63680" y="255466"/>
                    </a:lnTo>
                    <a:lnTo>
                      <a:pt x="63680" y="0"/>
                    </a:lnTo>
                    <a:close/>
                  </a:path>
                </a:pathLst>
              </a:custGeom>
              <a:solidFill>
                <a:srgbClr val="008DD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15" name="object 7">
                <a:extLst>
                  <a:ext uri="{FF2B5EF4-FFF2-40B4-BE49-F238E27FC236}">
                    <a16:creationId xmlns:a16="http://schemas.microsoft.com/office/drawing/2014/main" id="{5CCAC77B-0467-5FDE-3F89-06172B71A66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42146" y="4223187"/>
                <a:ext cx="91440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283845">
                    <a:moveTo>
                      <a:pt x="74596" y="0"/>
                    </a:moveTo>
                    <a:lnTo>
                      <a:pt x="68167" y="2726"/>
                    </a:lnTo>
                    <a:lnTo>
                      <a:pt x="65499" y="7271"/>
                    </a:lnTo>
                    <a:lnTo>
                      <a:pt x="1819" y="108186"/>
                    </a:lnTo>
                    <a:lnTo>
                      <a:pt x="849" y="110004"/>
                    </a:lnTo>
                    <a:lnTo>
                      <a:pt x="0" y="112731"/>
                    </a:lnTo>
                    <a:lnTo>
                      <a:pt x="0" y="277282"/>
                    </a:lnTo>
                    <a:lnTo>
                      <a:pt x="6307" y="283646"/>
                    </a:lnTo>
                    <a:lnTo>
                      <a:pt x="84542" y="283646"/>
                    </a:lnTo>
                    <a:lnTo>
                      <a:pt x="90971" y="277282"/>
                    </a:lnTo>
                    <a:lnTo>
                      <a:pt x="90971" y="256372"/>
                    </a:lnTo>
                    <a:lnTo>
                      <a:pt x="27291" y="256372"/>
                    </a:lnTo>
                    <a:lnTo>
                      <a:pt x="27291" y="119093"/>
                    </a:lnTo>
                    <a:lnTo>
                      <a:pt x="63680" y="62728"/>
                    </a:lnTo>
                    <a:lnTo>
                      <a:pt x="90971" y="62728"/>
                    </a:lnTo>
                    <a:lnTo>
                      <a:pt x="90971" y="9089"/>
                    </a:lnTo>
                    <a:lnTo>
                      <a:pt x="86362" y="3635"/>
                    </a:lnTo>
                    <a:lnTo>
                      <a:pt x="80903" y="1817"/>
                    </a:lnTo>
                    <a:lnTo>
                      <a:pt x="74596" y="0"/>
                    </a:lnTo>
                    <a:close/>
                  </a:path>
                  <a:path w="91440" h="283845">
                    <a:moveTo>
                      <a:pt x="90971" y="62728"/>
                    </a:moveTo>
                    <a:lnTo>
                      <a:pt x="63680" y="62728"/>
                    </a:lnTo>
                    <a:lnTo>
                      <a:pt x="63680" y="256372"/>
                    </a:lnTo>
                    <a:lnTo>
                      <a:pt x="90971" y="256372"/>
                    </a:lnTo>
                    <a:lnTo>
                      <a:pt x="90971" y="62728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16" name="object 8">
                <a:extLst>
                  <a:ext uri="{FF2B5EF4-FFF2-40B4-BE49-F238E27FC236}">
                    <a16:creationId xmlns:a16="http://schemas.microsoft.com/office/drawing/2014/main" id="{DE07BC99-0531-09C1-C4E8-083BE3FFE2E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78139" y="3724987"/>
                <a:ext cx="461645" cy="286385"/>
              </a:xfrm>
              <a:custGeom>
                <a:avLst/>
                <a:gdLst/>
                <a:ahLst/>
                <a:cxnLst/>
                <a:rect l="l" t="t" r="r" b="b"/>
                <a:pathLst>
                  <a:path w="461645" h="286385">
                    <a:moveTo>
                      <a:pt x="0" y="0"/>
                    </a:moveTo>
                    <a:lnTo>
                      <a:pt x="461286" y="0"/>
                    </a:lnTo>
                    <a:lnTo>
                      <a:pt x="461286" y="286372"/>
                    </a:lnTo>
                    <a:lnTo>
                      <a:pt x="0" y="2863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17" name="object 9">
                <a:extLst>
                  <a:ext uri="{FF2B5EF4-FFF2-40B4-BE49-F238E27FC236}">
                    <a16:creationId xmlns:a16="http://schemas.microsoft.com/office/drawing/2014/main" id="{FF2FFD50-A812-98B7-D6C8-52F352F2FE7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26414" y="3995475"/>
                <a:ext cx="69215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69215" h="1270">
                    <a:moveTo>
                      <a:pt x="0" y="1269"/>
                    </a:moveTo>
                    <a:lnTo>
                      <a:pt x="69138" y="1269"/>
                    </a:lnTo>
                    <a:lnTo>
                      <a:pt x="69138" y="0"/>
                    </a:lnTo>
                    <a:lnTo>
                      <a:pt x="0" y="0"/>
                    </a:lnTo>
                    <a:lnTo>
                      <a:pt x="0" y="1269"/>
                    </a:lnTo>
                    <a:close/>
                  </a:path>
                </a:pathLst>
              </a:custGeom>
              <a:solidFill>
                <a:srgbClr val="EB242C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18" name="object 10">
                <a:extLst>
                  <a:ext uri="{FF2B5EF4-FFF2-40B4-BE49-F238E27FC236}">
                    <a16:creationId xmlns:a16="http://schemas.microsoft.com/office/drawing/2014/main" id="{EB6ACB2B-E815-AA2F-E963-366A833EF5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26414" y="3763165"/>
                <a:ext cx="399917" cy="233579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232410">
                    <a:moveTo>
                      <a:pt x="0" y="232309"/>
                    </a:moveTo>
                    <a:lnTo>
                      <a:pt x="399425" y="232309"/>
                    </a:lnTo>
                    <a:lnTo>
                      <a:pt x="399425" y="0"/>
                    </a:lnTo>
                    <a:lnTo>
                      <a:pt x="0" y="0"/>
                    </a:lnTo>
                    <a:lnTo>
                      <a:pt x="0" y="232309"/>
                    </a:lnTo>
                    <a:close/>
                  </a:path>
                </a:pathLst>
              </a:custGeom>
              <a:solidFill>
                <a:srgbClr val="008DD0"/>
              </a:solidFill>
              <a:ln>
                <a:solidFill>
                  <a:srgbClr val="2D3F88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19" name="object 12">
                <a:extLst>
                  <a:ext uri="{FF2B5EF4-FFF2-40B4-BE49-F238E27FC236}">
                    <a16:creationId xmlns:a16="http://schemas.microsoft.com/office/drawing/2014/main" id="{34E9A152-E872-B704-F7D4-47C73C3B55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63271" y="3710970"/>
                <a:ext cx="48895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313689">
                    <a:moveTo>
                      <a:pt x="482148" y="0"/>
                    </a:moveTo>
                    <a:lnTo>
                      <a:pt x="5458" y="0"/>
                    </a:lnTo>
                    <a:lnTo>
                      <a:pt x="0" y="5453"/>
                    </a:lnTo>
                    <a:lnTo>
                      <a:pt x="0" y="307277"/>
                    </a:lnTo>
                    <a:lnTo>
                      <a:pt x="5458" y="313652"/>
                    </a:lnTo>
                    <a:lnTo>
                      <a:pt x="482148" y="313652"/>
                    </a:lnTo>
                    <a:lnTo>
                      <a:pt x="488577" y="307277"/>
                    </a:lnTo>
                    <a:lnTo>
                      <a:pt x="488577" y="285463"/>
                    </a:lnTo>
                    <a:lnTo>
                      <a:pt x="27291" y="285463"/>
                    </a:lnTo>
                    <a:lnTo>
                      <a:pt x="27291" y="27267"/>
                    </a:lnTo>
                    <a:lnTo>
                      <a:pt x="488577" y="27267"/>
                    </a:lnTo>
                    <a:lnTo>
                      <a:pt x="488577" y="5453"/>
                    </a:lnTo>
                    <a:lnTo>
                      <a:pt x="482148" y="0"/>
                    </a:lnTo>
                    <a:close/>
                  </a:path>
                  <a:path w="488950" h="313689">
                    <a:moveTo>
                      <a:pt x="488577" y="27267"/>
                    </a:moveTo>
                    <a:lnTo>
                      <a:pt x="461286" y="27267"/>
                    </a:lnTo>
                    <a:lnTo>
                      <a:pt x="461286" y="285463"/>
                    </a:lnTo>
                    <a:lnTo>
                      <a:pt x="488577" y="285463"/>
                    </a:lnTo>
                    <a:lnTo>
                      <a:pt x="488577" y="27267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20" name="object 13">
                <a:extLst>
                  <a:ext uri="{FF2B5EF4-FFF2-40B4-BE49-F238E27FC236}">
                    <a16:creationId xmlns:a16="http://schemas.microsoft.com/office/drawing/2014/main" id="{A8C92776-3E04-28FF-545E-1B64AFF09C4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56375" y="3784988"/>
                <a:ext cx="30607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42875">
                    <a:moveTo>
                      <a:pt x="152953" y="0"/>
                    </a:moveTo>
                    <a:lnTo>
                      <a:pt x="106549" y="7163"/>
                    </a:lnTo>
                    <a:lnTo>
                      <a:pt x="65962" y="27200"/>
                    </a:lnTo>
                    <a:lnTo>
                      <a:pt x="33281" y="57929"/>
                    </a:lnTo>
                    <a:lnTo>
                      <a:pt x="10597" y="97169"/>
                    </a:lnTo>
                    <a:lnTo>
                      <a:pt x="0" y="142737"/>
                    </a:lnTo>
                    <a:lnTo>
                      <a:pt x="305785" y="142737"/>
                    </a:lnTo>
                    <a:lnTo>
                      <a:pt x="295189" y="97169"/>
                    </a:lnTo>
                    <a:lnTo>
                      <a:pt x="272511" y="57929"/>
                    </a:lnTo>
                    <a:lnTo>
                      <a:pt x="239849" y="27200"/>
                    </a:lnTo>
                    <a:lnTo>
                      <a:pt x="199297" y="7163"/>
                    </a:lnTo>
                    <a:lnTo>
                      <a:pt x="152953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21" name="object 14">
                <a:extLst>
                  <a:ext uri="{FF2B5EF4-FFF2-40B4-BE49-F238E27FC236}">
                    <a16:creationId xmlns:a16="http://schemas.microsoft.com/office/drawing/2014/main" id="{F4E08EF0-F26B-7984-8502-407E188827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42789" y="3771354"/>
                <a:ext cx="333375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170179">
                    <a:moveTo>
                      <a:pt x="166538" y="0"/>
                    </a:moveTo>
                    <a:lnTo>
                      <a:pt x="116241" y="7781"/>
                    </a:lnTo>
                    <a:lnTo>
                      <a:pt x="71953" y="29527"/>
                    </a:lnTo>
                    <a:lnTo>
                      <a:pt x="36159" y="62838"/>
                    </a:lnTo>
                    <a:lnTo>
                      <a:pt x="11346" y="105313"/>
                    </a:lnTo>
                    <a:lnTo>
                      <a:pt x="0" y="154553"/>
                    </a:lnTo>
                    <a:lnTo>
                      <a:pt x="0" y="159098"/>
                    </a:lnTo>
                    <a:lnTo>
                      <a:pt x="849" y="162734"/>
                    </a:lnTo>
                    <a:lnTo>
                      <a:pt x="3638" y="165460"/>
                    </a:lnTo>
                    <a:lnTo>
                      <a:pt x="6307" y="168187"/>
                    </a:lnTo>
                    <a:lnTo>
                      <a:pt x="9946" y="170005"/>
                    </a:lnTo>
                    <a:lnTo>
                      <a:pt x="323009" y="170005"/>
                    </a:lnTo>
                    <a:lnTo>
                      <a:pt x="326648" y="168187"/>
                    </a:lnTo>
                    <a:lnTo>
                      <a:pt x="329316" y="165460"/>
                    </a:lnTo>
                    <a:lnTo>
                      <a:pt x="332106" y="162734"/>
                    </a:lnTo>
                    <a:lnTo>
                      <a:pt x="332955" y="159098"/>
                    </a:lnTo>
                    <a:lnTo>
                      <a:pt x="332955" y="154553"/>
                    </a:lnTo>
                    <a:lnTo>
                      <a:pt x="330023" y="141828"/>
                    </a:lnTo>
                    <a:lnTo>
                      <a:pt x="29110" y="141828"/>
                    </a:lnTo>
                    <a:lnTo>
                      <a:pt x="46080" y="96837"/>
                    </a:lnTo>
                    <a:lnTo>
                      <a:pt x="76992" y="60799"/>
                    </a:lnTo>
                    <a:lnTo>
                      <a:pt x="118319" y="36866"/>
                    </a:lnTo>
                    <a:lnTo>
                      <a:pt x="166538" y="28188"/>
                    </a:lnTo>
                    <a:lnTo>
                      <a:pt x="258303" y="28188"/>
                    </a:lnTo>
                    <a:lnTo>
                      <a:pt x="216776" y="7781"/>
                    </a:lnTo>
                    <a:lnTo>
                      <a:pt x="166538" y="0"/>
                    </a:lnTo>
                    <a:close/>
                  </a:path>
                  <a:path w="333375" h="170179">
                    <a:moveTo>
                      <a:pt x="258303" y="28188"/>
                    </a:moveTo>
                    <a:lnTo>
                      <a:pt x="166538" y="28188"/>
                    </a:lnTo>
                    <a:lnTo>
                      <a:pt x="214738" y="36866"/>
                    </a:lnTo>
                    <a:lnTo>
                      <a:pt x="256024" y="60799"/>
                    </a:lnTo>
                    <a:lnTo>
                      <a:pt x="286893" y="96837"/>
                    </a:lnTo>
                    <a:lnTo>
                      <a:pt x="303844" y="141828"/>
                    </a:lnTo>
                    <a:lnTo>
                      <a:pt x="330023" y="141828"/>
                    </a:lnTo>
                    <a:lnTo>
                      <a:pt x="321610" y="105313"/>
                    </a:lnTo>
                    <a:lnTo>
                      <a:pt x="296803" y="62838"/>
                    </a:lnTo>
                    <a:lnTo>
                      <a:pt x="261028" y="29527"/>
                    </a:lnTo>
                    <a:lnTo>
                      <a:pt x="258303" y="28188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22" name="object 15">
                <a:extLst>
                  <a:ext uri="{FF2B5EF4-FFF2-40B4-BE49-F238E27FC236}">
                    <a16:creationId xmlns:a16="http://schemas.microsoft.com/office/drawing/2014/main" id="{636BAF70-2EB6-C91F-BB6B-BFFF1D7F2DA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94772" y="3840445"/>
                <a:ext cx="27305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27304" h="93345">
                    <a:moveTo>
                      <a:pt x="21833" y="0"/>
                    </a:moveTo>
                    <a:lnTo>
                      <a:pt x="6307" y="0"/>
                    </a:lnTo>
                    <a:lnTo>
                      <a:pt x="0" y="5453"/>
                    </a:lnTo>
                    <a:lnTo>
                      <a:pt x="0" y="87281"/>
                    </a:lnTo>
                    <a:lnTo>
                      <a:pt x="6307" y="92734"/>
                    </a:lnTo>
                    <a:lnTo>
                      <a:pt x="21833" y="92734"/>
                    </a:lnTo>
                    <a:lnTo>
                      <a:pt x="27291" y="87281"/>
                    </a:lnTo>
                    <a:lnTo>
                      <a:pt x="27291" y="5453"/>
                    </a:lnTo>
                    <a:lnTo>
                      <a:pt x="21833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23" name="object 16">
                <a:extLst>
                  <a:ext uri="{FF2B5EF4-FFF2-40B4-BE49-F238E27FC236}">
                    <a16:creationId xmlns:a16="http://schemas.microsoft.com/office/drawing/2014/main" id="{D0E0E2FA-1864-0584-845F-C5F2A4349F3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95622" y="3775898"/>
                <a:ext cx="27305" cy="54610"/>
              </a:xfrm>
              <a:custGeom>
                <a:avLst/>
                <a:gdLst/>
                <a:ahLst/>
                <a:cxnLst/>
                <a:rect l="l" t="t" r="r" b="b"/>
                <a:pathLst>
                  <a:path w="27304" h="54610">
                    <a:moveTo>
                      <a:pt x="20984" y="0"/>
                    </a:moveTo>
                    <a:lnTo>
                      <a:pt x="6428" y="0"/>
                    </a:lnTo>
                    <a:lnTo>
                      <a:pt x="0" y="5453"/>
                    </a:lnTo>
                    <a:lnTo>
                      <a:pt x="0" y="48185"/>
                    </a:lnTo>
                    <a:lnTo>
                      <a:pt x="6428" y="54547"/>
                    </a:lnTo>
                    <a:lnTo>
                      <a:pt x="20984" y="54547"/>
                    </a:lnTo>
                    <a:lnTo>
                      <a:pt x="27291" y="48185"/>
                    </a:lnTo>
                    <a:lnTo>
                      <a:pt x="27291" y="5453"/>
                    </a:lnTo>
                    <a:lnTo>
                      <a:pt x="20984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24" name="object 17">
                <a:extLst>
                  <a:ext uri="{FF2B5EF4-FFF2-40B4-BE49-F238E27FC236}">
                    <a16:creationId xmlns:a16="http://schemas.microsoft.com/office/drawing/2014/main" id="{9C22BC95-DAFF-BEF0-3AE4-BE620C1A61D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07319" y="3804087"/>
                <a:ext cx="53975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339">
                    <a:moveTo>
                      <a:pt x="19164" y="0"/>
                    </a:moveTo>
                    <a:lnTo>
                      <a:pt x="10067" y="0"/>
                    </a:lnTo>
                    <a:lnTo>
                      <a:pt x="4609" y="5453"/>
                    </a:lnTo>
                    <a:lnTo>
                      <a:pt x="0" y="10907"/>
                    </a:lnTo>
                    <a:lnTo>
                      <a:pt x="0" y="19996"/>
                    </a:lnTo>
                    <a:lnTo>
                      <a:pt x="4609" y="24541"/>
                    </a:lnTo>
                    <a:lnTo>
                      <a:pt x="28261" y="48173"/>
                    </a:lnTo>
                    <a:lnTo>
                      <a:pt x="31051" y="50911"/>
                    </a:lnTo>
                    <a:lnTo>
                      <a:pt x="34690" y="52729"/>
                    </a:lnTo>
                    <a:lnTo>
                      <a:pt x="41968" y="52729"/>
                    </a:lnTo>
                    <a:lnTo>
                      <a:pt x="45607" y="50911"/>
                    </a:lnTo>
                    <a:lnTo>
                      <a:pt x="48275" y="48173"/>
                    </a:lnTo>
                    <a:lnTo>
                      <a:pt x="53733" y="43628"/>
                    </a:lnTo>
                    <a:lnTo>
                      <a:pt x="53733" y="34539"/>
                    </a:lnTo>
                    <a:lnTo>
                      <a:pt x="19164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25" name="object 18">
                <a:extLst>
                  <a:ext uri="{FF2B5EF4-FFF2-40B4-BE49-F238E27FC236}">
                    <a16:creationId xmlns:a16="http://schemas.microsoft.com/office/drawing/2014/main" id="{8244C03A-A0A9-052F-353A-E42102B0CC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57482" y="3804087"/>
                <a:ext cx="53975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339">
                    <a:moveTo>
                      <a:pt x="43666" y="0"/>
                    </a:moveTo>
                    <a:lnTo>
                      <a:pt x="34569" y="0"/>
                    </a:lnTo>
                    <a:lnTo>
                      <a:pt x="0" y="34539"/>
                    </a:lnTo>
                    <a:lnTo>
                      <a:pt x="0" y="43628"/>
                    </a:lnTo>
                    <a:lnTo>
                      <a:pt x="5458" y="48173"/>
                    </a:lnTo>
                    <a:lnTo>
                      <a:pt x="8248" y="50911"/>
                    </a:lnTo>
                    <a:lnTo>
                      <a:pt x="11886" y="52729"/>
                    </a:lnTo>
                    <a:lnTo>
                      <a:pt x="19164" y="52729"/>
                    </a:lnTo>
                    <a:lnTo>
                      <a:pt x="22803" y="50911"/>
                    </a:lnTo>
                    <a:lnTo>
                      <a:pt x="24622" y="48173"/>
                    </a:lnTo>
                    <a:lnTo>
                      <a:pt x="49124" y="24541"/>
                    </a:lnTo>
                    <a:lnTo>
                      <a:pt x="53733" y="19996"/>
                    </a:lnTo>
                    <a:lnTo>
                      <a:pt x="53733" y="10907"/>
                    </a:lnTo>
                    <a:lnTo>
                      <a:pt x="49124" y="5453"/>
                    </a:lnTo>
                    <a:lnTo>
                      <a:pt x="43666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26" name="object 19">
                <a:extLst>
                  <a:ext uri="{FF2B5EF4-FFF2-40B4-BE49-F238E27FC236}">
                    <a16:creationId xmlns:a16="http://schemas.microsoft.com/office/drawing/2014/main" id="{A535361B-AA48-B0D0-F14E-5B10A9D2198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63652" y="3877722"/>
                <a:ext cx="52069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27304">
                    <a:moveTo>
                      <a:pt x="46456" y="0"/>
                    </a:moveTo>
                    <a:lnTo>
                      <a:pt x="5458" y="0"/>
                    </a:lnTo>
                    <a:lnTo>
                      <a:pt x="0" y="6362"/>
                    </a:lnTo>
                    <a:lnTo>
                      <a:pt x="0" y="21814"/>
                    </a:lnTo>
                    <a:lnTo>
                      <a:pt x="5458" y="27267"/>
                    </a:lnTo>
                    <a:lnTo>
                      <a:pt x="46456" y="27267"/>
                    </a:lnTo>
                    <a:lnTo>
                      <a:pt x="51914" y="21814"/>
                    </a:lnTo>
                    <a:lnTo>
                      <a:pt x="51914" y="6362"/>
                    </a:lnTo>
                    <a:lnTo>
                      <a:pt x="46456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27" name="object 20">
                <a:extLst>
                  <a:ext uri="{FF2B5EF4-FFF2-40B4-BE49-F238E27FC236}">
                    <a16:creationId xmlns:a16="http://schemas.microsoft.com/office/drawing/2014/main" id="{BC528DE7-AC55-7AC1-FB2B-1B7D8D80D6B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00299" y="3877722"/>
                <a:ext cx="54610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54609" h="27304">
                    <a:moveTo>
                      <a:pt x="48154" y="0"/>
                    </a:moveTo>
                    <a:lnTo>
                      <a:pt x="6307" y="0"/>
                    </a:lnTo>
                    <a:lnTo>
                      <a:pt x="0" y="6362"/>
                    </a:lnTo>
                    <a:lnTo>
                      <a:pt x="0" y="21814"/>
                    </a:lnTo>
                    <a:lnTo>
                      <a:pt x="6307" y="27267"/>
                    </a:lnTo>
                    <a:lnTo>
                      <a:pt x="48154" y="27267"/>
                    </a:lnTo>
                    <a:lnTo>
                      <a:pt x="54582" y="21814"/>
                    </a:lnTo>
                    <a:lnTo>
                      <a:pt x="54582" y="6362"/>
                    </a:lnTo>
                    <a:lnTo>
                      <a:pt x="48154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28" name="object 21">
                <a:extLst>
                  <a:ext uri="{FF2B5EF4-FFF2-40B4-BE49-F238E27FC236}">
                    <a16:creationId xmlns:a16="http://schemas.microsoft.com/office/drawing/2014/main" id="{A8A5C46C-02B5-B9D2-E9CB-E4B80A6B4B1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73077" y="3903172"/>
                <a:ext cx="158750" cy="422909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422910">
                    <a:moveTo>
                      <a:pt x="48154" y="190922"/>
                    </a:moveTo>
                    <a:lnTo>
                      <a:pt x="0" y="190922"/>
                    </a:lnTo>
                    <a:lnTo>
                      <a:pt x="0" y="218190"/>
                    </a:lnTo>
                    <a:lnTo>
                      <a:pt x="57251" y="218190"/>
                    </a:lnTo>
                    <a:lnTo>
                      <a:pt x="64529" y="225462"/>
                    </a:lnTo>
                    <a:lnTo>
                      <a:pt x="64529" y="379106"/>
                    </a:lnTo>
                    <a:lnTo>
                      <a:pt x="67893" y="395895"/>
                    </a:lnTo>
                    <a:lnTo>
                      <a:pt x="77068" y="409789"/>
                    </a:lnTo>
                    <a:lnTo>
                      <a:pt x="90677" y="419251"/>
                    </a:lnTo>
                    <a:lnTo>
                      <a:pt x="107346" y="422747"/>
                    </a:lnTo>
                    <a:lnTo>
                      <a:pt x="115473" y="422747"/>
                    </a:lnTo>
                    <a:lnTo>
                      <a:pt x="132192" y="419251"/>
                    </a:lnTo>
                    <a:lnTo>
                      <a:pt x="145796" y="409789"/>
                    </a:lnTo>
                    <a:lnTo>
                      <a:pt x="154943" y="395895"/>
                    </a:lnTo>
                    <a:lnTo>
                      <a:pt x="155028" y="395467"/>
                    </a:lnTo>
                    <a:lnTo>
                      <a:pt x="99098" y="395467"/>
                    </a:lnTo>
                    <a:lnTo>
                      <a:pt x="91820" y="388196"/>
                    </a:lnTo>
                    <a:lnTo>
                      <a:pt x="91820" y="234563"/>
                    </a:lnTo>
                    <a:lnTo>
                      <a:pt x="88323" y="217386"/>
                    </a:lnTo>
                    <a:lnTo>
                      <a:pt x="78857" y="203535"/>
                    </a:lnTo>
                    <a:lnTo>
                      <a:pt x="64955" y="194289"/>
                    </a:lnTo>
                    <a:lnTo>
                      <a:pt x="48154" y="190922"/>
                    </a:lnTo>
                    <a:close/>
                  </a:path>
                  <a:path w="158750" h="422910">
                    <a:moveTo>
                      <a:pt x="158290" y="0"/>
                    </a:moveTo>
                    <a:lnTo>
                      <a:pt x="130998" y="0"/>
                    </a:lnTo>
                    <a:lnTo>
                      <a:pt x="130998" y="388196"/>
                    </a:lnTo>
                    <a:lnTo>
                      <a:pt x="123721" y="395467"/>
                    </a:lnTo>
                    <a:lnTo>
                      <a:pt x="155028" y="395467"/>
                    </a:lnTo>
                    <a:lnTo>
                      <a:pt x="158290" y="379106"/>
                    </a:lnTo>
                    <a:lnTo>
                      <a:pt x="15829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29" name="object 22">
                <a:extLst>
                  <a:ext uri="{FF2B5EF4-FFF2-40B4-BE49-F238E27FC236}">
                    <a16:creationId xmlns:a16="http://schemas.microsoft.com/office/drawing/2014/main" id="{65C01A54-5841-7F3C-BD43-54A1912A43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62229" y="3770445"/>
                <a:ext cx="95580" cy="167278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30" name="object 23">
                <a:extLst>
                  <a:ext uri="{FF2B5EF4-FFF2-40B4-BE49-F238E27FC236}">
                    <a16:creationId xmlns:a16="http://schemas.microsoft.com/office/drawing/2014/main" id="{7BB5646D-074C-299C-D041-6A6E77F8B5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95553" y="4025005"/>
                <a:ext cx="261620" cy="454659"/>
              </a:xfrm>
              <a:custGeom>
                <a:avLst/>
                <a:gdLst/>
                <a:ahLst/>
                <a:cxnLst/>
                <a:rect l="l" t="t" r="r" b="b"/>
                <a:pathLst>
                  <a:path w="261620" h="454660">
                    <a:moveTo>
                      <a:pt x="261148" y="0"/>
                    </a:moveTo>
                    <a:lnTo>
                      <a:pt x="0" y="0"/>
                    </a:lnTo>
                    <a:lnTo>
                      <a:pt x="0" y="454555"/>
                    </a:lnTo>
                    <a:lnTo>
                      <a:pt x="246593" y="454555"/>
                    </a:lnTo>
                    <a:lnTo>
                      <a:pt x="246593" y="310913"/>
                    </a:lnTo>
                    <a:lnTo>
                      <a:pt x="247442" y="308186"/>
                    </a:lnTo>
                    <a:lnTo>
                      <a:pt x="248412" y="306368"/>
                    </a:lnTo>
                    <a:lnTo>
                      <a:pt x="261148" y="286372"/>
                    </a:lnTo>
                    <a:lnTo>
                      <a:pt x="261148" y="206362"/>
                    </a:lnTo>
                    <a:lnTo>
                      <a:pt x="119233" y="206362"/>
                    </a:lnTo>
                    <a:lnTo>
                      <a:pt x="98133" y="202215"/>
                    </a:lnTo>
                    <a:lnTo>
                      <a:pt x="80979" y="190909"/>
                    </a:lnTo>
                    <a:lnTo>
                      <a:pt x="69307" y="174147"/>
                    </a:lnTo>
                    <a:lnTo>
                      <a:pt x="64650" y="153632"/>
                    </a:lnTo>
                    <a:lnTo>
                      <a:pt x="64957" y="135283"/>
                    </a:lnTo>
                    <a:lnTo>
                      <a:pt x="70745" y="119319"/>
                    </a:lnTo>
                    <a:lnTo>
                      <a:pt x="87131" y="96876"/>
                    </a:lnTo>
                    <a:lnTo>
                      <a:pt x="119233" y="59092"/>
                    </a:lnTo>
                    <a:lnTo>
                      <a:pt x="261148" y="59092"/>
                    </a:lnTo>
                    <a:lnTo>
                      <a:pt x="261148" y="0"/>
                    </a:lnTo>
                    <a:close/>
                  </a:path>
                  <a:path w="261620" h="454660">
                    <a:moveTo>
                      <a:pt x="261148" y="59092"/>
                    </a:moveTo>
                    <a:lnTo>
                      <a:pt x="119233" y="59092"/>
                    </a:lnTo>
                    <a:lnTo>
                      <a:pt x="127761" y="68879"/>
                    </a:lnTo>
                    <a:lnTo>
                      <a:pt x="146524" y="93069"/>
                    </a:lnTo>
                    <a:lnTo>
                      <a:pt x="165287" y="123906"/>
                    </a:lnTo>
                    <a:lnTo>
                      <a:pt x="173816" y="153632"/>
                    </a:lnTo>
                    <a:lnTo>
                      <a:pt x="169091" y="174147"/>
                    </a:lnTo>
                    <a:lnTo>
                      <a:pt x="157395" y="190909"/>
                    </a:lnTo>
                    <a:lnTo>
                      <a:pt x="140264" y="202215"/>
                    </a:lnTo>
                    <a:lnTo>
                      <a:pt x="119233" y="206362"/>
                    </a:lnTo>
                    <a:lnTo>
                      <a:pt x="261148" y="206362"/>
                    </a:lnTo>
                    <a:lnTo>
                      <a:pt x="261148" y="59092"/>
                    </a:lnTo>
                    <a:close/>
                  </a:path>
                </a:pathLst>
              </a:custGeom>
              <a:solidFill>
                <a:srgbClr val="008DD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31" name="object 24">
                <a:extLst>
                  <a:ext uri="{FF2B5EF4-FFF2-40B4-BE49-F238E27FC236}">
                    <a16:creationId xmlns:a16="http://schemas.microsoft.com/office/drawing/2014/main" id="{D58B6DE6-9DF1-3994-D315-7BACFBEF00C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95553" y="4025005"/>
                <a:ext cx="279400" cy="468630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468629">
                    <a:moveTo>
                      <a:pt x="246593" y="454555"/>
                    </a:moveTo>
                    <a:lnTo>
                      <a:pt x="0" y="454555"/>
                    </a:lnTo>
                    <a:lnTo>
                      <a:pt x="0" y="468191"/>
                    </a:lnTo>
                    <a:lnTo>
                      <a:pt x="246593" y="468191"/>
                    </a:lnTo>
                    <a:lnTo>
                      <a:pt x="246593" y="454555"/>
                    </a:lnTo>
                    <a:close/>
                  </a:path>
                  <a:path w="279400" h="468629">
                    <a:moveTo>
                      <a:pt x="279343" y="0"/>
                    </a:moveTo>
                    <a:lnTo>
                      <a:pt x="261148" y="0"/>
                    </a:lnTo>
                    <a:lnTo>
                      <a:pt x="261148" y="286372"/>
                    </a:lnTo>
                    <a:lnTo>
                      <a:pt x="279343" y="257274"/>
                    </a:lnTo>
                    <a:lnTo>
                      <a:pt x="279343" y="96358"/>
                    </a:lnTo>
                    <a:lnTo>
                      <a:pt x="277523" y="96358"/>
                    </a:lnTo>
                    <a:lnTo>
                      <a:pt x="277523" y="69090"/>
                    </a:lnTo>
                    <a:lnTo>
                      <a:pt x="279343" y="69090"/>
                    </a:lnTo>
                    <a:lnTo>
                      <a:pt x="27934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32" name="object 25">
                <a:extLst>
                  <a:ext uri="{FF2B5EF4-FFF2-40B4-BE49-F238E27FC236}">
                    <a16:creationId xmlns:a16="http://schemas.microsoft.com/office/drawing/2014/main" id="{25DEE651-DABD-BD41-E4F0-0E89F017010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72167" y="4334100"/>
                <a:ext cx="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h="146050">
                    <a:moveTo>
                      <a:pt x="0" y="0"/>
                    </a:moveTo>
                    <a:lnTo>
                      <a:pt x="0" y="145459"/>
                    </a:lnTo>
                  </a:path>
                </a:pathLst>
              </a:custGeom>
              <a:ln w="5458">
                <a:solidFill>
                  <a:srgbClr val="2D3F88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33" name="object 26">
                <a:extLst>
                  <a:ext uri="{FF2B5EF4-FFF2-40B4-BE49-F238E27FC236}">
                    <a16:creationId xmlns:a16="http://schemas.microsoft.com/office/drawing/2014/main" id="{FBF2B49F-A435-8F8B-63AB-A3D2590EF49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42146" y="4282280"/>
                <a:ext cx="33020" cy="211454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211454">
                    <a:moveTo>
                      <a:pt x="32749" y="0"/>
                    </a:moveTo>
                    <a:lnTo>
                      <a:pt x="14555" y="29097"/>
                    </a:lnTo>
                    <a:lnTo>
                      <a:pt x="1819" y="49094"/>
                    </a:lnTo>
                    <a:lnTo>
                      <a:pt x="849" y="50911"/>
                    </a:lnTo>
                    <a:lnTo>
                      <a:pt x="0" y="53638"/>
                    </a:lnTo>
                    <a:lnTo>
                      <a:pt x="0" y="210916"/>
                    </a:lnTo>
                    <a:lnTo>
                      <a:pt x="32749" y="210916"/>
                    </a:lnTo>
                    <a:lnTo>
                      <a:pt x="32749" y="197280"/>
                    </a:lnTo>
                    <a:lnTo>
                      <a:pt x="27291" y="197280"/>
                    </a:lnTo>
                    <a:lnTo>
                      <a:pt x="27291" y="60001"/>
                    </a:lnTo>
                    <a:lnTo>
                      <a:pt x="32749" y="51820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rgbClr val="010103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34" name="object 27">
                <a:extLst>
                  <a:ext uri="{FF2B5EF4-FFF2-40B4-BE49-F238E27FC236}">
                    <a16:creationId xmlns:a16="http://schemas.microsoft.com/office/drawing/2014/main" id="{A388DA73-5E41-40EA-967C-3ED95CC2F3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95553" y="3995907"/>
                <a:ext cx="279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79400">
                    <a:moveTo>
                      <a:pt x="0" y="0"/>
                    </a:moveTo>
                    <a:lnTo>
                      <a:pt x="279343" y="0"/>
                    </a:lnTo>
                  </a:path>
                </a:pathLst>
              </a:custGeom>
              <a:ln w="3175">
                <a:solidFill>
                  <a:srgbClr val="2D3F88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35" name="object 28">
                <a:extLst>
                  <a:ext uri="{FF2B5EF4-FFF2-40B4-BE49-F238E27FC236}">
                    <a16:creationId xmlns:a16="http://schemas.microsoft.com/office/drawing/2014/main" id="{D5C78C50-14A9-1A22-7A51-AABFF04D66D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95553" y="4010910"/>
                <a:ext cx="279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79400">
                    <a:moveTo>
                      <a:pt x="0" y="0"/>
                    </a:moveTo>
                    <a:lnTo>
                      <a:pt x="279343" y="0"/>
                    </a:lnTo>
                  </a:path>
                </a:pathLst>
              </a:custGeom>
              <a:ln w="28188">
                <a:solidFill>
                  <a:srgbClr val="010103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36" name="object 29">
                <a:extLst>
                  <a:ext uri="{FF2B5EF4-FFF2-40B4-BE49-F238E27FC236}">
                    <a16:creationId xmlns:a16="http://schemas.microsoft.com/office/drawing/2014/main" id="{59D3930D-67EE-A05D-4B9E-8EDADB8C8C4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73077" y="4094095"/>
                <a:ext cx="1905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7304">
                    <a:moveTo>
                      <a:pt x="0" y="0"/>
                    </a:moveTo>
                    <a:lnTo>
                      <a:pt x="1819" y="0"/>
                    </a:lnTo>
                    <a:lnTo>
                      <a:pt x="1819" y="27267"/>
                    </a:lnTo>
                    <a:lnTo>
                      <a:pt x="0" y="272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3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37" name="object 30">
                <a:extLst>
                  <a:ext uri="{FF2B5EF4-FFF2-40B4-BE49-F238E27FC236}">
                    <a16:creationId xmlns:a16="http://schemas.microsoft.com/office/drawing/2014/main" id="{180D0B07-F464-CB7D-46F1-F7B2C81868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42009" y="4070451"/>
                <a:ext cx="136457" cy="174550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38" name="object 31">
                <a:extLst>
                  <a:ext uri="{FF2B5EF4-FFF2-40B4-BE49-F238E27FC236}">
                    <a16:creationId xmlns:a16="http://schemas.microsoft.com/office/drawing/2014/main" id="{6210F844-CD57-68D6-DBB2-284E1C2D7D3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33761" y="4278644"/>
                <a:ext cx="158290" cy="64545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39" name="object 32">
                <a:extLst>
                  <a:ext uri="{FF2B5EF4-FFF2-40B4-BE49-F238E27FC236}">
                    <a16:creationId xmlns:a16="http://schemas.microsoft.com/office/drawing/2014/main" id="{046852CB-9459-8AB3-75F8-59301A21401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8938" y="3274062"/>
                <a:ext cx="2284730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2284729" h="193675">
                    <a:moveTo>
                      <a:pt x="0" y="0"/>
                    </a:moveTo>
                    <a:lnTo>
                      <a:pt x="2284645" y="0"/>
                    </a:lnTo>
                    <a:lnTo>
                      <a:pt x="2284645" y="193649"/>
                    </a:lnTo>
                    <a:lnTo>
                      <a:pt x="0" y="1936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40" name="object 33">
                <a:extLst>
                  <a:ext uri="{FF2B5EF4-FFF2-40B4-BE49-F238E27FC236}">
                    <a16:creationId xmlns:a16="http://schemas.microsoft.com/office/drawing/2014/main" id="{A3D6460E-D46E-42E0-0F6B-896D7314DA7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25292" y="3468019"/>
                <a:ext cx="23120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12034">
                    <a:moveTo>
                      <a:pt x="0" y="0"/>
                    </a:moveTo>
                    <a:lnTo>
                      <a:pt x="2311997" y="0"/>
                    </a:lnTo>
                  </a:path>
                </a:pathLst>
              </a:custGeom>
              <a:ln w="26658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41" name="object 34">
                <a:extLst>
                  <a:ext uri="{FF2B5EF4-FFF2-40B4-BE49-F238E27FC236}">
                    <a16:creationId xmlns:a16="http://schemas.microsoft.com/office/drawing/2014/main" id="{38E36CD2-FF49-81AB-0BDB-4BB8F3FAF9B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9393" y="3287122"/>
                <a:ext cx="0" cy="167640"/>
              </a:xfrm>
              <a:custGeom>
                <a:avLst/>
                <a:gdLst/>
                <a:ahLst/>
                <a:cxnLst/>
                <a:rect l="l" t="t" r="r" b="b"/>
                <a:pathLst>
                  <a:path h="167639">
                    <a:moveTo>
                      <a:pt x="0" y="0"/>
                    </a:moveTo>
                    <a:lnTo>
                      <a:pt x="0" y="167567"/>
                    </a:lnTo>
                  </a:path>
                </a:pathLst>
              </a:custGeom>
              <a:ln w="28201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42" name="object 35">
                <a:extLst>
                  <a:ext uri="{FF2B5EF4-FFF2-40B4-BE49-F238E27FC236}">
                    <a16:creationId xmlns:a16="http://schemas.microsoft.com/office/drawing/2014/main" id="{8D893F62-285D-46BE-9D0C-364D5806888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25292" y="3273793"/>
                <a:ext cx="23120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12034">
                    <a:moveTo>
                      <a:pt x="0" y="0"/>
                    </a:moveTo>
                    <a:lnTo>
                      <a:pt x="2311997" y="0"/>
                    </a:lnTo>
                  </a:path>
                </a:pathLst>
              </a:custGeom>
              <a:ln w="26658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43" name="object 36">
                <a:extLst>
                  <a:ext uri="{FF2B5EF4-FFF2-40B4-BE49-F238E27FC236}">
                    <a16:creationId xmlns:a16="http://schemas.microsoft.com/office/drawing/2014/main" id="{9C8338BD-8C58-EBA7-2197-50D2EEA19C5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23644" y="3287757"/>
                <a:ext cx="0" cy="166370"/>
              </a:xfrm>
              <a:custGeom>
                <a:avLst/>
                <a:gdLst/>
                <a:ahLst/>
                <a:cxnLst/>
                <a:rect l="l" t="t" r="r" b="b"/>
                <a:pathLst>
                  <a:path h="166369">
                    <a:moveTo>
                      <a:pt x="0" y="0"/>
                    </a:moveTo>
                    <a:lnTo>
                      <a:pt x="0" y="166309"/>
                    </a:lnTo>
                  </a:path>
                </a:pathLst>
              </a:custGeom>
              <a:ln w="27291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44" name="object 37">
                <a:extLst>
                  <a:ext uri="{FF2B5EF4-FFF2-40B4-BE49-F238E27FC236}">
                    <a16:creationId xmlns:a16="http://schemas.microsoft.com/office/drawing/2014/main" id="{E1EC167F-7D01-ED07-0893-69174BA92AE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88075" y="3260368"/>
                <a:ext cx="494969" cy="220978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45" name="object 38">
                <a:extLst>
                  <a:ext uri="{FF2B5EF4-FFF2-40B4-BE49-F238E27FC236}">
                    <a16:creationId xmlns:a16="http://schemas.microsoft.com/office/drawing/2014/main" id="{9DE203B2-8C74-5350-6315-A7570EC215D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81272" y="3260368"/>
                <a:ext cx="495976" cy="220978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46" name="object 39">
                <a:extLst>
                  <a:ext uri="{FF2B5EF4-FFF2-40B4-BE49-F238E27FC236}">
                    <a16:creationId xmlns:a16="http://schemas.microsoft.com/office/drawing/2014/main" id="{B9F10353-051F-7140-E33F-35A2A023E96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78870" y="3468621"/>
                <a:ext cx="0" cy="774065"/>
              </a:xfrm>
              <a:custGeom>
                <a:avLst/>
                <a:gdLst/>
                <a:ahLst/>
                <a:cxnLst/>
                <a:rect l="l" t="t" r="r" b="b"/>
                <a:pathLst>
                  <a:path h="774064">
                    <a:moveTo>
                      <a:pt x="0" y="0"/>
                    </a:moveTo>
                    <a:lnTo>
                      <a:pt x="0" y="773653"/>
                    </a:lnTo>
                  </a:path>
                </a:pathLst>
              </a:custGeom>
              <a:ln w="27291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47" name="object 42">
                <a:extLst>
                  <a:ext uri="{FF2B5EF4-FFF2-40B4-BE49-F238E27FC236}">
                    <a16:creationId xmlns:a16="http://schemas.microsoft.com/office/drawing/2014/main" id="{B5272DC8-92EA-ACDB-BADB-418425A3959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69138" y="3458611"/>
                <a:ext cx="0" cy="752475"/>
              </a:xfrm>
              <a:custGeom>
                <a:avLst/>
                <a:gdLst/>
                <a:ahLst/>
                <a:cxnLst/>
                <a:rect l="l" t="t" r="r" b="b"/>
                <a:pathLst>
                  <a:path h="752475">
                    <a:moveTo>
                      <a:pt x="0" y="0"/>
                    </a:moveTo>
                    <a:lnTo>
                      <a:pt x="0" y="751851"/>
                    </a:lnTo>
                  </a:path>
                </a:pathLst>
              </a:custGeom>
              <a:ln w="27303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48" name="object 43">
                <a:extLst>
                  <a:ext uri="{FF2B5EF4-FFF2-40B4-BE49-F238E27FC236}">
                    <a16:creationId xmlns:a16="http://schemas.microsoft.com/office/drawing/2014/main" id="{58BAA3C9-FAF1-2D9A-0BE9-BD256E90E0F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30188" y="3580443"/>
                <a:ext cx="1421765" cy="478790"/>
              </a:xfrm>
              <a:custGeom>
                <a:avLst/>
                <a:gdLst/>
                <a:ahLst/>
                <a:cxnLst/>
                <a:rect l="l" t="t" r="r" b="b"/>
                <a:pathLst>
                  <a:path w="1421765" h="478789">
                    <a:moveTo>
                      <a:pt x="1414885" y="0"/>
                    </a:moveTo>
                    <a:lnTo>
                      <a:pt x="6368" y="0"/>
                    </a:lnTo>
                    <a:lnTo>
                      <a:pt x="0" y="5453"/>
                    </a:lnTo>
                    <a:lnTo>
                      <a:pt x="0" y="472738"/>
                    </a:lnTo>
                    <a:lnTo>
                      <a:pt x="6368" y="478192"/>
                    </a:lnTo>
                    <a:lnTo>
                      <a:pt x="20923" y="478192"/>
                    </a:lnTo>
                    <a:lnTo>
                      <a:pt x="27291" y="472738"/>
                    </a:lnTo>
                    <a:lnTo>
                      <a:pt x="27291" y="27267"/>
                    </a:lnTo>
                    <a:lnTo>
                      <a:pt x="1421193" y="27267"/>
                    </a:lnTo>
                    <a:lnTo>
                      <a:pt x="1421193" y="5453"/>
                    </a:lnTo>
                    <a:lnTo>
                      <a:pt x="1414885" y="0"/>
                    </a:lnTo>
                    <a:close/>
                  </a:path>
                  <a:path w="1421765" h="478789">
                    <a:moveTo>
                      <a:pt x="1421193" y="27267"/>
                    </a:moveTo>
                    <a:lnTo>
                      <a:pt x="1393901" y="27267"/>
                    </a:lnTo>
                    <a:lnTo>
                      <a:pt x="1393901" y="146361"/>
                    </a:lnTo>
                    <a:lnTo>
                      <a:pt x="1399359" y="152723"/>
                    </a:lnTo>
                    <a:lnTo>
                      <a:pt x="1414885" y="152723"/>
                    </a:lnTo>
                    <a:lnTo>
                      <a:pt x="1421193" y="146361"/>
                    </a:lnTo>
                    <a:lnTo>
                      <a:pt x="1421193" y="27267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49" name="object 44">
                <a:extLst>
                  <a:ext uri="{FF2B5EF4-FFF2-40B4-BE49-F238E27FC236}">
                    <a16:creationId xmlns:a16="http://schemas.microsoft.com/office/drawing/2014/main" id="{AEA7FBED-96A3-4BF7-522A-9283DC7D777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06616" y="3632264"/>
                <a:ext cx="241098" cy="239096"/>
              </a:xfrm>
              <a:prstGeom prst="rect">
                <a:avLst/>
              </a:prstGeom>
              <a:blipFill>
                <a:blip r:embed="rId2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50" name="object 45">
                <a:extLst>
                  <a:ext uri="{FF2B5EF4-FFF2-40B4-BE49-F238E27FC236}">
                    <a16:creationId xmlns:a16="http://schemas.microsoft.com/office/drawing/2014/main" id="{4DDA689D-B7E6-3C44-FDEF-E393D78A6A9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22081" y="3643171"/>
                <a:ext cx="313055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313054" h="312420">
                    <a:moveTo>
                      <a:pt x="302049" y="0"/>
                    </a:moveTo>
                    <a:lnTo>
                      <a:pt x="292952" y="0"/>
                    </a:lnTo>
                    <a:lnTo>
                      <a:pt x="0" y="293643"/>
                    </a:lnTo>
                    <a:lnTo>
                      <a:pt x="0" y="301824"/>
                    </a:lnTo>
                    <a:lnTo>
                      <a:pt x="5458" y="307277"/>
                    </a:lnTo>
                    <a:lnTo>
                      <a:pt x="7277" y="310004"/>
                    </a:lnTo>
                    <a:lnTo>
                      <a:pt x="10916" y="311822"/>
                    </a:lnTo>
                    <a:lnTo>
                      <a:pt x="18194" y="311822"/>
                    </a:lnTo>
                    <a:lnTo>
                      <a:pt x="21833" y="310004"/>
                    </a:lnTo>
                    <a:lnTo>
                      <a:pt x="312966" y="19087"/>
                    </a:lnTo>
                    <a:lnTo>
                      <a:pt x="312966" y="10907"/>
                    </a:lnTo>
                    <a:lnTo>
                      <a:pt x="302049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51" name="object 46">
                <a:extLst>
                  <a:ext uri="{FF2B5EF4-FFF2-40B4-BE49-F238E27FC236}">
                    <a16:creationId xmlns:a16="http://schemas.microsoft.com/office/drawing/2014/main" id="{4798A23B-A7C7-FC7F-A439-824FDDF06DD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12147" y="3654078"/>
                <a:ext cx="0" cy="445134"/>
              </a:xfrm>
              <a:custGeom>
                <a:avLst/>
                <a:gdLst/>
                <a:ahLst/>
                <a:cxnLst/>
                <a:rect l="l" t="t" r="r" b="b"/>
                <a:pathLst>
                  <a:path h="445135">
                    <a:moveTo>
                      <a:pt x="0" y="0"/>
                    </a:moveTo>
                    <a:lnTo>
                      <a:pt x="0" y="444561"/>
                    </a:lnTo>
                  </a:path>
                </a:pathLst>
              </a:custGeom>
              <a:ln w="28261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52" name="object 47">
                <a:extLst>
                  <a:ext uri="{FF2B5EF4-FFF2-40B4-BE49-F238E27FC236}">
                    <a16:creationId xmlns:a16="http://schemas.microsoft.com/office/drawing/2014/main" id="{14D027BE-0766-9FDF-7B44-FBDB4FCE254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69034" y="3654078"/>
                <a:ext cx="0" cy="445134"/>
              </a:xfrm>
              <a:custGeom>
                <a:avLst/>
                <a:gdLst/>
                <a:ahLst/>
                <a:cxnLst/>
                <a:rect l="l" t="t" r="r" b="b"/>
                <a:pathLst>
                  <a:path h="445135">
                    <a:moveTo>
                      <a:pt x="0" y="0"/>
                    </a:moveTo>
                    <a:lnTo>
                      <a:pt x="0" y="444561"/>
                    </a:lnTo>
                  </a:path>
                </a:pathLst>
              </a:custGeom>
              <a:ln w="27291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53" name="object 48">
                <a:extLst>
                  <a:ext uri="{FF2B5EF4-FFF2-40B4-BE49-F238E27FC236}">
                    <a16:creationId xmlns:a16="http://schemas.microsoft.com/office/drawing/2014/main" id="{1F2FC0D7-1F23-1AC6-33F0-6E22B84DC47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53493" y="3319521"/>
                <a:ext cx="2169795" cy="134620"/>
              </a:xfrm>
              <a:custGeom>
                <a:avLst/>
                <a:gdLst/>
                <a:ahLst/>
                <a:cxnLst/>
                <a:rect l="l" t="t" r="r" b="b"/>
                <a:pathLst>
                  <a:path w="2169795" h="134619">
                    <a:moveTo>
                      <a:pt x="2169172" y="40004"/>
                    </a:moveTo>
                    <a:lnTo>
                      <a:pt x="2108161" y="134545"/>
                    </a:lnTo>
                    <a:lnTo>
                      <a:pt x="2169172" y="134545"/>
                    </a:lnTo>
                    <a:lnTo>
                      <a:pt x="2169172" y="40004"/>
                    </a:lnTo>
                    <a:close/>
                  </a:path>
                  <a:path w="2169795" h="134619">
                    <a:moveTo>
                      <a:pt x="2099913" y="0"/>
                    </a:moveTo>
                    <a:lnTo>
                      <a:pt x="2057217" y="0"/>
                    </a:lnTo>
                    <a:lnTo>
                      <a:pt x="1968914" y="134545"/>
                    </a:lnTo>
                    <a:lnTo>
                      <a:pt x="2012580" y="134545"/>
                    </a:lnTo>
                    <a:lnTo>
                      <a:pt x="2099913" y="0"/>
                    </a:lnTo>
                    <a:close/>
                  </a:path>
                  <a:path w="2169795" h="134619">
                    <a:moveTo>
                      <a:pt x="1961636" y="0"/>
                    </a:moveTo>
                    <a:lnTo>
                      <a:pt x="1917970" y="0"/>
                    </a:lnTo>
                    <a:lnTo>
                      <a:pt x="1830637" y="134545"/>
                    </a:lnTo>
                    <a:lnTo>
                      <a:pt x="1873454" y="134545"/>
                    </a:lnTo>
                    <a:lnTo>
                      <a:pt x="1961636" y="0"/>
                    </a:lnTo>
                    <a:close/>
                  </a:path>
                  <a:path w="2169795" h="134619">
                    <a:moveTo>
                      <a:pt x="1822510" y="0"/>
                    </a:moveTo>
                    <a:lnTo>
                      <a:pt x="502247" y="0"/>
                    </a:lnTo>
                    <a:lnTo>
                      <a:pt x="413993" y="134545"/>
                    </a:lnTo>
                    <a:lnTo>
                      <a:pt x="1735056" y="134545"/>
                    </a:lnTo>
                    <a:lnTo>
                      <a:pt x="1822510" y="0"/>
                    </a:lnTo>
                    <a:close/>
                  </a:path>
                  <a:path w="2169795" h="134619">
                    <a:moveTo>
                      <a:pt x="406715" y="0"/>
                    </a:moveTo>
                    <a:lnTo>
                      <a:pt x="363036" y="0"/>
                    </a:lnTo>
                    <a:lnTo>
                      <a:pt x="275692" y="134545"/>
                    </a:lnTo>
                    <a:lnTo>
                      <a:pt x="318460" y="134545"/>
                    </a:lnTo>
                    <a:lnTo>
                      <a:pt x="406715" y="0"/>
                    </a:lnTo>
                    <a:close/>
                  </a:path>
                  <a:path w="2169795" h="134619">
                    <a:moveTo>
                      <a:pt x="267504" y="0"/>
                    </a:moveTo>
                    <a:lnTo>
                      <a:pt x="224748" y="0"/>
                    </a:lnTo>
                    <a:lnTo>
                      <a:pt x="136481" y="134545"/>
                    </a:lnTo>
                    <a:lnTo>
                      <a:pt x="180159" y="134545"/>
                    </a:lnTo>
                    <a:lnTo>
                      <a:pt x="267504" y="0"/>
                    </a:lnTo>
                    <a:close/>
                  </a:path>
                  <a:path w="2169795" h="134619">
                    <a:moveTo>
                      <a:pt x="129203" y="0"/>
                    </a:moveTo>
                    <a:lnTo>
                      <a:pt x="0" y="0"/>
                    </a:lnTo>
                    <a:lnTo>
                      <a:pt x="0" y="134545"/>
                    </a:lnTo>
                    <a:lnTo>
                      <a:pt x="40949" y="134545"/>
                    </a:lnTo>
                    <a:lnTo>
                      <a:pt x="129203" y="0"/>
                    </a:lnTo>
                    <a:close/>
                  </a:path>
                </a:pathLst>
              </a:custGeom>
              <a:solidFill>
                <a:srgbClr val="008DD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1354" name="object 49">
                <a:extLst>
                  <a:ext uri="{FF2B5EF4-FFF2-40B4-BE49-F238E27FC236}">
                    <a16:creationId xmlns:a16="http://schemas.microsoft.com/office/drawing/2014/main" id="{C82D7C27-E5D3-9E86-CFA3-2AFEE58D670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53038" y="3319521"/>
                <a:ext cx="0" cy="134620"/>
              </a:xfrm>
              <a:custGeom>
                <a:avLst/>
                <a:gdLst/>
                <a:ahLst/>
                <a:cxnLst/>
                <a:rect l="l" t="t" r="r" b="b"/>
                <a:pathLst>
                  <a:path h="134619">
                    <a:moveTo>
                      <a:pt x="0" y="0"/>
                    </a:moveTo>
                    <a:lnTo>
                      <a:pt x="0" y="134545"/>
                    </a:lnTo>
                  </a:path>
                </a:pathLst>
              </a:custGeom>
              <a:ln w="3175">
                <a:solidFill>
                  <a:srgbClr val="010103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cxnSp>
            <p:nvCxnSpPr>
              <p:cNvPr id="1355" name="Connecteur droit 1354">
                <a:extLst>
                  <a:ext uri="{FF2B5EF4-FFF2-40B4-BE49-F238E27FC236}">
                    <a16:creationId xmlns:a16="http://schemas.microsoft.com/office/drawing/2014/main" id="{D380588A-E2CE-0817-4736-18B2F2D357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26496" y="4079717"/>
                <a:ext cx="126032" cy="0"/>
              </a:xfrm>
              <a:prstGeom prst="line">
                <a:avLst/>
              </a:prstGeom>
              <a:ln>
                <a:solidFill>
                  <a:srgbClr val="2D3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6" name="Connecteur droit 1355">
                <a:extLst>
                  <a:ext uri="{FF2B5EF4-FFF2-40B4-BE49-F238E27FC236}">
                    <a16:creationId xmlns:a16="http://schemas.microsoft.com/office/drawing/2014/main" id="{48DCC229-078E-AB47-0145-3A4F0F93ED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7455" y="4232117"/>
                <a:ext cx="95073" cy="0"/>
              </a:xfrm>
              <a:prstGeom prst="line">
                <a:avLst/>
              </a:prstGeom>
              <a:ln>
                <a:solidFill>
                  <a:srgbClr val="2D3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71EDD53-EF96-0B48-71DB-2903847862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/>
            <a:srcRect r="5886" b="4104"/>
            <a:stretch/>
          </p:blipFill>
          <p:spPr>
            <a:xfrm>
              <a:off x="10034556" y="3879259"/>
              <a:ext cx="711155" cy="425971"/>
            </a:xfrm>
            <a:prstGeom prst="rect">
              <a:avLst/>
            </a:prstGeom>
          </p:spPr>
        </p:pic>
      </p:grp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1A16950-412A-891C-6B74-77BC2730E434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535" y="2704071"/>
            <a:ext cx="2140727" cy="1872000"/>
          </a:xfrm>
          <a:prstGeom prst="rect">
            <a:avLst/>
          </a:prstGeom>
        </p:spPr>
      </p:pic>
      <p:grpSp>
        <p:nvGrpSpPr>
          <p:cNvPr id="782" name="Groupe 10">
            <a:extLst>
              <a:ext uri="{FF2B5EF4-FFF2-40B4-BE49-F238E27FC236}">
                <a16:creationId xmlns:a16="http://schemas.microsoft.com/office/drawing/2014/main" id="{D8AE098A-C38E-9D88-96A6-F06037B089A4}"/>
              </a:ext>
            </a:extLst>
          </p:cNvPr>
          <p:cNvGrpSpPr>
            <a:grpSpLocks/>
          </p:cNvGrpSpPr>
          <p:nvPr/>
        </p:nvGrpSpPr>
        <p:grpSpPr>
          <a:xfrm>
            <a:off x="3930176" y="4596194"/>
            <a:ext cx="1360170" cy="939026"/>
            <a:chOff x="3078849" y="1407478"/>
            <a:chExt cx="1360170" cy="939026"/>
          </a:xfrm>
        </p:grpSpPr>
        <p:sp>
          <p:nvSpPr>
            <p:cNvPr id="792" name="object 173">
              <a:extLst>
                <a:ext uri="{FF2B5EF4-FFF2-40B4-BE49-F238E27FC236}">
                  <a16:creationId xmlns:a16="http://schemas.microsoft.com/office/drawing/2014/main" id="{4657F8E9-80DC-85CC-47F0-91CED162F9F8}"/>
                </a:ext>
              </a:extLst>
            </p:cNvPr>
            <p:cNvSpPr txBox="1">
              <a:spLocks/>
            </p:cNvSpPr>
            <p:nvPr/>
          </p:nvSpPr>
          <p:spPr>
            <a:xfrm>
              <a:off x="3425721" y="2118878"/>
              <a:ext cx="861694" cy="22762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1750"/>
              <a:r>
                <a:rPr lang="fr-FR" sz="1400" b="1" cap="all" spc="-5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Tanker</a:t>
              </a:r>
              <a:r>
                <a:rPr lang="fr-FR" sz="1400" b="1" cap="all" spc="-5">
                  <a:solidFill>
                    <a:srgbClr val="FF0000"/>
                  </a:solidFill>
                  <a:latin typeface="Arial Narrow" panose="020B0606020202030204" pitchFamily="34" charset="0"/>
                  <a:cs typeface="Arial"/>
                </a:rPr>
                <a:t> </a:t>
              </a:r>
              <a:endParaRPr sz="1400" b="1" cap="all">
                <a:solidFill>
                  <a:srgbClr val="FF0000"/>
                </a:solidFill>
                <a:latin typeface="Arial Narrow" panose="020B0606020202030204" pitchFamily="34" charset="0"/>
                <a:cs typeface="Arial"/>
              </a:endParaRPr>
            </a:p>
          </p:txBody>
        </p:sp>
        <p:grpSp>
          <p:nvGrpSpPr>
            <p:cNvPr id="793" name="Groupe 851">
              <a:extLst>
                <a:ext uri="{FF2B5EF4-FFF2-40B4-BE49-F238E27FC236}">
                  <a16:creationId xmlns:a16="http://schemas.microsoft.com/office/drawing/2014/main" id="{686FA131-9A99-2772-3190-21FE67741CE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78849" y="1407478"/>
              <a:ext cx="1360170" cy="607114"/>
              <a:chOff x="2616079" y="1808850"/>
              <a:chExt cx="1360170" cy="704355"/>
            </a:xfrm>
          </p:grpSpPr>
          <p:sp>
            <p:nvSpPr>
              <p:cNvPr id="794" name="object 235">
                <a:extLst>
                  <a:ext uri="{FF2B5EF4-FFF2-40B4-BE49-F238E27FC236}">
                    <a16:creationId xmlns:a16="http://schemas.microsoft.com/office/drawing/2014/main" id="{99670AB2-0823-BB3E-35F2-7F06E82E8B8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41362" y="1933492"/>
                <a:ext cx="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h="91439">
                    <a:moveTo>
                      <a:pt x="0" y="0"/>
                    </a:moveTo>
                    <a:lnTo>
                      <a:pt x="0" y="91441"/>
                    </a:lnTo>
                  </a:path>
                </a:pathLst>
              </a:custGeom>
              <a:ln w="2118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5" name="object 236">
                <a:extLst>
                  <a:ext uri="{FF2B5EF4-FFF2-40B4-BE49-F238E27FC236}">
                    <a16:creationId xmlns:a16="http://schemas.microsoft.com/office/drawing/2014/main" id="{37F35D0A-009C-650D-CEB7-9F2E217FAD5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30769" y="1922697"/>
                <a:ext cx="2717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71780">
                    <a:moveTo>
                      <a:pt x="0" y="0"/>
                    </a:moveTo>
                    <a:lnTo>
                      <a:pt x="271570" y="0"/>
                    </a:lnTo>
                  </a:path>
                </a:pathLst>
              </a:custGeom>
              <a:ln w="2159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8" name="object 237">
                <a:extLst>
                  <a:ext uri="{FF2B5EF4-FFF2-40B4-BE49-F238E27FC236}">
                    <a16:creationId xmlns:a16="http://schemas.microsoft.com/office/drawing/2014/main" id="{E35A8143-465A-552B-0456-7BE9C2E075A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80406" y="1933673"/>
                <a:ext cx="22225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85089">
                    <a:moveTo>
                      <a:pt x="21932" y="0"/>
                    </a:moveTo>
                    <a:lnTo>
                      <a:pt x="0" y="0"/>
                    </a:lnTo>
                    <a:lnTo>
                      <a:pt x="0" y="84727"/>
                    </a:lnTo>
                    <a:lnTo>
                      <a:pt x="21932" y="84727"/>
                    </a:lnTo>
                    <a:lnTo>
                      <a:pt x="21932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9" name="object 238">
                <a:extLst>
                  <a:ext uri="{FF2B5EF4-FFF2-40B4-BE49-F238E27FC236}">
                    <a16:creationId xmlns:a16="http://schemas.microsoft.com/office/drawing/2014/main" id="{2D7FC76D-12DB-E16D-FB58-22339D6FA23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46800" y="2063034"/>
                <a:ext cx="21590" cy="71120"/>
              </a:xfrm>
              <a:custGeom>
                <a:avLst/>
                <a:gdLst/>
                <a:ahLst/>
                <a:cxnLst/>
                <a:rect l="l" t="t" r="r" b="b"/>
                <a:pathLst>
                  <a:path w="21589" h="71119">
                    <a:moveTo>
                      <a:pt x="0" y="71121"/>
                    </a:moveTo>
                    <a:lnTo>
                      <a:pt x="21186" y="71121"/>
                    </a:lnTo>
                    <a:lnTo>
                      <a:pt x="21186" y="0"/>
                    </a:lnTo>
                    <a:lnTo>
                      <a:pt x="0" y="0"/>
                    </a:lnTo>
                    <a:lnTo>
                      <a:pt x="0" y="71121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1" name="object 239">
                <a:extLst>
                  <a:ext uri="{FF2B5EF4-FFF2-40B4-BE49-F238E27FC236}">
                    <a16:creationId xmlns:a16="http://schemas.microsoft.com/office/drawing/2014/main" id="{4990D3D3-8887-C589-C4AB-B654176620A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46800" y="2052239"/>
                <a:ext cx="4400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40054">
                    <a:moveTo>
                      <a:pt x="0" y="0"/>
                    </a:moveTo>
                    <a:lnTo>
                      <a:pt x="439508" y="0"/>
                    </a:lnTo>
                  </a:path>
                </a:pathLst>
              </a:custGeom>
              <a:ln w="2159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2" name="object 240">
                <a:extLst>
                  <a:ext uri="{FF2B5EF4-FFF2-40B4-BE49-F238E27FC236}">
                    <a16:creationId xmlns:a16="http://schemas.microsoft.com/office/drawing/2014/main" id="{2E472CA8-EA4F-EE09-6E5F-E5649F2CFA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64375" y="2063033"/>
                <a:ext cx="22225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6039">
                    <a:moveTo>
                      <a:pt x="21932" y="0"/>
                    </a:moveTo>
                    <a:lnTo>
                      <a:pt x="0" y="0"/>
                    </a:lnTo>
                    <a:lnTo>
                      <a:pt x="0" y="65809"/>
                    </a:lnTo>
                    <a:lnTo>
                      <a:pt x="21932" y="65809"/>
                    </a:lnTo>
                    <a:lnTo>
                      <a:pt x="21932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3" name="object 241">
                <a:extLst>
                  <a:ext uri="{FF2B5EF4-FFF2-40B4-BE49-F238E27FC236}">
                    <a16:creationId xmlns:a16="http://schemas.microsoft.com/office/drawing/2014/main" id="{621FE9FE-8507-4E54-39DF-39783AF6D7A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786286" y="2162131"/>
                <a:ext cx="1106805" cy="223520"/>
              </a:xfrm>
              <a:custGeom>
                <a:avLst/>
                <a:gdLst/>
                <a:ahLst/>
                <a:cxnLst/>
                <a:rect l="l" t="t" r="r" b="b"/>
                <a:pathLst>
                  <a:path w="1106804" h="223519">
                    <a:moveTo>
                      <a:pt x="1106701" y="21187"/>
                    </a:moveTo>
                    <a:lnTo>
                      <a:pt x="1085525" y="21187"/>
                    </a:lnTo>
                    <a:lnTo>
                      <a:pt x="1085525" y="90778"/>
                    </a:lnTo>
                    <a:lnTo>
                      <a:pt x="996988" y="210306"/>
                    </a:lnTo>
                    <a:lnTo>
                      <a:pt x="1014433" y="223164"/>
                    </a:lnTo>
                    <a:lnTo>
                      <a:pt x="1106701" y="98351"/>
                    </a:lnTo>
                    <a:lnTo>
                      <a:pt x="1106701" y="21187"/>
                    </a:lnTo>
                    <a:close/>
                  </a:path>
                  <a:path w="1106804" h="223519">
                    <a:moveTo>
                      <a:pt x="1106701" y="0"/>
                    </a:moveTo>
                    <a:lnTo>
                      <a:pt x="0" y="0"/>
                    </a:lnTo>
                    <a:lnTo>
                      <a:pt x="0" y="56744"/>
                    </a:lnTo>
                    <a:lnTo>
                      <a:pt x="26480" y="197449"/>
                    </a:lnTo>
                    <a:lnTo>
                      <a:pt x="47656" y="193667"/>
                    </a:lnTo>
                    <a:lnTo>
                      <a:pt x="21942" y="55987"/>
                    </a:lnTo>
                    <a:lnTo>
                      <a:pt x="21942" y="21187"/>
                    </a:lnTo>
                    <a:lnTo>
                      <a:pt x="1106701" y="21187"/>
                    </a:lnTo>
                    <a:lnTo>
                      <a:pt x="1106701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4" name="object 242">
                <a:extLst>
                  <a:ext uri="{FF2B5EF4-FFF2-40B4-BE49-F238E27FC236}">
                    <a16:creationId xmlns:a16="http://schemas.microsoft.com/office/drawing/2014/main" id="{0A4EE500-731A-D9DF-1EAB-8C754C006DD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47948" y="2119011"/>
                <a:ext cx="2330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3045">
                    <a:moveTo>
                      <a:pt x="0" y="0"/>
                    </a:moveTo>
                    <a:lnTo>
                      <a:pt x="232938" y="0"/>
                    </a:lnTo>
                  </a:path>
                </a:pathLst>
              </a:custGeom>
              <a:ln w="2117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5" name="object 243">
                <a:extLst>
                  <a:ext uri="{FF2B5EF4-FFF2-40B4-BE49-F238E27FC236}">
                    <a16:creationId xmlns:a16="http://schemas.microsoft.com/office/drawing/2014/main" id="{29B2E257-0891-65E2-8FB1-E625DCB7CC2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42123" y="2089514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6" name="object 244">
                <a:extLst>
                  <a:ext uri="{FF2B5EF4-FFF2-40B4-BE49-F238E27FC236}">
                    <a16:creationId xmlns:a16="http://schemas.microsoft.com/office/drawing/2014/main" id="{3B6A81DC-0EF4-BC54-151F-1B9EACFC215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34411" y="2089514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7" name="object 245">
                <a:extLst>
                  <a:ext uri="{FF2B5EF4-FFF2-40B4-BE49-F238E27FC236}">
                    <a16:creationId xmlns:a16="http://schemas.microsoft.com/office/drawing/2014/main" id="{ED25B8A4-5654-D9D6-C0F5-F87708732BF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26699" y="2089514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8" name="object 246">
                <a:extLst>
                  <a:ext uri="{FF2B5EF4-FFF2-40B4-BE49-F238E27FC236}">
                    <a16:creationId xmlns:a16="http://schemas.microsoft.com/office/drawing/2014/main" id="{EA7CC408-6450-A894-9385-AE714D6588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00368" y="1969986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9" name="object 247">
                <a:extLst>
                  <a:ext uri="{FF2B5EF4-FFF2-40B4-BE49-F238E27FC236}">
                    <a16:creationId xmlns:a16="http://schemas.microsoft.com/office/drawing/2014/main" id="{B1E784C0-F852-B498-8ABA-08B10E16132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93412" y="1969986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0" name="object 248">
                <a:extLst>
                  <a:ext uri="{FF2B5EF4-FFF2-40B4-BE49-F238E27FC236}">
                    <a16:creationId xmlns:a16="http://schemas.microsoft.com/office/drawing/2014/main" id="{2827B76D-A2BC-EF6F-003E-CFA7BF68613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16399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1" name="object 249">
                <a:extLst>
                  <a:ext uri="{FF2B5EF4-FFF2-40B4-BE49-F238E27FC236}">
                    <a16:creationId xmlns:a16="http://schemas.microsoft.com/office/drawing/2014/main" id="{908E1939-ED3B-AAB6-85FD-9D326C7FE58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08687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2" name="object 250">
                <a:extLst>
                  <a:ext uri="{FF2B5EF4-FFF2-40B4-BE49-F238E27FC236}">
                    <a16:creationId xmlns:a16="http://schemas.microsoft.com/office/drawing/2014/main" id="{7F69D83F-CAE4-E4C3-1FA3-FAA5D68443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00975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3" name="object 251">
                <a:extLst>
                  <a:ext uri="{FF2B5EF4-FFF2-40B4-BE49-F238E27FC236}">
                    <a16:creationId xmlns:a16="http://schemas.microsoft.com/office/drawing/2014/main" id="{37BB31EF-9BAC-70FE-B328-547D7DAEF9F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93263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4" name="object 252">
                <a:extLst>
                  <a:ext uri="{FF2B5EF4-FFF2-40B4-BE49-F238E27FC236}">
                    <a16:creationId xmlns:a16="http://schemas.microsoft.com/office/drawing/2014/main" id="{A33511DF-6B1D-EE9F-1D0E-DBC115D65B8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86308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5" name="object 253">
                <a:extLst>
                  <a:ext uri="{FF2B5EF4-FFF2-40B4-BE49-F238E27FC236}">
                    <a16:creationId xmlns:a16="http://schemas.microsoft.com/office/drawing/2014/main" id="{5E33DF65-0A8A-EE16-33C2-7954FD8DEB8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78596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6" name="object 254">
                <a:extLst>
                  <a:ext uri="{FF2B5EF4-FFF2-40B4-BE49-F238E27FC236}">
                    <a16:creationId xmlns:a16="http://schemas.microsoft.com/office/drawing/2014/main" id="{57D40F74-2501-BDBB-1816-E2375A9519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70874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7" name="object 255">
                <a:extLst>
                  <a:ext uri="{FF2B5EF4-FFF2-40B4-BE49-F238E27FC236}">
                    <a16:creationId xmlns:a16="http://schemas.microsoft.com/office/drawing/2014/main" id="{E322739D-0869-C50C-C78D-8140905BA5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63949" y="2246103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0" y="0"/>
                    </a:moveTo>
                    <a:lnTo>
                      <a:pt x="21882" y="0"/>
                    </a:lnTo>
                    <a:lnTo>
                      <a:pt x="21882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8" name="object 256">
                <a:extLst>
                  <a:ext uri="{FF2B5EF4-FFF2-40B4-BE49-F238E27FC236}">
                    <a16:creationId xmlns:a16="http://schemas.microsoft.com/office/drawing/2014/main" id="{AA0F4A53-C3FF-B076-079C-B8AE3EEA5F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53192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9" name="object 257">
                <a:extLst>
                  <a:ext uri="{FF2B5EF4-FFF2-40B4-BE49-F238E27FC236}">
                    <a16:creationId xmlns:a16="http://schemas.microsoft.com/office/drawing/2014/main" id="{15744760-FE14-D5F5-D0AE-1E30C13333F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45460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0" name="object 258">
                <a:extLst>
                  <a:ext uri="{FF2B5EF4-FFF2-40B4-BE49-F238E27FC236}">
                    <a16:creationId xmlns:a16="http://schemas.microsoft.com/office/drawing/2014/main" id="{64E3E854-A594-4894-C3F9-2CAF77AC195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16079" y="2366176"/>
                <a:ext cx="1360170" cy="77470"/>
              </a:xfrm>
              <a:custGeom>
                <a:avLst/>
                <a:gdLst/>
                <a:ahLst/>
                <a:cxnLst/>
                <a:rect l="l" t="t" r="r" b="b"/>
                <a:pathLst>
                  <a:path w="1360170" h="77469">
                    <a:moveTo>
                      <a:pt x="1248735" y="24889"/>
                    </a:moveTo>
                    <a:lnTo>
                      <a:pt x="1106161" y="24889"/>
                    </a:lnTo>
                    <a:lnTo>
                      <a:pt x="1163863" y="28235"/>
                    </a:lnTo>
                    <a:lnTo>
                      <a:pt x="1214891" y="38037"/>
                    </a:lnTo>
                    <a:lnTo>
                      <a:pt x="1354050" y="77376"/>
                    </a:lnTo>
                    <a:lnTo>
                      <a:pt x="1360100" y="56189"/>
                    </a:lnTo>
                    <a:lnTo>
                      <a:pt x="1248735" y="24889"/>
                    </a:lnTo>
                    <a:close/>
                  </a:path>
                  <a:path w="1360170" h="77469">
                    <a:moveTo>
                      <a:pt x="215973" y="2102"/>
                    </a:moveTo>
                    <a:lnTo>
                      <a:pt x="157845" y="5222"/>
                    </a:lnTo>
                    <a:lnTo>
                      <a:pt x="106667" y="14581"/>
                    </a:lnTo>
                    <a:lnTo>
                      <a:pt x="0" y="44844"/>
                    </a:lnTo>
                    <a:lnTo>
                      <a:pt x="6050" y="66031"/>
                    </a:lnTo>
                    <a:lnTo>
                      <a:pt x="112718" y="35768"/>
                    </a:lnTo>
                    <a:lnTo>
                      <a:pt x="160941" y="26403"/>
                    </a:lnTo>
                    <a:lnTo>
                      <a:pt x="215972" y="23282"/>
                    </a:lnTo>
                    <a:lnTo>
                      <a:pt x="371095" y="23282"/>
                    </a:lnTo>
                    <a:lnTo>
                      <a:pt x="274104" y="5222"/>
                    </a:lnTo>
                    <a:lnTo>
                      <a:pt x="215973" y="2102"/>
                    </a:lnTo>
                    <a:close/>
                  </a:path>
                  <a:path w="1360170" h="77469">
                    <a:moveTo>
                      <a:pt x="803465" y="21013"/>
                    </a:moveTo>
                    <a:lnTo>
                      <a:pt x="652454" y="21013"/>
                    </a:lnTo>
                    <a:lnTo>
                      <a:pt x="710275" y="24134"/>
                    </a:lnTo>
                    <a:lnTo>
                      <a:pt x="761004" y="33499"/>
                    </a:lnTo>
                    <a:lnTo>
                      <a:pt x="770845" y="36525"/>
                    </a:lnTo>
                    <a:lnTo>
                      <a:pt x="812981" y="45243"/>
                    </a:lnTo>
                    <a:lnTo>
                      <a:pt x="860582" y="49642"/>
                    </a:lnTo>
                    <a:lnTo>
                      <a:pt x="909879" y="49757"/>
                    </a:lnTo>
                    <a:lnTo>
                      <a:pt x="957105" y="45625"/>
                    </a:lnTo>
                    <a:lnTo>
                      <a:pt x="998490" y="37281"/>
                    </a:lnTo>
                    <a:lnTo>
                      <a:pt x="1045216" y="28581"/>
                    </a:lnTo>
                    <a:lnTo>
                      <a:pt x="884951" y="28581"/>
                    </a:lnTo>
                    <a:lnTo>
                      <a:pt x="827485" y="25459"/>
                    </a:lnTo>
                    <a:lnTo>
                      <a:pt x="803465" y="21013"/>
                    </a:lnTo>
                    <a:close/>
                  </a:path>
                  <a:path w="1360170" h="77469">
                    <a:moveTo>
                      <a:pt x="371095" y="23282"/>
                    </a:moveTo>
                    <a:lnTo>
                      <a:pt x="215972" y="23282"/>
                    </a:lnTo>
                    <a:lnTo>
                      <a:pt x="271004" y="26403"/>
                    </a:lnTo>
                    <a:lnTo>
                      <a:pt x="359661" y="43664"/>
                    </a:lnTo>
                    <a:lnTo>
                      <a:pt x="405940" y="47385"/>
                    </a:lnTo>
                    <a:lnTo>
                      <a:pt x="454468" y="46932"/>
                    </a:lnTo>
                    <a:lnTo>
                      <a:pt x="501652" y="42303"/>
                    </a:lnTo>
                    <a:lnTo>
                      <a:pt x="543896" y="33499"/>
                    </a:lnTo>
                    <a:lnTo>
                      <a:pt x="581297" y="26595"/>
                    </a:lnTo>
                    <a:lnTo>
                      <a:pt x="430054" y="26595"/>
                    </a:lnTo>
                    <a:lnTo>
                      <a:pt x="373912" y="23816"/>
                    </a:lnTo>
                    <a:lnTo>
                      <a:pt x="371095" y="23282"/>
                    </a:lnTo>
                    <a:close/>
                  </a:path>
                  <a:path w="1360170" h="77469">
                    <a:moveTo>
                      <a:pt x="1081664" y="3618"/>
                    </a:moveTo>
                    <a:lnTo>
                      <a:pt x="1034223" y="7750"/>
                    </a:lnTo>
                    <a:lnTo>
                      <a:pt x="992440" y="16094"/>
                    </a:lnTo>
                    <a:lnTo>
                      <a:pt x="942276" y="25459"/>
                    </a:lnTo>
                    <a:lnTo>
                      <a:pt x="884951" y="28581"/>
                    </a:lnTo>
                    <a:lnTo>
                      <a:pt x="1045216" y="28581"/>
                    </a:lnTo>
                    <a:lnTo>
                      <a:pt x="1048724" y="27928"/>
                    </a:lnTo>
                    <a:lnTo>
                      <a:pt x="1106161" y="24889"/>
                    </a:lnTo>
                    <a:lnTo>
                      <a:pt x="1248735" y="24889"/>
                    </a:lnTo>
                    <a:lnTo>
                      <a:pt x="1220135" y="16850"/>
                    </a:lnTo>
                    <a:lnTo>
                      <a:pt x="1178400" y="8131"/>
                    </a:lnTo>
                    <a:lnTo>
                      <a:pt x="1130983" y="3733"/>
                    </a:lnTo>
                    <a:lnTo>
                      <a:pt x="1081664" y="3618"/>
                    </a:lnTo>
                    <a:close/>
                  </a:path>
                  <a:path w="1360170" h="77469">
                    <a:moveTo>
                      <a:pt x="677287" y="0"/>
                    </a:moveTo>
                    <a:lnTo>
                      <a:pt x="627409" y="0"/>
                    </a:lnTo>
                    <a:lnTo>
                      <a:pt x="579382" y="4356"/>
                    </a:lnTo>
                    <a:lnTo>
                      <a:pt x="486763" y="22989"/>
                    </a:lnTo>
                    <a:lnTo>
                      <a:pt x="430054" y="26595"/>
                    </a:lnTo>
                    <a:lnTo>
                      <a:pt x="581297" y="26595"/>
                    </a:lnTo>
                    <a:lnTo>
                      <a:pt x="594630" y="24134"/>
                    </a:lnTo>
                    <a:lnTo>
                      <a:pt x="652454" y="21013"/>
                    </a:lnTo>
                    <a:lnTo>
                      <a:pt x="803465" y="21013"/>
                    </a:lnTo>
                    <a:lnTo>
                      <a:pt x="776896" y="16094"/>
                    </a:lnTo>
                    <a:lnTo>
                      <a:pt x="767054" y="13069"/>
                    </a:lnTo>
                    <a:lnTo>
                      <a:pt x="725130" y="4356"/>
                    </a:lnTo>
                    <a:lnTo>
                      <a:pt x="67728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1" name="object 259">
                <a:extLst>
                  <a:ext uri="{FF2B5EF4-FFF2-40B4-BE49-F238E27FC236}">
                    <a16:creationId xmlns:a16="http://schemas.microsoft.com/office/drawing/2014/main" id="{7F1F4AD5-5932-18EE-DA99-83B0887F641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616079" y="2436370"/>
                <a:ext cx="1360170" cy="76835"/>
              </a:xfrm>
              <a:custGeom>
                <a:avLst/>
                <a:gdLst/>
                <a:ahLst/>
                <a:cxnLst/>
                <a:rect l="l" t="t" r="r" b="b"/>
                <a:pathLst>
                  <a:path w="1360170" h="76835">
                    <a:moveTo>
                      <a:pt x="1247050" y="24578"/>
                    </a:moveTo>
                    <a:lnTo>
                      <a:pt x="1106161" y="24578"/>
                    </a:lnTo>
                    <a:lnTo>
                      <a:pt x="1163863" y="27959"/>
                    </a:lnTo>
                    <a:lnTo>
                      <a:pt x="1214891" y="37439"/>
                    </a:lnTo>
                    <a:lnTo>
                      <a:pt x="1354050" y="76777"/>
                    </a:lnTo>
                    <a:lnTo>
                      <a:pt x="1360100" y="56351"/>
                    </a:lnTo>
                    <a:lnTo>
                      <a:pt x="1247050" y="24578"/>
                    </a:lnTo>
                    <a:close/>
                  </a:path>
                  <a:path w="1360170" h="76835">
                    <a:moveTo>
                      <a:pt x="215973" y="1698"/>
                    </a:moveTo>
                    <a:lnTo>
                      <a:pt x="157845" y="4960"/>
                    </a:lnTo>
                    <a:lnTo>
                      <a:pt x="106667" y="14745"/>
                    </a:lnTo>
                    <a:lnTo>
                      <a:pt x="0" y="45004"/>
                    </a:lnTo>
                    <a:lnTo>
                      <a:pt x="6050" y="65430"/>
                    </a:lnTo>
                    <a:lnTo>
                      <a:pt x="112718" y="35169"/>
                    </a:lnTo>
                    <a:lnTo>
                      <a:pt x="160941" y="26233"/>
                    </a:lnTo>
                    <a:lnTo>
                      <a:pt x="215972" y="23254"/>
                    </a:lnTo>
                    <a:lnTo>
                      <a:pt x="372276" y="23254"/>
                    </a:lnTo>
                    <a:lnTo>
                      <a:pt x="325287" y="14745"/>
                    </a:lnTo>
                    <a:lnTo>
                      <a:pt x="274104" y="4960"/>
                    </a:lnTo>
                    <a:lnTo>
                      <a:pt x="215973" y="1698"/>
                    </a:lnTo>
                    <a:close/>
                  </a:path>
                  <a:path w="1360170" h="76835">
                    <a:moveTo>
                      <a:pt x="803257" y="20607"/>
                    </a:moveTo>
                    <a:lnTo>
                      <a:pt x="652454" y="20607"/>
                    </a:lnTo>
                    <a:lnTo>
                      <a:pt x="710275" y="23870"/>
                    </a:lnTo>
                    <a:lnTo>
                      <a:pt x="761004" y="33657"/>
                    </a:lnTo>
                    <a:lnTo>
                      <a:pt x="770845" y="36683"/>
                    </a:lnTo>
                    <a:lnTo>
                      <a:pt x="812981" y="45107"/>
                    </a:lnTo>
                    <a:lnTo>
                      <a:pt x="860582" y="49428"/>
                    </a:lnTo>
                    <a:lnTo>
                      <a:pt x="909879" y="49537"/>
                    </a:lnTo>
                    <a:lnTo>
                      <a:pt x="957105" y="45325"/>
                    </a:lnTo>
                    <a:lnTo>
                      <a:pt x="998490" y="36683"/>
                    </a:lnTo>
                    <a:lnTo>
                      <a:pt x="1042169" y="28645"/>
                    </a:lnTo>
                    <a:lnTo>
                      <a:pt x="884951" y="28645"/>
                    </a:lnTo>
                    <a:lnTo>
                      <a:pt x="827485" y="25300"/>
                    </a:lnTo>
                    <a:lnTo>
                      <a:pt x="803257" y="20607"/>
                    </a:lnTo>
                    <a:close/>
                  </a:path>
                  <a:path w="1360170" h="76835">
                    <a:moveTo>
                      <a:pt x="372276" y="23254"/>
                    </a:moveTo>
                    <a:lnTo>
                      <a:pt x="215972" y="23254"/>
                    </a:lnTo>
                    <a:lnTo>
                      <a:pt x="271004" y="26233"/>
                    </a:lnTo>
                    <a:lnTo>
                      <a:pt x="319227" y="35169"/>
                    </a:lnTo>
                    <a:lnTo>
                      <a:pt x="359371" y="43436"/>
                    </a:lnTo>
                    <a:lnTo>
                      <a:pt x="405613" y="47382"/>
                    </a:lnTo>
                    <a:lnTo>
                      <a:pt x="454250" y="47043"/>
                    </a:lnTo>
                    <a:lnTo>
                      <a:pt x="501579" y="42456"/>
                    </a:lnTo>
                    <a:lnTo>
                      <a:pt x="543896" y="33657"/>
                    </a:lnTo>
                    <a:lnTo>
                      <a:pt x="582621" y="26186"/>
                    </a:lnTo>
                    <a:lnTo>
                      <a:pt x="430054" y="26186"/>
                    </a:lnTo>
                    <a:lnTo>
                      <a:pt x="373912" y="23550"/>
                    </a:lnTo>
                    <a:lnTo>
                      <a:pt x="372276" y="23254"/>
                    </a:lnTo>
                    <a:close/>
                  </a:path>
                  <a:path w="1360170" h="76835">
                    <a:moveTo>
                      <a:pt x="1081664" y="3781"/>
                    </a:moveTo>
                    <a:lnTo>
                      <a:pt x="1034223" y="7914"/>
                    </a:lnTo>
                    <a:lnTo>
                      <a:pt x="992440" y="16257"/>
                    </a:lnTo>
                    <a:lnTo>
                      <a:pt x="942276" y="25607"/>
                    </a:lnTo>
                    <a:lnTo>
                      <a:pt x="884951" y="28645"/>
                    </a:lnTo>
                    <a:lnTo>
                      <a:pt x="1042169" y="28645"/>
                    </a:lnTo>
                    <a:lnTo>
                      <a:pt x="1048724" y="27439"/>
                    </a:lnTo>
                    <a:lnTo>
                      <a:pt x="1106161" y="24578"/>
                    </a:lnTo>
                    <a:lnTo>
                      <a:pt x="1247050" y="24578"/>
                    </a:lnTo>
                    <a:lnTo>
                      <a:pt x="1220135" y="17014"/>
                    </a:lnTo>
                    <a:lnTo>
                      <a:pt x="1178400" y="8295"/>
                    </a:lnTo>
                    <a:lnTo>
                      <a:pt x="1130983" y="3896"/>
                    </a:lnTo>
                    <a:lnTo>
                      <a:pt x="1081664" y="3781"/>
                    </a:lnTo>
                    <a:close/>
                  </a:path>
                  <a:path w="1360170" h="76835">
                    <a:moveTo>
                      <a:pt x="677287" y="0"/>
                    </a:moveTo>
                    <a:lnTo>
                      <a:pt x="627409" y="114"/>
                    </a:lnTo>
                    <a:lnTo>
                      <a:pt x="579382" y="4513"/>
                    </a:lnTo>
                    <a:lnTo>
                      <a:pt x="537090" y="13232"/>
                    </a:lnTo>
                    <a:lnTo>
                      <a:pt x="486763" y="22723"/>
                    </a:lnTo>
                    <a:lnTo>
                      <a:pt x="430054" y="26186"/>
                    </a:lnTo>
                    <a:lnTo>
                      <a:pt x="582621" y="26186"/>
                    </a:lnTo>
                    <a:lnTo>
                      <a:pt x="594630" y="23870"/>
                    </a:lnTo>
                    <a:lnTo>
                      <a:pt x="652454" y="20607"/>
                    </a:lnTo>
                    <a:lnTo>
                      <a:pt x="803257" y="20607"/>
                    </a:lnTo>
                    <a:lnTo>
                      <a:pt x="776896" y="15501"/>
                    </a:lnTo>
                    <a:lnTo>
                      <a:pt x="767054" y="12476"/>
                    </a:lnTo>
                    <a:lnTo>
                      <a:pt x="725130" y="4132"/>
                    </a:lnTo>
                    <a:lnTo>
                      <a:pt x="67728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2" name="object 260">
                <a:extLst>
                  <a:ext uri="{FF2B5EF4-FFF2-40B4-BE49-F238E27FC236}">
                    <a16:creationId xmlns:a16="http://schemas.microsoft.com/office/drawing/2014/main" id="{CAC5C7B5-ED3F-6805-DBB7-9BB0299E6AB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71789" y="2178606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966" y="0"/>
                    </a:lnTo>
                  </a:path>
                </a:pathLst>
              </a:custGeom>
              <a:ln w="2032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3" name="object 261">
                <a:extLst>
                  <a:ext uri="{FF2B5EF4-FFF2-40B4-BE49-F238E27FC236}">
                    <a16:creationId xmlns:a16="http://schemas.microsoft.com/office/drawing/2014/main" id="{40AB1940-3B02-FBD2-40AC-3D190DB8FF2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82760" y="2066844"/>
                <a:ext cx="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h="101600">
                    <a:moveTo>
                      <a:pt x="0" y="0"/>
                    </a:moveTo>
                    <a:lnTo>
                      <a:pt x="0" y="101601"/>
                    </a:lnTo>
                  </a:path>
                </a:pathLst>
              </a:custGeom>
              <a:ln w="21942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4" name="object 262">
                <a:extLst>
                  <a:ext uri="{FF2B5EF4-FFF2-40B4-BE49-F238E27FC236}">
                    <a16:creationId xmlns:a16="http://schemas.microsoft.com/office/drawing/2014/main" id="{C0D7328A-0770-29EE-439D-C574F73603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71789" y="2056049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966" y="0"/>
                    </a:lnTo>
                  </a:path>
                </a:pathLst>
              </a:custGeom>
              <a:ln w="2159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5" name="object 263">
                <a:extLst>
                  <a:ext uri="{FF2B5EF4-FFF2-40B4-BE49-F238E27FC236}">
                    <a16:creationId xmlns:a16="http://schemas.microsoft.com/office/drawing/2014/main" id="{7F1A5922-9528-C1BA-DC07-E0EC3DBD53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70168" y="2066815"/>
                <a:ext cx="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h="101600">
                    <a:moveTo>
                      <a:pt x="0" y="0"/>
                    </a:moveTo>
                    <a:lnTo>
                      <a:pt x="0" y="101366"/>
                    </a:lnTo>
                  </a:path>
                </a:pathLst>
              </a:custGeom>
              <a:ln w="2117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6" name="object 264">
                <a:extLst>
                  <a:ext uri="{FF2B5EF4-FFF2-40B4-BE49-F238E27FC236}">
                    <a16:creationId xmlns:a16="http://schemas.microsoft.com/office/drawing/2014/main" id="{D57FDD84-6FED-DFF8-7878-EA725E4B928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94370" y="2178606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906" y="0"/>
                    </a:lnTo>
                  </a:path>
                </a:pathLst>
              </a:custGeom>
              <a:ln w="2032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7" name="object 265">
                <a:extLst>
                  <a:ext uri="{FF2B5EF4-FFF2-40B4-BE49-F238E27FC236}">
                    <a16:creationId xmlns:a16="http://schemas.microsoft.com/office/drawing/2014/main" id="{9BCD1293-CE4D-612B-C82E-EAF2627469C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5311" y="2066844"/>
                <a:ext cx="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h="101600">
                    <a:moveTo>
                      <a:pt x="0" y="0"/>
                    </a:moveTo>
                    <a:lnTo>
                      <a:pt x="0" y="101601"/>
                    </a:lnTo>
                  </a:path>
                </a:pathLst>
              </a:custGeom>
              <a:ln w="21882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8" name="object 266">
                <a:extLst>
                  <a:ext uri="{FF2B5EF4-FFF2-40B4-BE49-F238E27FC236}">
                    <a16:creationId xmlns:a16="http://schemas.microsoft.com/office/drawing/2014/main" id="{A8C1C734-32D5-6CC0-8FEE-11EBEDDBD04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94370" y="2056049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906" y="0"/>
                    </a:lnTo>
                  </a:path>
                </a:pathLst>
              </a:custGeom>
              <a:ln w="2159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9" name="object 267">
                <a:extLst>
                  <a:ext uri="{FF2B5EF4-FFF2-40B4-BE49-F238E27FC236}">
                    <a16:creationId xmlns:a16="http://schemas.microsoft.com/office/drawing/2014/main" id="{AF9DFFC1-9645-E9C2-6437-639367515FF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92688" y="2066815"/>
                <a:ext cx="0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h="101600">
                    <a:moveTo>
                      <a:pt x="0" y="0"/>
                    </a:moveTo>
                    <a:lnTo>
                      <a:pt x="0" y="101366"/>
                    </a:lnTo>
                  </a:path>
                </a:pathLst>
              </a:custGeom>
              <a:ln w="2117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0" name="object 268">
                <a:extLst>
                  <a:ext uri="{FF2B5EF4-FFF2-40B4-BE49-F238E27FC236}">
                    <a16:creationId xmlns:a16="http://schemas.microsoft.com/office/drawing/2014/main" id="{6E1173C8-9D87-964E-37F5-076F768E33A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98477" y="1808850"/>
                <a:ext cx="0" cy="112395"/>
              </a:xfrm>
              <a:custGeom>
                <a:avLst/>
                <a:gdLst/>
                <a:ahLst/>
                <a:cxnLst/>
                <a:rect l="l" t="t" r="r" b="b"/>
                <a:pathLst>
                  <a:path h="112394">
                    <a:moveTo>
                      <a:pt x="0" y="0"/>
                    </a:moveTo>
                    <a:lnTo>
                      <a:pt x="0" y="111965"/>
                    </a:lnTo>
                  </a:path>
                </a:pathLst>
              </a:custGeom>
              <a:ln w="21932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1" name="object 269">
                <a:extLst>
                  <a:ext uri="{FF2B5EF4-FFF2-40B4-BE49-F238E27FC236}">
                    <a16:creationId xmlns:a16="http://schemas.microsoft.com/office/drawing/2014/main" id="{874AFA7B-A385-8155-3627-0DAC63599B9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73749" y="1864827"/>
                <a:ext cx="22225" cy="5143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51435">
                    <a:moveTo>
                      <a:pt x="0" y="0"/>
                    </a:moveTo>
                    <a:lnTo>
                      <a:pt x="21932" y="0"/>
                    </a:lnTo>
                    <a:lnTo>
                      <a:pt x="21932" y="51439"/>
                    </a:lnTo>
                    <a:lnTo>
                      <a:pt x="0" y="5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2" name="object 270">
                <a:extLst>
                  <a:ext uri="{FF2B5EF4-FFF2-40B4-BE49-F238E27FC236}">
                    <a16:creationId xmlns:a16="http://schemas.microsoft.com/office/drawing/2014/main" id="{943C4CDC-92C4-85C0-7E9F-11A15BDFF1C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08229" y="2080429"/>
                <a:ext cx="1022350" cy="275590"/>
              </a:xfrm>
              <a:custGeom>
                <a:avLst/>
                <a:gdLst/>
                <a:ahLst/>
                <a:cxnLst/>
                <a:rect l="l" t="t" r="r" b="b"/>
                <a:pathLst>
                  <a:path w="1022350" h="275589">
                    <a:moveTo>
                      <a:pt x="0" y="255696"/>
                    </a:moveTo>
                    <a:lnTo>
                      <a:pt x="0" y="275370"/>
                    </a:lnTo>
                    <a:lnTo>
                      <a:pt x="3781" y="275370"/>
                    </a:lnTo>
                    <a:lnTo>
                      <a:pt x="0" y="255696"/>
                    </a:lnTo>
                    <a:close/>
                  </a:path>
                  <a:path w="1022350" h="275589">
                    <a:moveTo>
                      <a:pt x="563560" y="102889"/>
                    </a:moveTo>
                    <a:lnTo>
                      <a:pt x="0" y="102889"/>
                    </a:lnTo>
                    <a:lnTo>
                      <a:pt x="0" y="137690"/>
                    </a:lnTo>
                    <a:lnTo>
                      <a:pt x="25714" y="275370"/>
                    </a:lnTo>
                    <a:lnTo>
                      <a:pt x="954675" y="275370"/>
                    </a:lnTo>
                    <a:lnTo>
                      <a:pt x="1012040" y="187617"/>
                    </a:lnTo>
                    <a:lnTo>
                      <a:pt x="108170" y="187617"/>
                    </a:lnTo>
                    <a:lnTo>
                      <a:pt x="108170" y="165674"/>
                    </a:lnTo>
                    <a:lnTo>
                      <a:pt x="1021935" y="165674"/>
                    </a:lnTo>
                    <a:lnTo>
                      <a:pt x="1021935" y="108940"/>
                    </a:lnTo>
                    <a:lnTo>
                      <a:pt x="563560" y="108940"/>
                    </a:lnTo>
                    <a:lnTo>
                      <a:pt x="563560" y="102889"/>
                    </a:lnTo>
                    <a:close/>
                  </a:path>
                  <a:path w="1022350" h="275589">
                    <a:moveTo>
                      <a:pt x="200458" y="165674"/>
                    </a:moveTo>
                    <a:lnTo>
                      <a:pt x="130859" y="165674"/>
                    </a:lnTo>
                    <a:lnTo>
                      <a:pt x="130859" y="187617"/>
                    </a:lnTo>
                    <a:lnTo>
                      <a:pt x="200458" y="187617"/>
                    </a:lnTo>
                    <a:lnTo>
                      <a:pt x="200458" y="165674"/>
                    </a:lnTo>
                    <a:close/>
                  </a:path>
                  <a:path w="1022350" h="275589">
                    <a:moveTo>
                      <a:pt x="292746" y="165674"/>
                    </a:moveTo>
                    <a:lnTo>
                      <a:pt x="223157" y="165674"/>
                    </a:lnTo>
                    <a:lnTo>
                      <a:pt x="223157" y="187617"/>
                    </a:lnTo>
                    <a:lnTo>
                      <a:pt x="292746" y="187617"/>
                    </a:lnTo>
                    <a:lnTo>
                      <a:pt x="292746" y="165674"/>
                    </a:lnTo>
                    <a:close/>
                  </a:path>
                  <a:path w="1022350" h="275589">
                    <a:moveTo>
                      <a:pt x="385034" y="165674"/>
                    </a:moveTo>
                    <a:lnTo>
                      <a:pt x="315445" y="165674"/>
                    </a:lnTo>
                    <a:lnTo>
                      <a:pt x="315445" y="187617"/>
                    </a:lnTo>
                    <a:lnTo>
                      <a:pt x="385034" y="187617"/>
                    </a:lnTo>
                    <a:lnTo>
                      <a:pt x="385034" y="165674"/>
                    </a:lnTo>
                    <a:close/>
                  </a:path>
                  <a:path w="1022350" h="275589">
                    <a:moveTo>
                      <a:pt x="478079" y="165674"/>
                    </a:moveTo>
                    <a:lnTo>
                      <a:pt x="407733" y="165674"/>
                    </a:lnTo>
                    <a:lnTo>
                      <a:pt x="407733" y="187617"/>
                    </a:lnTo>
                    <a:lnTo>
                      <a:pt x="478079" y="187617"/>
                    </a:lnTo>
                    <a:lnTo>
                      <a:pt x="478079" y="165674"/>
                    </a:lnTo>
                    <a:close/>
                  </a:path>
                  <a:path w="1022350" h="275589">
                    <a:moveTo>
                      <a:pt x="570367" y="165674"/>
                    </a:moveTo>
                    <a:lnTo>
                      <a:pt x="500778" y="165674"/>
                    </a:lnTo>
                    <a:lnTo>
                      <a:pt x="500778" y="187617"/>
                    </a:lnTo>
                    <a:lnTo>
                      <a:pt x="570367" y="187617"/>
                    </a:lnTo>
                    <a:lnTo>
                      <a:pt x="570367" y="165674"/>
                    </a:lnTo>
                    <a:close/>
                  </a:path>
                  <a:path w="1022350" h="275589">
                    <a:moveTo>
                      <a:pt x="662645" y="165674"/>
                    </a:moveTo>
                    <a:lnTo>
                      <a:pt x="593066" y="165674"/>
                    </a:lnTo>
                    <a:lnTo>
                      <a:pt x="593066" y="187617"/>
                    </a:lnTo>
                    <a:lnTo>
                      <a:pt x="662645" y="187617"/>
                    </a:lnTo>
                    <a:lnTo>
                      <a:pt x="662645" y="165674"/>
                    </a:lnTo>
                    <a:close/>
                  </a:path>
                  <a:path w="1022350" h="275589">
                    <a:moveTo>
                      <a:pt x="755720" y="165674"/>
                    </a:moveTo>
                    <a:lnTo>
                      <a:pt x="685334" y="165674"/>
                    </a:lnTo>
                    <a:lnTo>
                      <a:pt x="685334" y="187617"/>
                    </a:lnTo>
                    <a:lnTo>
                      <a:pt x="755720" y="187617"/>
                    </a:lnTo>
                    <a:lnTo>
                      <a:pt x="755720" y="165674"/>
                    </a:lnTo>
                    <a:close/>
                  </a:path>
                  <a:path w="1022350" h="275589">
                    <a:moveTo>
                      <a:pt x="844962" y="165674"/>
                    </a:moveTo>
                    <a:lnTo>
                      <a:pt x="777602" y="165674"/>
                    </a:lnTo>
                    <a:lnTo>
                      <a:pt x="777602" y="187617"/>
                    </a:lnTo>
                    <a:lnTo>
                      <a:pt x="844962" y="187617"/>
                    </a:lnTo>
                    <a:lnTo>
                      <a:pt x="844962" y="165674"/>
                    </a:lnTo>
                    <a:close/>
                  </a:path>
                  <a:path w="1022350" h="275589">
                    <a:moveTo>
                      <a:pt x="937230" y="165674"/>
                    </a:moveTo>
                    <a:lnTo>
                      <a:pt x="867651" y="165674"/>
                    </a:lnTo>
                    <a:lnTo>
                      <a:pt x="867651" y="187617"/>
                    </a:lnTo>
                    <a:lnTo>
                      <a:pt x="937230" y="187617"/>
                    </a:lnTo>
                    <a:lnTo>
                      <a:pt x="937230" y="165674"/>
                    </a:lnTo>
                    <a:close/>
                  </a:path>
                  <a:path w="1022350" h="275589">
                    <a:moveTo>
                      <a:pt x="1021935" y="165674"/>
                    </a:moveTo>
                    <a:lnTo>
                      <a:pt x="959919" y="165674"/>
                    </a:lnTo>
                    <a:lnTo>
                      <a:pt x="959919" y="187617"/>
                    </a:lnTo>
                    <a:lnTo>
                      <a:pt x="1012040" y="187617"/>
                    </a:lnTo>
                    <a:lnTo>
                      <a:pt x="1021935" y="172480"/>
                    </a:lnTo>
                    <a:lnTo>
                      <a:pt x="1021935" y="165674"/>
                    </a:lnTo>
                    <a:close/>
                  </a:path>
                  <a:path w="1022350" h="275589">
                    <a:moveTo>
                      <a:pt x="686140" y="102889"/>
                    </a:moveTo>
                    <a:lnTo>
                      <a:pt x="672527" y="102889"/>
                    </a:lnTo>
                    <a:lnTo>
                      <a:pt x="672527" y="108940"/>
                    </a:lnTo>
                    <a:lnTo>
                      <a:pt x="686140" y="108940"/>
                    </a:lnTo>
                    <a:lnTo>
                      <a:pt x="686140" y="102889"/>
                    </a:lnTo>
                    <a:close/>
                  </a:path>
                  <a:path w="1022350" h="275589">
                    <a:moveTo>
                      <a:pt x="1021935" y="102889"/>
                    </a:moveTo>
                    <a:lnTo>
                      <a:pt x="795047" y="102889"/>
                    </a:lnTo>
                    <a:lnTo>
                      <a:pt x="795047" y="108940"/>
                    </a:lnTo>
                    <a:lnTo>
                      <a:pt x="1021935" y="108940"/>
                    </a:lnTo>
                    <a:lnTo>
                      <a:pt x="1021935" y="102889"/>
                    </a:lnTo>
                    <a:close/>
                  </a:path>
                  <a:path w="1022350" h="275589">
                    <a:moveTo>
                      <a:pt x="445558" y="0"/>
                    </a:moveTo>
                    <a:lnTo>
                      <a:pt x="85471" y="0"/>
                    </a:lnTo>
                    <a:lnTo>
                      <a:pt x="85471" y="81702"/>
                    </a:lnTo>
                    <a:lnTo>
                      <a:pt x="445558" y="81702"/>
                    </a:lnTo>
                    <a:lnTo>
                      <a:pt x="445558" y="31019"/>
                    </a:lnTo>
                    <a:lnTo>
                      <a:pt x="133894" y="31019"/>
                    </a:lnTo>
                    <a:lnTo>
                      <a:pt x="133894" y="9085"/>
                    </a:lnTo>
                    <a:lnTo>
                      <a:pt x="445558" y="9085"/>
                    </a:lnTo>
                    <a:lnTo>
                      <a:pt x="445558" y="0"/>
                    </a:lnTo>
                    <a:close/>
                  </a:path>
                  <a:path w="1022350" h="275589">
                    <a:moveTo>
                      <a:pt x="226182" y="9085"/>
                    </a:moveTo>
                    <a:lnTo>
                      <a:pt x="156583" y="9085"/>
                    </a:lnTo>
                    <a:lnTo>
                      <a:pt x="156583" y="31019"/>
                    </a:lnTo>
                    <a:lnTo>
                      <a:pt x="226182" y="31019"/>
                    </a:lnTo>
                    <a:lnTo>
                      <a:pt x="226182" y="9085"/>
                    </a:lnTo>
                    <a:close/>
                  </a:path>
                  <a:path w="1022350" h="275589">
                    <a:moveTo>
                      <a:pt x="318470" y="9085"/>
                    </a:moveTo>
                    <a:lnTo>
                      <a:pt x="248871" y="9085"/>
                    </a:lnTo>
                    <a:lnTo>
                      <a:pt x="248871" y="31019"/>
                    </a:lnTo>
                    <a:lnTo>
                      <a:pt x="318470" y="31019"/>
                    </a:lnTo>
                    <a:lnTo>
                      <a:pt x="318470" y="9085"/>
                    </a:lnTo>
                    <a:close/>
                  </a:path>
                  <a:path w="1022350" h="275589">
                    <a:moveTo>
                      <a:pt x="445558" y="9085"/>
                    </a:moveTo>
                    <a:lnTo>
                      <a:pt x="341159" y="9085"/>
                    </a:lnTo>
                    <a:lnTo>
                      <a:pt x="341159" y="31019"/>
                    </a:lnTo>
                    <a:lnTo>
                      <a:pt x="445558" y="31019"/>
                    </a:lnTo>
                    <a:lnTo>
                      <a:pt x="445558" y="9085"/>
                    </a:lnTo>
                    <a:close/>
                  </a:path>
                </a:pathLst>
              </a:custGeom>
              <a:solidFill>
                <a:srgbClr val="008D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3" name="object 271">
                <a:extLst>
                  <a:ext uri="{FF2B5EF4-FFF2-40B4-BE49-F238E27FC236}">
                    <a16:creationId xmlns:a16="http://schemas.microsoft.com/office/drawing/2014/main" id="{29210FD8-7F53-8E8B-1C0A-020C94DE10E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08229" y="2162131"/>
                <a:ext cx="445770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445770" h="193675">
                    <a:moveTo>
                      <a:pt x="0" y="55987"/>
                    </a:moveTo>
                    <a:lnTo>
                      <a:pt x="0" y="173993"/>
                    </a:lnTo>
                    <a:lnTo>
                      <a:pt x="3781" y="193667"/>
                    </a:lnTo>
                    <a:lnTo>
                      <a:pt x="25714" y="193667"/>
                    </a:lnTo>
                    <a:lnTo>
                      <a:pt x="0" y="55987"/>
                    </a:lnTo>
                    <a:close/>
                  </a:path>
                  <a:path w="445770" h="193675">
                    <a:moveTo>
                      <a:pt x="445558" y="0"/>
                    </a:moveTo>
                    <a:lnTo>
                      <a:pt x="85471" y="0"/>
                    </a:lnTo>
                    <a:lnTo>
                      <a:pt x="85471" y="12101"/>
                    </a:lnTo>
                    <a:lnTo>
                      <a:pt x="0" y="12101"/>
                    </a:lnTo>
                    <a:lnTo>
                      <a:pt x="0" y="21187"/>
                    </a:lnTo>
                    <a:lnTo>
                      <a:pt x="445558" y="21187"/>
                    </a:lnTo>
                    <a:lnTo>
                      <a:pt x="445558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4" name="object 272">
                <a:extLst>
                  <a:ext uri="{FF2B5EF4-FFF2-40B4-BE49-F238E27FC236}">
                    <a16:creationId xmlns:a16="http://schemas.microsoft.com/office/drawing/2014/main" id="{69FFA6F6-D7E4-5C34-7648-7E5328A40A9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42123" y="2089514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5" name="object 273">
                <a:extLst>
                  <a:ext uri="{FF2B5EF4-FFF2-40B4-BE49-F238E27FC236}">
                    <a16:creationId xmlns:a16="http://schemas.microsoft.com/office/drawing/2014/main" id="{0BDD777B-8BF1-E783-5D4B-981CF597D24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34411" y="2089514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6" name="object 274">
                <a:extLst>
                  <a:ext uri="{FF2B5EF4-FFF2-40B4-BE49-F238E27FC236}">
                    <a16:creationId xmlns:a16="http://schemas.microsoft.com/office/drawing/2014/main" id="{49BAEA0E-F8E1-8745-5120-32599F693B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26699" y="2089514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7" name="object 275">
                <a:extLst>
                  <a:ext uri="{FF2B5EF4-FFF2-40B4-BE49-F238E27FC236}">
                    <a16:creationId xmlns:a16="http://schemas.microsoft.com/office/drawing/2014/main" id="{0190B659-145F-E859-F78F-C3ED9E96B3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916399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8" name="object 276">
                <a:extLst>
                  <a:ext uri="{FF2B5EF4-FFF2-40B4-BE49-F238E27FC236}">
                    <a16:creationId xmlns:a16="http://schemas.microsoft.com/office/drawing/2014/main" id="{7D0829B8-DCDB-2069-F806-FEC312859F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08687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9" name="object 277">
                <a:extLst>
                  <a:ext uri="{FF2B5EF4-FFF2-40B4-BE49-F238E27FC236}">
                    <a16:creationId xmlns:a16="http://schemas.microsoft.com/office/drawing/2014/main" id="{5D996316-FAED-6748-71C0-BBC7432D29F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00975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0" name="object 278">
                <a:extLst>
                  <a:ext uri="{FF2B5EF4-FFF2-40B4-BE49-F238E27FC236}">
                    <a16:creationId xmlns:a16="http://schemas.microsoft.com/office/drawing/2014/main" id="{4931E668-6B36-B737-C685-4D175C85BDE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93263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1" name="object 279">
                <a:extLst>
                  <a:ext uri="{FF2B5EF4-FFF2-40B4-BE49-F238E27FC236}">
                    <a16:creationId xmlns:a16="http://schemas.microsoft.com/office/drawing/2014/main" id="{8993B4B0-1FD2-299E-B088-34CCF2D0DC5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86308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2" name="object 280">
                <a:extLst>
                  <a:ext uri="{FF2B5EF4-FFF2-40B4-BE49-F238E27FC236}">
                    <a16:creationId xmlns:a16="http://schemas.microsoft.com/office/drawing/2014/main" id="{26137749-84BB-4619-7C34-DB35DB00702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78596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3" name="object 281">
                <a:extLst>
                  <a:ext uri="{FF2B5EF4-FFF2-40B4-BE49-F238E27FC236}">
                    <a16:creationId xmlns:a16="http://schemas.microsoft.com/office/drawing/2014/main" id="{969F8A76-3EC9-D62B-FD06-56C788335E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70874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4" name="object 282">
                <a:extLst>
                  <a:ext uri="{FF2B5EF4-FFF2-40B4-BE49-F238E27FC236}">
                    <a16:creationId xmlns:a16="http://schemas.microsoft.com/office/drawing/2014/main" id="{A5C8CC3D-9123-FDBC-F5BD-87C24C23586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63949" y="2246103"/>
                <a:ext cx="22225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0" y="0"/>
                    </a:moveTo>
                    <a:lnTo>
                      <a:pt x="21882" y="0"/>
                    </a:lnTo>
                    <a:lnTo>
                      <a:pt x="21882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5" name="object 283">
                <a:extLst>
                  <a:ext uri="{FF2B5EF4-FFF2-40B4-BE49-F238E27FC236}">
                    <a16:creationId xmlns:a16="http://schemas.microsoft.com/office/drawing/2014/main" id="{6B74ED96-FADE-5E57-2860-57C89E2C833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53192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6" name="object 284">
                <a:extLst>
                  <a:ext uri="{FF2B5EF4-FFF2-40B4-BE49-F238E27FC236}">
                    <a16:creationId xmlns:a16="http://schemas.microsoft.com/office/drawing/2014/main" id="{9D4B591B-B352-5C26-97EB-3926625F52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45460" y="2246103"/>
                <a:ext cx="2286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7" name="object 285">
                <a:extLst>
                  <a:ext uri="{FF2B5EF4-FFF2-40B4-BE49-F238E27FC236}">
                    <a16:creationId xmlns:a16="http://schemas.microsoft.com/office/drawing/2014/main" id="{99EB2FF5-1E31-4C36-E506-7345E2C866F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71789" y="2186343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966" y="0"/>
                    </a:lnTo>
                  </a:path>
                </a:pathLst>
              </a:custGeom>
              <a:ln w="605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8" name="object 286">
                <a:extLst>
                  <a:ext uri="{FF2B5EF4-FFF2-40B4-BE49-F238E27FC236}">
                    <a16:creationId xmlns:a16="http://schemas.microsoft.com/office/drawing/2014/main" id="{C9823B9F-3BCF-4D10-7859-5CF09FA016B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94370" y="2186343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906" y="0"/>
                    </a:lnTo>
                  </a:path>
                </a:pathLst>
              </a:custGeom>
              <a:ln w="605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281E836C-18FC-33ED-9E42-C0CCF78F3F2B}"/>
              </a:ext>
            </a:extLst>
          </p:cNvPr>
          <p:cNvSpPr txBox="1">
            <a:spLocks/>
          </p:cNvSpPr>
          <p:nvPr/>
        </p:nvSpPr>
        <p:spPr>
          <a:xfrm>
            <a:off x="7707443" y="2023629"/>
            <a:ext cx="1563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cap="all">
                <a:solidFill>
                  <a:schemeClr val="tx1">
                    <a:lumMod val="50000"/>
                  </a:schemeClr>
                </a:solidFill>
              </a:rPr>
              <a:t>Biocarburants</a:t>
            </a:r>
            <a:r>
              <a:rPr lang="fr-FR" sz="1400" b="1" cap="all">
                <a:solidFill>
                  <a:srgbClr val="FF0000"/>
                </a:solidFill>
              </a:rPr>
              <a:t> </a:t>
            </a:r>
            <a:r>
              <a:rPr lang="fr-FR" sz="1400" b="1">
                <a:solidFill>
                  <a:srgbClr val="FF0000"/>
                </a:solidFill>
              </a:rPr>
              <a:t> </a:t>
            </a:r>
          </a:p>
          <a:p>
            <a:endParaRPr lang="fr-FR"/>
          </a:p>
        </p:txBody>
      </p:sp>
      <p:sp>
        <p:nvSpPr>
          <p:cNvPr id="1301" name="object 610">
            <a:extLst>
              <a:ext uri="{FF2B5EF4-FFF2-40B4-BE49-F238E27FC236}">
                <a16:creationId xmlns:a16="http://schemas.microsoft.com/office/drawing/2014/main" id="{FFDE9736-251C-23B6-CA94-BFF22CDA4E98}"/>
              </a:ext>
            </a:extLst>
          </p:cNvPr>
          <p:cNvSpPr>
            <a:spLocks/>
          </p:cNvSpPr>
          <p:nvPr/>
        </p:nvSpPr>
        <p:spPr>
          <a:xfrm rot="8311837">
            <a:off x="7356497" y="2304785"/>
            <a:ext cx="375285" cy="276225"/>
          </a:xfrm>
          <a:custGeom>
            <a:avLst/>
            <a:gdLst/>
            <a:ahLst/>
            <a:cxnLst/>
            <a:rect l="l" t="t" r="r" b="b"/>
            <a:pathLst>
              <a:path w="375284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4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4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4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4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4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4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4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4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4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4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4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4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4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4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4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4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4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4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4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24EF202-006B-E025-CA8F-0E43A95878FB}"/>
              </a:ext>
            </a:extLst>
          </p:cNvPr>
          <p:cNvGrpSpPr>
            <a:grpSpLocks/>
          </p:cNvGrpSpPr>
          <p:nvPr/>
        </p:nvGrpSpPr>
        <p:grpSpPr>
          <a:xfrm>
            <a:off x="8205712" y="1487516"/>
            <a:ext cx="375691" cy="540011"/>
            <a:chOff x="8176528" y="1487516"/>
            <a:chExt cx="375691" cy="540011"/>
          </a:xfrm>
        </p:grpSpPr>
        <p:grpSp>
          <p:nvGrpSpPr>
            <p:cNvPr id="1302" name="Groupe 1301">
              <a:extLst>
                <a:ext uri="{FF2B5EF4-FFF2-40B4-BE49-F238E27FC236}">
                  <a16:creationId xmlns:a16="http://schemas.microsoft.com/office/drawing/2014/main" id="{D1D4B3B5-3DBF-0AF2-DC50-1F0F8C9AD90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176528" y="1487516"/>
              <a:ext cx="375691" cy="540011"/>
              <a:chOff x="8613032" y="1328182"/>
              <a:chExt cx="701288" cy="1008013"/>
            </a:xfrm>
          </p:grpSpPr>
          <p:sp>
            <p:nvSpPr>
              <p:cNvPr id="1303" name="Rectangle 1302">
                <a:extLst>
                  <a:ext uri="{FF2B5EF4-FFF2-40B4-BE49-F238E27FC236}">
                    <a16:creationId xmlns:a16="http://schemas.microsoft.com/office/drawing/2014/main" id="{44443EA3-6411-EEC0-5410-C3F94603AF8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705823" y="1425964"/>
                <a:ext cx="551603" cy="180000"/>
              </a:xfrm>
              <a:prstGeom prst="rect">
                <a:avLst/>
              </a:prstGeom>
              <a:solidFill>
                <a:srgbClr val="72BF4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04" name="Rectangle 1303">
                <a:extLst>
                  <a:ext uri="{FF2B5EF4-FFF2-40B4-BE49-F238E27FC236}">
                    <a16:creationId xmlns:a16="http://schemas.microsoft.com/office/drawing/2014/main" id="{A713123D-6CDD-8366-25A4-BFD885F28A2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706995" y="1597911"/>
                <a:ext cx="551603" cy="720000"/>
              </a:xfrm>
              <a:prstGeom prst="rect">
                <a:avLst/>
              </a:prstGeom>
              <a:solidFill>
                <a:srgbClr val="72BF4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305" name="Groupe 1304">
                <a:extLst>
                  <a:ext uri="{FF2B5EF4-FFF2-40B4-BE49-F238E27FC236}">
                    <a16:creationId xmlns:a16="http://schemas.microsoft.com/office/drawing/2014/main" id="{146A84EC-8D8F-604A-E61A-77CEFCF8935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613032" y="1328182"/>
                <a:ext cx="701288" cy="1008013"/>
                <a:chOff x="937525" y="3916751"/>
                <a:chExt cx="469900" cy="675414"/>
              </a:xfrm>
            </p:grpSpPr>
            <p:sp>
              <p:nvSpPr>
                <p:cNvPr id="1306" name="object 612">
                  <a:extLst>
                    <a:ext uri="{FF2B5EF4-FFF2-40B4-BE49-F238E27FC236}">
                      <a16:creationId xmlns:a16="http://schemas.microsoft.com/office/drawing/2014/main" id="{323CD9C6-309A-F063-DB9B-A2EAB9302CE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64388" y="4571210"/>
                  <a:ext cx="415290" cy="20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90" h="20954">
                      <a:moveTo>
                        <a:pt x="0" y="20332"/>
                      </a:moveTo>
                      <a:lnTo>
                        <a:pt x="414782" y="20332"/>
                      </a:lnTo>
                      <a:lnTo>
                        <a:pt x="414782" y="0"/>
                      </a:lnTo>
                      <a:lnTo>
                        <a:pt x="0" y="0"/>
                      </a:lnTo>
                      <a:lnTo>
                        <a:pt x="0" y="20332"/>
                      </a:lnTo>
                      <a:close/>
                    </a:path>
                  </a:pathLst>
                </a:custGeom>
                <a:solidFill>
                  <a:srgbClr val="00010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09" name="object 613">
                  <a:extLst>
                    <a:ext uri="{FF2B5EF4-FFF2-40B4-BE49-F238E27FC236}">
                      <a16:creationId xmlns:a16="http://schemas.microsoft.com/office/drawing/2014/main" id="{031172FE-0730-8C07-1068-EDD91A9AC3C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74888" y="3965036"/>
                  <a:ext cx="0" cy="6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606425">
                      <a:moveTo>
                        <a:pt x="0" y="0"/>
                      </a:moveTo>
                      <a:lnTo>
                        <a:pt x="0" y="606174"/>
                      </a:lnTo>
                    </a:path>
                  </a:pathLst>
                </a:custGeom>
                <a:ln w="20998">
                  <a:solidFill>
                    <a:srgbClr val="000103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58" name="object 614">
                  <a:extLst>
                    <a:ext uri="{FF2B5EF4-FFF2-40B4-BE49-F238E27FC236}">
                      <a16:creationId xmlns:a16="http://schemas.microsoft.com/office/drawing/2014/main" id="{EB2CBC04-F4DD-54D4-DB93-D9A6676EE24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64388" y="3944703"/>
                  <a:ext cx="415290" cy="20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90" h="20954">
                      <a:moveTo>
                        <a:pt x="0" y="20332"/>
                      </a:moveTo>
                      <a:lnTo>
                        <a:pt x="414782" y="20332"/>
                      </a:lnTo>
                      <a:lnTo>
                        <a:pt x="414782" y="0"/>
                      </a:lnTo>
                      <a:lnTo>
                        <a:pt x="0" y="0"/>
                      </a:lnTo>
                      <a:lnTo>
                        <a:pt x="0" y="20332"/>
                      </a:lnTo>
                      <a:close/>
                    </a:path>
                  </a:pathLst>
                </a:custGeom>
                <a:solidFill>
                  <a:srgbClr val="00010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59" name="object 615">
                  <a:extLst>
                    <a:ext uri="{FF2B5EF4-FFF2-40B4-BE49-F238E27FC236}">
                      <a16:creationId xmlns:a16="http://schemas.microsoft.com/office/drawing/2014/main" id="{F53E797C-A92A-3FE9-08A2-323B99680CA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369097" y="3964673"/>
                  <a:ext cx="0" cy="607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607060">
                      <a:moveTo>
                        <a:pt x="0" y="0"/>
                      </a:moveTo>
                      <a:lnTo>
                        <a:pt x="0" y="606953"/>
                      </a:lnTo>
                    </a:path>
                  </a:pathLst>
                </a:custGeom>
                <a:ln w="20147">
                  <a:solidFill>
                    <a:srgbClr val="000103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60" name="object 616">
                  <a:extLst>
                    <a:ext uri="{FF2B5EF4-FFF2-40B4-BE49-F238E27FC236}">
                      <a16:creationId xmlns:a16="http://schemas.microsoft.com/office/drawing/2014/main" id="{BA539F85-0C9F-44C8-36A6-AA73A91F2F9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37525" y="4584335"/>
                  <a:ext cx="4699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00">
                      <a:moveTo>
                        <a:pt x="0" y="0"/>
                      </a:moveTo>
                      <a:lnTo>
                        <a:pt x="469360" y="0"/>
                      </a:lnTo>
                    </a:path>
                  </a:pathLst>
                </a:custGeom>
                <a:ln w="20178">
                  <a:solidFill>
                    <a:srgbClr val="000103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61" name="object 618">
                  <a:extLst>
                    <a:ext uri="{FF2B5EF4-FFF2-40B4-BE49-F238E27FC236}">
                      <a16:creationId xmlns:a16="http://schemas.microsoft.com/office/drawing/2014/main" id="{5A5E52FA-0B32-C180-AA27-02B50E86631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37525" y="4430398"/>
                  <a:ext cx="4699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00">
                      <a:moveTo>
                        <a:pt x="0" y="0"/>
                      </a:moveTo>
                      <a:lnTo>
                        <a:pt x="469360" y="0"/>
                      </a:lnTo>
                    </a:path>
                  </a:pathLst>
                </a:custGeom>
                <a:ln w="20184">
                  <a:solidFill>
                    <a:srgbClr val="000103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62" name="object 620">
                  <a:extLst>
                    <a:ext uri="{FF2B5EF4-FFF2-40B4-BE49-F238E27FC236}">
                      <a16:creationId xmlns:a16="http://schemas.microsoft.com/office/drawing/2014/main" id="{11A1572A-3403-D1E3-C14C-30FEDBCD4A4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37525" y="4104632"/>
                  <a:ext cx="4699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00">
                      <a:moveTo>
                        <a:pt x="0" y="0"/>
                      </a:moveTo>
                      <a:lnTo>
                        <a:pt x="469360" y="0"/>
                      </a:lnTo>
                    </a:path>
                  </a:pathLst>
                </a:custGeom>
                <a:ln w="21013">
                  <a:solidFill>
                    <a:srgbClr val="000103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63" name="object 621">
                  <a:extLst>
                    <a:ext uri="{FF2B5EF4-FFF2-40B4-BE49-F238E27FC236}">
                      <a16:creationId xmlns:a16="http://schemas.microsoft.com/office/drawing/2014/main" id="{450E2727-2627-11EB-26FD-D55FEB28378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937525" y="3952065"/>
                  <a:ext cx="469900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9900">
                      <a:moveTo>
                        <a:pt x="0" y="0"/>
                      </a:moveTo>
                      <a:lnTo>
                        <a:pt x="469360" y="0"/>
                      </a:lnTo>
                    </a:path>
                  </a:pathLst>
                </a:custGeom>
                <a:ln w="20173">
                  <a:solidFill>
                    <a:srgbClr val="000103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64" name="object 622">
                  <a:extLst>
                    <a:ext uri="{FF2B5EF4-FFF2-40B4-BE49-F238E27FC236}">
                      <a16:creationId xmlns:a16="http://schemas.microsoft.com/office/drawing/2014/main" id="{C44AB884-0C46-DFA1-F995-E3803A292CD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136516" y="3916751"/>
                  <a:ext cx="71755" cy="20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55" h="20320">
                      <a:moveTo>
                        <a:pt x="0" y="0"/>
                      </a:moveTo>
                      <a:lnTo>
                        <a:pt x="71367" y="0"/>
                      </a:lnTo>
                      <a:lnTo>
                        <a:pt x="71367" y="20173"/>
                      </a:lnTo>
                      <a:lnTo>
                        <a:pt x="0" y="201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10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65" name="object 625">
                  <a:extLst>
                    <a:ext uri="{FF2B5EF4-FFF2-40B4-BE49-F238E27FC236}">
                      <a16:creationId xmlns:a16="http://schemas.microsoft.com/office/drawing/2014/main" id="{5C5E3C5F-6355-1E24-A016-B1FB2F9E861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359023" y="4488402"/>
                  <a:ext cx="4445" cy="83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83820">
                      <a:moveTo>
                        <a:pt x="4197" y="0"/>
                      </a:moveTo>
                      <a:lnTo>
                        <a:pt x="0" y="0"/>
                      </a:lnTo>
                      <a:lnTo>
                        <a:pt x="0" y="83225"/>
                      </a:lnTo>
                      <a:lnTo>
                        <a:pt x="4197" y="83225"/>
                      </a:lnTo>
                      <a:lnTo>
                        <a:pt x="4197" y="0"/>
                      </a:lnTo>
                      <a:close/>
                    </a:path>
                  </a:pathLst>
                </a:custGeom>
                <a:solidFill>
                  <a:srgbClr val="00010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66" name="object 626">
                  <a:extLst>
                    <a:ext uri="{FF2B5EF4-FFF2-40B4-BE49-F238E27FC236}">
                      <a16:creationId xmlns:a16="http://schemas.microsoft.com/office/drawing/2014/main" id="{DCCB426C-682E-262A-1B57-0B648F8B1E3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359023" y="4440490"/>
                  <a:ext cx="4445" cy="2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27304">
                      <a:moveTo>
                        <a:pt x="4197" y="0"/>
                      </a:moveTo>
                      <a:lnTo>
                        <a:pt x="0" y="0"/>
                      </a:lnTo>
                      <a:lnTo>
                        <a:pt x="0" y="26897"/>
                      </a:lnTo>
                      <a:lnTo>
                        <a:pt x="4197" y="26897"/>
                      </a:lnTo>
                      <a:lnTo>
                        <a:pt x="4197" y="0"/>
                      </a:lnTo>
                      <a:close/>
                    </a:path>
                  </a:pathLst>
                </a:custGeom>
                <a:solidFill>
                  <a:srgbClr val="00010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67" name="object 627">
                  <a:extLst>
                    <a:ext uri="{FF2B5EF4-FFF2-40B4-BE49-F238E27FC236}">
                      <a16:creationId xmlns:a16="http://schemas.microsoft.com/office/drawing/2014/main" id="{03E91351-E119-E1C4-B986-65971D74294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361122" y="4116835"/>
                  <a:ext cx="0" cy="3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303529">
                      <a:moveTo>
                        <a:pt x="0" y="0"/>
                      </a:moveTo>
                      <a:lnTo>
                        <a:pt x="0" y="303471"/>
                      </a:lnTo>
                    </a:path>
                  </a:pathLst>
                </a:custGeom>
                <a:ln w="4197">
                  <a:solidFill>
                    <a:srgbClr val="000103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68" name="object 628">
                  <a:extLst>
                    <a:ext uri="{FF2B5EF4-FFF2-40B4-BE49-F238E27FC236}">
                      <a16:creationId xmlns:a16="http://schemas.microsoft.com/office/drawing/2014/main" id="{B6CBE32F-D4AA-109D-EF19-930B289D1CA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359023" y="4069753"/>
                  <a:ext cx="4445" cy="2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26670">
                      <a:moveTo>
                        <a:pt x="4197" y="0"/>
                      </a:moveTo>
                      <a:lnTo>
                        <a:pt x="0" y="0"/>
                      </a:lnTo>
                      <a:lnTo>
                        <a:pt x="0" y="26056"/>
                      </a:lnTo>
                      <a:lnTo>
                        <a:pt x="4197" y="26056"/>
                      </a:lnTo>
                      <a:lnTo>
                        <a:pt x="4197" y="0"/>
                      </a:lnTo>
                      <a:close/>
                    </a:path>
                  </a:pathLst>
                </a:custGeom>
                <a:solidFill>
                  <a:srgbClr val="00010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69" name="object 629">
                  <a:extLst>
                    <a:ext uri="{FF2B5EF4-FFF2-40B4-BE49-F238E27FC236}">
                      <a16:creationId xmlns:a16="http://schemas.microsoft.com/office/drawing/2014/main" id="{20FF9AD5-FC98-A6F7-AD22-B5851D7F0ED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359023" y="3967195"/>
                  <a:ext cx="4445" cy="81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81914">
                      <a:moveTo>
                        <a:pt x="4197" y="0"/>
                      </a:moveTo>
                      <a:lnTo>
                        <a:pt x="0" y="0"/>
                      </a:lnTo>
                      <a:lnTo>
                        <a:pt x="0" y="81544"/>
                      </a:lnTo>
                      <a:lnTo>
                        <a:pt x="4197" y="81544"/>
                      </a:lnTo>
                      <a:lnTo>
                        <a:pt x="4197" y="0"/>
                      </a:lnTo>
                      <a:close/>
                    </a:path>
                  </a:pathLst>
                </a:custGeom>
                <a:solidFill>
                  <a:srgbClr val="00010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70" name="object 630">
                  <a:extLst>
                    <a:ext uri="{FF2B5EF4-FFF2-40B4-BE49-F238E27FC236}">
                      <a16:creationId xmlns:a16="http://schemas.microsoft.com/office/drawing/2014/main" id="{20BD4CC0-4F87-56A0-F5F0-E9BB2053B42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017287" y="4579195"/>
                  <a:ext cx="34607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75">
                      <a:moveTo>
                        <a:pt x="0" y="0"/>
                      </a:moveTo>
                      <a:lnTo>
                        <a:pt x="345933" y="0"/>
                      </a:lnTo>
                    </a:path>
                  </a:pathLst>
                </a:custGeom>
                <a:ln w="15135">
                  <a:solidFill>
                    <a:srgbClr val="000103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71" name="object 632">
                  <a:extLst>
                    <a:ext uri="{FF2B5EF4-FFF2-40B4-BE49-F238E27FC236}">
                      <a16:creationId xmlns:a16="http://schemas.microsoft.com/office/drawing/2014/main" id="{DC9BAD2F-7D54-4183-A9C1-E963F46A13A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1017287" y="4430398"/>
                  <a:ext cx="34607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75">
                      <a:moveTo>
                        <a:pt x="0" y="0"/>
                      </a:moveTo>
                      <a:lnTo>
                        <a:pt x="345933" y="0"/>
                      </a:lnTo>
                    </a:path>
                  </a:pathLst>
                </a:custGeom>
                <a:ln w="20184">
                  <a:solidFill>
                    <a:srgbClr val="000103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  <p:sp>
          <p:nvSpPr>
            <p:cNvPr id="1372" name="object 635">
              <a:extLst>
                <a:ext uri="{FF2B5EF4-FFF2-40B4-BE49-F238E27FC236}">
                  <a16:creationId xmlns:a16="http://schemas.microsoft.com/office/drawing/2014/main" id="{C4E60D4C-444B-22B8-9CF2-4A4AB62BC72F}"/>
                </a:ext>
              </a:extLst>
            </p:cNvPr>
            <p:cNvSpPr>
              <a:spLocks/>
            </p:cNvSpPr>
            <p:nvPr/>
          </p:nvSpPr>
          <p:spPr>
            <a:xfrm>
              <a:off x="8310165" y="1683021"/>
              <a:ext cx="109737" cy="16682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3" name="Slide Number Placeholder 3">
            <a:extLst>
              <a:ext uri="{FF2B5EF4-FFF2-40B4-BE49-F238E27FC236}">
                <a16:creationId xmlns:a16="http://schemas.microsoft.com/office/drawing/2014/main" id="{E2EFF5B6-E7F5-1DA2-E688-178284D0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6100" y="6428920"/>
            <a:ext cx="72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7F51756-EAE1-079B-170C-A16A10CD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2756" y="6429600"/>
            <a:ext cx="5146489" cy="252000"/>
          </a:xfrm>
        </p:spPr>
        <p:txBody>
          <a:bodyPr/>
          <a:lstStyle/>
          <a:p>
            <a:r>
              <a:rPr lang="fr-FR"/>
              <a:t>APPROVISIONNEMENT DE LA FRANCE EN ÉNERGIES LIQUIDES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305454DA-1991-2852-2972-CB160E71E1C4}"/>
              </a:ext>
            </a:extLst>
          </p:cNvPr>
          <p:cNvSpPr>
            <a:spLocks/>
          </p:cNvSpPr>
          <p:nvPr/>
        </p:nvSpPr>
        <p:spPr>
          <a:xfrm>
            <a:off x="10253650" y="2081119"/>
            <a:ext cx="1058611" cy="66548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838C780-5C45-0FA9-05E9-F2F7BC1EB625}"/>
              </a:ext>
            </a:extLst>
          </p:cNvPr>
          <p:cNvGrpSpPr/>
          <p:nvPr/>
        </p:nvGrpSpPr>
        <p:grpSpPr>
          <a:xfrm rot="4482127">
            <a:off x="10092545" y="2699646"/>
            <a:ext cx="695530" cy="735522"/>
            <a:chOff x="7441231" y="901790"/>
            <a:chExt cx="914400" cy="914400"/>
          </a:xfrm>
        </p:grpSpPr>
        <p:pic>
          <p:nvPicPr>
            <p:cNvPr id="13" name="Graphique 12" descr="Avion avec un remplissage uni">
              <a:extLst>
                <a:ext uri="{FF2B5EF4-FFF2-40B4-BE49-F238E27FC236}">
                  <a16:creationId xmlns:a16="http://schemas.microsoft.com/office/drawing/2014/main" id="{D3A1EE6E-5BBF-6119-B6DF-3A9FE4F44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09029" y="943094"/>
              <a:ext cx="801201" cy="845091"/>
            </a:xfrm>
            <a:prstGeom prst="rect">
              <a:avLst/>
            </a:prstGeom>
          </p:spPr>
        </p:pic>
        <p:pic>
          <p:nvPicPr>
            <p:cNvPr id="17" name="Graphique 16" descr="Avion contour">
              <a:extLst>
                <a:ext uri="{FF2B5EF4-FFF2-40B4-BE49-F238E27FC236}">
                  <a16:creationId xmlns:a16="http://schemas.microsoft.com/office/drawing/2014/main" id="{F10DA0DB-D4CC-8696-2950-1FD72F534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441231" y="901790"/>
              <a:ext cx="914400" cy="914400"/>
            </a:xfrm>
            <a:prstGeom prst="rect">
              <a:avLst/>
            </a:prstGeom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34508AA-987A-4381-1D57-60AB5F51B783}"/>
              </a:ext>
            </a:extLst>
          </p:cNvPr>
          <p:cNvGrpSpPr/>
          <p:nvPr/>
        </p:nvGrpSpPr>
        <p:grpSpPr>
          <a:xfrm>
            <a:off x="10700268" y="2692777"/>
            <a:ext cx="797225" cy="886547"/>
            <a:chOff x="10237174" y="2550154"/>
            <a:chExt cx="958160" cy="965762"/>
          </a:xfrm>
        </p:grpSpPr>
        <p:pic>
          <p:nvPicPr>
            <p:cNvPr id="19" name="Graphique 18" descr="Bateau remorqueur avec un remplissage uni">
              <a:extLst>
                <a:ext uri="{FF2B5EF4-FFF2-40B4-BE49-F238E27FC236}">
                  <a16:creationId xmlns:a16="http://schemas.microsoft.com/office/drawing/2014/main" id="{C9E9B8C1-C12F-AF45-7EB1-BCB054B9E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0280934" y="2601516"/>
              <a:ext cx="914400" cy="914400"/>
            </a:xfrm>
            <a:prstGeom prst="rect">
              <a:avLst/>
            </a:prstGeom>
          </p:spPr>
        </p:pic>
        <p:pic>
          <p:nvPicPr>
            <p:cNvPr id="20" name="Graphique 19" descr="Bateau remorqueur contour">
              <a:extLst>
                <a:ext uri="{FF2B5EF4-FFF2-40B4-BE49-F238E27FC236}">
                  <a16:creationId xmlns:a16="http://schemas.microsoft.com/office/drawing/2014/main" id="{FA39928A-68DE-49FC-D0AF-A6421386F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0237174" y="255015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604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CAD0280E-2D53-460B-A6A3-B642AA1D53A4}"/>
              </a:ext>
            </a:extLst>
          </p:cNvPr>
          <p:cNvGrpSpPr/>
          <p:nvPr/>
        </p:nvGrpSpPr>
        <p:grpSpPr>
          <a:xfrm>
            <a:off x="4256062" y="2530389"/>
            <a:ext cx="4927433" cy="2609290"/>
            <a:chOff x="4323624" y="2011180"/>
            <a:chExt cx="5720893" cy="3071860"/>
          </a:xfrm>
        </p:grpSpPr>
        <p:graphicFrame>
          <p:nvGraphicFramePr>
            <p:cNvPr id="28" name="Graphique 27">
              <a:extLst>
                <a:ext uri="{FF2B5EF4-FFF2-40B4-BE49-F238E27FC236}">
                  <a16:creationId xmlns:a16="http://schemas.microsoft.com/office/drawing/2014/main" id="{60A51EBC-F7C6-599F-B7FD-ECA910D3E7A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40338360"/>
                </p:ext>
              </p:extLst>
            </p:nvPr>
          </p:nvGraphicFramePr>
          <p:xfrm>
            <a:off x="4323624" y="2011180"/>
            <a:ext cx="5720893" cy="306715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D3D2FB8-19D3-F2DA-244F-3D0583A4D329}"/>
                </a:ext>
              </a:extLst>
            </p:cNvPr>
            <p:cNvSpPr txBox="1">
              <a:spLocks/>
            </p:cNvSpPr>
            <p:nvPr/>
          </p:nvSpPr>
          <p:spPr>
            <a:xfrm>
              <a:off x="5864291" y="4388404"/>
              <a:ext cx="1269336" cy="30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solidFill>
                    <a:srgbClr val="5881CA"/>
                  </a:solidFill>
                </a:rPr>
                <a:t>Europe</a:t>
              </a:r>
              <a:r>
                <a:rPr lang="fr-FR" sz="1100" b="1">
                  <a:solidFill>
                    <a:srgbClr val="51535A"/>
                  </a:solidFill>
                </a:rPr>
                <a:t> 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0FEE78F3-4891-20FB-1A28-3C99BE71495C}"/>
                </a:ext>
              </a:extLst>
            </p:cNvPr>
            <p:cNvSpPr txBox="1">
              <a:spLocks/>
            </p:cNvSpPr>
            <p:nvPr/>
          </p:nvSpPr>
          <p:spPr>
            <a:xfrm>
              <a:off x="6705049" y="4776230"/>
              <a:ext cx="898002" cy="30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solidFill>
                    <a:srgbClr val="51535A"/>
                  </a:solidFill>
                </a:rPr>
                <a:t>Russie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BB166FE-209F-CB00-51AD-58FC4C76327B}"/>
                </a:ext>
              </a:extLst>
            </p:cNvPr>
            <p:cNvSpPr txBox="1">
              <a:spLocks/>
            </p:cNvSpPr>
            <p:nvPr/>
          </p:nvSpPr>
          <p:spPr>
            <a:xfrm>
              <a:off x="8177419" y="4110260"/>
              <a:ext cx="898002" cy="30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solidFill>
                    <a:srgbClr val="294881"/>
                  </a:solidFill>
                </a:rPr>
                <a:t>Afrique</a:t>
              </a:r>
              <a:r>
                <a:rPr lang="fr-FR" sz="1100" b="1">
                  <a:solidFill>
                    <a:srgbClr val="203864"/>
                  </a:solidFill>
                </a:rPr>
                <a:t> 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9A8BB094-B19D-A8D8-6FB7-A36734138173}"/>
                </a:ext>
              </a:extLst>
            </p:cNvPr>
            <p:cNvSpPr txBox="1">
              <a:spLocks/>
            </p:cNvSpPr>
            <p:nvPr/>
          </p:nvSpPr>
          <p:spPr>
            <a:xfrm>
              <a:off x="7336143" y="2019729"/>
              <a:ext cx="957955" cy="30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>
                  <a:solidFill>
                    <a:schemeClr val="accent4"/>
                  </a:solidFill>
                </a:rPr>
                <a:t>Autres*  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121DCD4-F832-B10A-38C3-658B54B8B91E}"/>
                </a:ext>
              </a:extLst>
            </p:cNvPr>
            <p:cNvSpPr txBox="1">
              <a:spLocks/>
            </p:cNvSpPr>
            <p:nvPr/>
          </p:nvSpPr>
          <p:spPr>
            <a:xfrm>
              <a:off x="5071933" y="3269292"/>
              <a:ext cx="920882" cy="505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solidFill>
                    <a:srgbClr val="3D6BBD"/>
                  </a:solidFill>
                </a:rPr>
                <a:t>Amérique du Nord 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246E741A-5466-5CD3-8AF8-450CA1CB9676}"/>
                </a:ext>
              </a:extLst>
            </p:cNvPr>
            <p:cNvSpPr txBox="1">
              <a:spLocks/>
            </p:cNvSpPr>
            <p:nvPr/>
          </p:nvSpPr>
          <p:spPr>
            <a:xfrm>
              <a:off x="5645874" y="2219032"/>
              <a:ext cx="759629" cy="505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>
                  <a:solidFill>
                    <a:srgbClr val="335A9F"/>
                  </a:solidFill>
                </a:rPr>
                <a:t>Moyen Orient</a:t>
              </a:r>
            </a:p>
          </p:txBody>
        </p:sp>
        <p:sp>
          <p:nvSpPr>
            <p:cNvPr id="35" name="object 177">
              <a:extLst>
                <a:ext uri="{FF2B5EF4-FFF2-40B4-BE49-F238E27FC236}">
                  <a16:creationId xmlns:a16="http://schemas.microsoft.com/office/drawing/2014/main" id="{A5321A87-CAC8-5426-B161-C42D664BC0C4}"/>
                </a:ext>
              </a:extLst>
            </p:cNvPr>
            <p:cNvSpPr txBox="1">
              <a:spLocks/>
            </p:cNvSpPr>
            <p:nvPr/>
          </p:nvSpPr>
          <p:spPr>
            <a:xfrm>
              <a:off x="6477134" y="3188805"/>
              <a:ext cx="1443833" cy="62729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spcBef>
                  <a:spcPts val="95"/>
                </a:spcBef>
              </a:pPr>
              <a:r>
                <a:rPr lang="fr-FR" sz="1100" b="1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répartition </a:t>
              </a:r>
            </a:p>
            <a:p>
              <a:pPr marL="12700" algn="ctr">
                <a:spcBef>
                  <a:spcPts val="95"/>
                </a:spcBef>
              </a:pPr>
              <a:r>
                <a:rPr lang="fr-FR" sz="1100" b="1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des importations par région d’origine </a:t>
              </a:r>
            </a:p>
          </p:txBody>
        </p:sp>
      </p:grpSp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3D215182-7916-8456-7FA3-8E14BF871A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007846"/>
              </p:ext>
            </p:extLst>
          </p:nvPr>
        </p:nvGraphicFramePr>
        <p:xfrm>
          <a:off x="824006" y="2405198"/>
          <a:ext cx="3009349" cy="305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6076BE96-1983-F201-D1F2-39BF9D91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153194"/>
            <a:ext cx="8306126" cy="684000"/>
          </a:xfrm>
        </p:spPr>
        <p:txBody>
          <a:bodyPr/>
          <a:lstStyle/>
          <a:p>
            <a:r>
              <a:rPr lang="fr-FR"/>
              <a:t>La France s’approvisionne du monde entier pour alimenter ses plateformes industrielles de raffinage en pétrole brut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42F05E-7FC9-E436-2EBB-EAC48168CC09}"/>
              </a:ext>
            </a:extLst>
          </p:cNvPr>
          <p:cNvGrpSpPr/>
          <p:nvPr/>
        </p:nvGrpSpPr>
        <p:grpSpPr>
          <a:xfrm>
            <a:off x="9045526" y="72000"/>
            <a:ext cx="3098866" cy="696113"/>
            <a:chOff x="9045526" y="40834"/>
            <a:chExt cx="3098866" cy="696113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8D1A2571-21DC-ED6A-9B42-E06143237904}"/>
                </a:ext>
              </a:extLst>
            </p:cNvPr>
            <p:cNvGrpSpPr/>
            <p:nvPr/>
          </p:nvGrpSpPr>
          <p:grpSpPr>
            <a:xfrm>
              <a:off x="11298289" y="40834"/>
              <a:ext cx="846103" cy="695113"/>
              <a:chOff x="11297811" y="153193"/>
              <a:chExt cx="846103" cy="695113"/>
            </a:xfrm>
          </p:grpSpPr>
          <p:sp>
            <p:nvSpPr>
              <p:cNvPr id="498" name="object 288">
                <a:extLst>
                  <a:ext uri="{FF2B5EF4-FFF2-40B4-BE49-F238E27FC236}">
                    <a16:creationId xmlns:a16="http://schemas.microsoft.com/office/drawing/2014/main" id="{9D600812-6D0B-3F5A-DBB6-C3B661B60A10}"/>
                  </a:ext>
                </a:extLst>
              </p:cNvPr>
              <p:cNvSpPr/>
              <p:nvPr/>
            </p:nvSpPr>
            <p:spPr>
              <a:xfrm>
                <a:off x="11297811" y="844481"/>
                <a:ext cx="84610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39239">
                    <a:moveTo>
                      <a:pt x="0" y="0"/>
                    </a:moveTo>
                    <a:lnTo>
                      <a:pt x="1538701" y="0"/>
                    </a:lnTo>
                  </a:path>
                </a:pathLst>
              </a:custGeom>
              <a:ln w="2194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9" name="object 289">
                <a:extLst>
                  <a:ext uri="{FF2B5EF4-FFF2-40B4-BE49-F238E27FC236}">
                    <a16:creationId xmlns:a16="http://schemas.microsoft.com/office/drawing/2014/main" id="{E192CBBB-F87B-FB98-2C2D-00E43AF0AFEE}"/>
                  </a:ext>
                </a:extLst>
              </p:cNvPr>
              <p:cNvSpPr/>
              <p:nvPr/>
            </p:nvSpPr>
            <p:spPr>
              <a:xfrm>
                <a:off x="11587365" y="159558"/>
                <a:ext cx="48867" cy="645932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993139">
                    <a:moveTo>
                      <a:pt x="62070" y="0"/>
                    </a:moveTo>
                    <a:lnTo>
                      <a:pt x="25738" y="0"/>
                    </a:lnTo>
                    <a:lnTo>
                      <a:pt x="0" y="992923"/>
                    </a:lnTo>
                    <a:lnTo>
                      <a:pt x="88555" y="992923"/>
                    </a:lnTo>
                    <a:lnTo>
                      <a:pt x="6207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0" name="object 290">
                <a:extLst>
                  <a:ext uri="{FF2B5EF4-FFF2-40B4-BE49-F238E27FC236}">
                    <a16:creationId xmlns:a16="http://schemas.microsoft.com/office/drawing/2014/main" id="{69816C97-09FC-CD58-7EDB-C4D1795ECC3B}"/>
                  </a:ext>
                </a:extLst>
              </p:cNvPr>
              <p:cNvSpPr/>
              <p:nvPr/>
            </p:nvSpPr>
            <p:spPr>
              <a:xfrm>
                <a:off x="11584869" y="157130"/>
                <a:ext cx="53405" cy="650888"/>
              </a:xfrm>
              <a:custGeom>
                <a:avLst/>
                <a:gdLst/>
                <a:ahLst/>
                <a:cxnLst/>
                <a:rect l="l" t="t" r="r" b="b"/>
                <a:pathLst>
                  <a:path w="97154" h="1000760">
                    <a:moveTo>
                      <a:pt x="69637" y="0"/>
                    </a:moveTo>
                    <a:lnTo>
                      <a:pt x="27251" y="0"/>
                    </a:lnTo>
                    <a:lnTo>
                      <a:pt x="26494" y="3732"/>
                    </a:lnTo>
                    <a:lnTo>
                      <a:pt x="0" y="1000440"/>
                    </a:lnTo>
                    <a:lnTo>
                      <a:pt x="96878" y="1000440"/>
                    </a:lnTo>
                    <a:lnTo>
                      <a:pt x="96672" y="992873"/>
                    </a:lnTo>
                    <a:lnTo>
                      <a:pt x="8333" y="992873"/>
                    </a:lnTo>
                    <a:lnTo>
                      <a:pt x="33962" y="7566"/>
                    </a:lnTo>
                    <a:lnTo>
                      <a:pt x="30278" y="7566"/>
                    </a:lnTo>
                    <a:lnTo>
                      <a:pt x="30278" y="3732"/>
                    </a:lnTo>
                    <a:lnTo>
                      <a:pt x="69739" y="3732"/>
                    </a:lnTo>
                    <a:lnTo>
                      <a:pt x="69637" y="0"/>
                    </a:lnTo>
                    <a:close/>
                  </a:path>
                  <a:path w="97154" h="1000760">
                    <a:moveTo>
                      <a:pt x="69739" y="3732"/>
                    </a:moveTo>
                    <a:lnTo>
                      <a:pt x="34061" y="3732"/>
                    </a:lnTo>
                    <a:lnTo>
                      <a:pt x="33962" y="7566"/>
                    </a:lnTo>
                    <a:lnTo>
                      <a:pt x="62826" y="7566"/>
                    </a:lnTo>
                    <a:lnTo>
                      <a:pt x="88555" y="992873"/>
                    </a:lnTo>
                    <a:lnTo>
                      <a:pt x="96672" y="992873"/>
                    </a:lnTo>
                    <a:lnTo>
                      <a:pt x="69739" y="3732"/>
                    </a:lnTo>
                    <a:close/>
                  </a:path>
                  <a:path w="97154" h="1000760">
                    <a:moveTo>
                      <a:pt x="34061" y="3732"/>
                    </a:moveTo>
                    <a:lnTo>
                      <a:pt x="30278" y="3732"/>
                    </a:lnTo>
                    <a:lnTo>
                      <a:pt x="30278" y="7566"/>
                    </a:lnTo>
                    <a:lnTo>
                      <a:pt x="33962" y="7566"/>
                    </a:lnTo>
                    <a:lnTo>
                      <a:pt x="34061" y="3732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1" name="object 291">
                <a:extLst>
                  <a:ext uri="{FF2B5EF4-FFF2-40B4-BE49-F238E27FC236}">
                    <a16:creationId xmlns:a16="http://schemas.microsoft.com/office/drawing/2014/main" id="{C815E6A5-E9F2-22B4-E2F0-B1F84B3939F6}"/>
                  </a:ext>
                </a:extLst>
              </p:cNvPr>
              <p:cNvSpPr/>
              <p:nvPr/>
            </p:nvSpPr>
            <p:spPr>
              <a:xfrm>
                <a:off x="11583621" y="155621"/>
                <a:ext cx="55848" cy="653779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005205">
                    <a:moveTo>
                      <a:pt x="74177" y="0"/>
                    </a:moveTo>
                    <a:lnTo>
                      <a:pt x="27251" y="0"/>
                    </a:lnTo>
                    <a:lnTo>
                      <a:pt x="756" y="998977"/>
                    </a:lnTo>
                    <a:lnTo>
                      <a:pt x="0" y="1005030"/>
                    </a:lnTo>
                    <a:lnTo>
                      <a:pt x="101419" y="1005030"/>
                    </a:lnTo>
                    <a:lnTo>
                      <a:pt x="101090" y="992923"/>
                    </a:lnTo>
                    <a:lnTo>
                      <a:pt x="12874" y="992923"/>
                    </a:lnTo>
                    <a:lnTo>
                      <a:pt x="38602" y="12106"/>
                    </a:lnTo>
                    <a:lnTo>
                      <a:pt x="74505" y="12106"/>
                    </a:lnTo>
                    <a:lnTo>
                      <a:pt x="74177" y="0"/>
                    </a:lnTo>
                    <a:close/>
                  </a:path>
                  <a:path w="101600" h="1005205">
                    <a:moveTo>
                      <a:pt x="74505" y="12106"/>
                    </a:moveTo>
                    <a:lnTo>
                      <a:pt x="62816" y="12106"/>
                    </a:lnTo>
                    <a:lnTo>
                      <a:pt x="88555" y="992923"/>
                    </a:lnTo>
                    <a:lnTo>
                      <a:pt x="101090" y="992923"/>
                    </a:lnTo>
                    <a:lnTo>
                      <a:pt x="74505" y="1210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2" name="object 292">
                <a:extLst>
                  <a:ext uri="{FF2B5EF4-FFF2-40B4-BE49-F238E27FC236}">
                    <a16:creationId xmlns:a16="http://schemas.microsoft.com/office/drawing/2014/main" id="{4F58C4FC-5398-B5C7-C8CD-0CFF39B22E2C}"/>
                  </a:ext>
                </a:extLst>
              </p:cNvPr>
              <p:cNvSpPr/>
              <p:nvPr/>
            </p:nvSpPr>
            <p:spPr>
              <a:xfrm>
                <a:off x="11581542" y="153193"/>
                <a:ext cx="60037" cy="658735"/>
              </a:xfrm>
              <a:custGeom>
                <a:avLst/>
                <a:gdLst/>
                <a:ahLst/>
                <a:cxnLst/>
                <a:rect l="l" t="t" r="r" b="b"/>
                <a:pathLst>
                  <a:path w="109220" h="1012825">
                    <a:moveTo>
                      <a:pt x="81744" y="0"/>
                    </a:moveTo>
                    <a:lnTo>
                      <a:pt x="27251" y="0"/>
                    </a:lnTo>
                    <a:lnTo>
                      <a:pt x="27149" y="7566"/>
                    </a:lnTo>
                    <a:lnTo>
                      <a:pt x="756" y="1002710"/>
                    </a:lnTo>
                    <a:lnTo>
                      <a:pt x="0" y="1008763"/>
                    </a:lnTo>
                    <a:lnTo>
                      <a:pt x="0" y="1012557"/>
                    </a:lnTo>
                    <a:lnTo>
                      <a:pt x="108986" y="1012557"/>
                    </a:lnTo>
                    <a:lnTo>
                      <a:pt x="108782" y="1004980"/>
                    </a:lnTo>
                    <a:lnTo>
                      <a:pt x="7567" y="1004980"/>
                    </a:lnTo>
                    <a:lnTo>
                      <a:pt x="8323" y="1002710"/>
                    </a:lnTo>
                    <a:lnTo>
                      <a:pt x="34717" y="7566"/>
                    </a:lnTo>
                    <a:lnTo>
                      <a:pt x="31035" y="7566"/>
                    </a:lnTo>
                    <a:lnTo>
                      <a:pt x="31035" y="3732"/>
                    </a:lnTo>
                    <a:lnTo>
                      <a:pt x="81845" y="3732"/>
                    </a:lnTo>
                    <a:lnTo>
                      <a:pt x="81744" y="0"/>
                    </a:lnTo>
                    <a:close/>
                  </a:path>
                  <a:path w="109220" h="1012825">
                    <a:moveTo>
                      <a:pt x="81845" y="3732"/>
                    </a:moveTo>
                    <a:lnTo>
                      <a:pt x="34818" y="3732"/>
                    </a:lnTo>
                    <a:lnTo>
                      <a:pt x="34717" y="7566"/>
                    </a:lnTo>
                    <a:lnTo>
                      <a:pt x="74934" y="7566"/>
                    </a:lnTo>
                    <a:lnTo>
                      <a:pt x="101419" y="1004980"/>
                    </a:lnTo>
                    <a:lnTo>
                      <a:pt x="108782" y="1004980"/>
                    </a:lnTo>
                    <a:lnTo>
                      <a:pt x="81845" y="3732"/>
                    </a:lnTo>
                    <a:close/>
                  </a:path>
                  <a:path w="109220" h="1012825">
                    <a:moveTo>
                      <a:pt x="70394" y="12106"/>
                    </a:moveTo>
                    <a:lnTo>
                      <a:pt x="38602" y="12106"/>
                    </a:lnTo>
                    <a:lnTo>
                      <a:pt x="12874" y="1000440"/>
                    </a:lnTo>
                    <a:lnTo>
                      <a:pt x="16657" y="1000440"/>
                    </a:lnTo>
                    <a:lnTo>
                      <a:pt x="16657" y="992873"/>
                    </a:lnTo>
                    <a:lnTo>
                      <a:pt x="20540" y="992873"/>
                    </a:lnTo>
                    <a:lnTo>
                      <a:pt x="46169" y="19673"/>
                    </a:lnTo>
                    <a:lnTo>
                      <a:pt x="70596" y="19673"/>
                    </a:lnTo>
                    <a:lnTo>
                      <a:pt x="70394" y="12106"/>
                    </a:lnTo>
                    <a:close/>
                  </a:path>
                  <a:path w="109220" h="1012825">
                    <a:moveTo>
                      <a:pt x="20540" y="992873"/>
                    </a:moveTo>
                    <a:lnTo>
                      <a:pt x="16657" y="992873"/>
                    </a:lnTo>
                    <a:lnTo>
                      <a:pt x="16657" y="1000440"/>
                    </a:lnTo>
                    <a:lnTo>
                      <a:pt x="96878" y="1000440"/>
                    </a:lnTo>
                    <a:lnTo>
                      <a:pt x="96777" y="996656"/>
                    </a:lnTo>
                    <a:lnTo>
                      <a:pt x="20441" y="996656"/>
                    </a:lnTo>
                    <a:lnTo>
                      <a:pt x="20540" y="992873"/>
                    </a:lnTo>
                    <a:close/>
                  </a:path>
                  <a:path w="109220" h="1012825">
                    <a:moveTo>
                      <a:pt x="70596" y="19673"/>
                    </a:moveTo>
                    <a:lnTo>
                      <a:pt x="62816" y="19673"/>
                    </a:lnTo>
                    <a:lnTo>
                      <a:pt x="88555" y="992873"/>
                    </a:lnTo>
                    <a:lnTo>
                      <a:pt x="20540" y="992873"/>
                    </a:lnTo>
                    <a:lnTo>
                      <a:pt x="20441" y="996656"/>
                    </a:lnTo>
                    <a:lnTo>
                      <a:pt x="96777" y="996656"/>
                    </a:lnTo>
                    <a:lnTo>
                      <a:pt x="70596" y="19673"/>
                    </a:lnTo>
                    <a:close/>
                  </a:path>
                  <a:path w="109220" h="1012825">
                    <a:moveTo>
                      <a:pt x="34818" y="3732"/>
                    </a:moveTo>
                    <a:lnTo>
                      <a:pt x="31035" y="3732"/>
                    </a:lnTo>
                    <a:lnTo>
                      <a:pt x="31035" y="7566"/>
                    </a:lnTo>
                    <a:lnTo>
                      <a:pt x="34717" y="7566"/>
                    </a:lnTo>
                    <a:lnTo>
                      <a:pt x="34818" y="3732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3" name="object 293">
                <a:extLst>
                  <a:ext uri="{FF2B5EF4-FFF2-40B4-BE49-F238E27FC236}">
                    <a16:creationId xmlns:a16="http://schemas.microsoft.com/office/drawing/2014/main" id="{95DEA9B6-E128-964A-11AD-FE83D8A4D6A9}"/>
                  </a:ext>
                </a:extLst>
              </p:cNvPr>
              <p:cNvSpPr/>
              <p:nvPr/>
            </p:nvSpPr>
            <p:spPr>
              <a:xfrm>
                <a:off x="11596106" y="436691"/>
                <a:ext cx="30367" cy="4956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7619">
                    <a:moveTo>
                      <a:pt x="0" y="0"/>
                    </a:moveTo>
                    <a:lnTo>
                      <a:pt x="55249" y="0"/>
                    </a:lnTo>
                    <a:lnTo>
                      <a:pt x="55249" y="7566"/>
                    </a:lnTo>
                    <a:lnTo>
                      <a:pt x="0" y="75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4" name="object 294">
                <a:extLst>
                  <a:ext uri="{FF2B5EF4-FFF2-40B4-BE49-F238E27FC236}">
                    <a16:creationId xmlns:a16="http://schemas.microsoft.com/office/drawing/2014/main" id="{D5D1D259-E515-7B2F-06A5-45C54EB2F52C}"/>
                  </a:ext>
                </a:extLst>
              </p:cNvPr>
              <p:cNvSpPr/>
              <p:nvPr/>
            </p:nvSpPr>
            <p:spPr>
              <a:xfrm>
                <a:off x="11596106" y="435215"/>
                <a:ext cx="30367" cy="8260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12700">
                    <a:moveTo>
                      <a:pt x="0" y="0"/>
                    </a:moveTo>
                    <a:lnTo>
                      <a:pt x="55249" y="0"/>
                    </a:lnTo>
                    <a:lnTo>
                      <a:pt x="55249" y="12106"/>
                    </a:lnTo>
                    <a:lnTo>
                      <a:pt x="0" y="12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5" name="object 295">
                <a:extLst>
                  <a:ext uri="{FF2B5EF4-FFF2-40B4-BE49-F238E27FC236}">
                    <a16:creationId xmlns:a16="http://schemas.microsoft.com/office/drawing/2014/main" id="{57075319-8C40-7543-B5F4-40AFF58E99AA}"/>
                  </a:ext>
                </a:extLst>
              </p:cNvPr>
              <p:cNvSpPr/>
              <p:nvPr/>
            </p:nvSpPr>
            <p:spPr>
              <a:xfrm>
                <a:off x="11594026" y="432754"/>
                <a:ext cx="34556" cy="12803"/>
              </a:xfrm>
              <a:custGeom>
                <a:avLst/>
                <a:gdLst/>
                <a:ahLst/>
                <a:cxnLst/>
                <a:rect l="l" t="t" r="r" b="b"/>
                <a:pathLst>
                  <a:path w="62864" h="19685">
                    <a:moveTo>
                      <a:pt x="62816" y="0"/>
                    </a:moveTo>
                    <a:lnTo>
                      <a:pt x="0" y="0"/>
                    </a:lnTo>
                    <a:lnTo>
                      <a:pt x="0" y="19673"/>
                    </a:lnTo>
                    <a:lnTo>
                      <a:pt x="62816" y="19673"/>
                    </a:lnTo>
                    <a:lnTo>
                      <a:pt x="62816" y="12106"/>
                    </a:lnTo>
                    <a:lnTo>
                      <a:pt x="7567" y="12106"/>
                    </a:lnTo>
                    <a:lnTo>
                      <a:pt x="7567" y="7566"/>
                    </a:lnTo>
                    <a:lnTo>
                      <a:pt x="3783" y="7566"/>
                    </a:lnTo>
                    <a:lnTo>
                      <a:pt x="3783" y="3783"/>
                    </a:lnTo>
                    <a:lnTo>
                      <a:pt x="62816" y="3783"/>
                    </a:lnTo>
                    <a:lnTo>
                      <a:pt x="62816" y="0"/>
                    </a:lnTo>
                    <a:close/>
                  </a:path>
                  <a:path w="62864" h="19685">
                    <a:moveTo>
                      <a:pt x="62816" y="3783"/>
                    </a:moveTo>
                    <a:lnTo>
                      <a:pt x="7567" y="3783"/>
                    </a:lnTo>
                    <a:lnTo>
                      <a:pt x="7567" y="7566"/>
                    </a:lnTo>
                    <a:lnTo>
                      <a:pt x="55249" y="7566"/>
                    </a:lnTo>
                    <a:lnTo>
                      <a:pt x="55249" y="12106"/>
                    </a:lnTo>
                    <a:lnTo>
                      <a:pt x="62816" y="12106"/>
                    </a:lnTo>
                    <a:lnTo>
                      <a:pt x="62816" y="3783"/>
                    </a:lnTo>
                    <a:close/>
                  </a:path>
                  <a:path w="62864" h="19685">
                    <a:moveTo>
                      <a:pt x="7567" y="3783"/>
                    </a:moveTo>
                    <a:lnTo>
                      <a:pt x="3783" y="3783"/>
                    </a:lnTo>
                    <a:lnTo>
                      <a:pt x="3783" y="7566"/>
                    </a:lnTo>
                    <a:lnTo>
                      <a:pt x="7567" y="7566"/>
                    </a:lnTo>
                    <a:lnTo>
                      <a:pt x="7567" y="378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6" name="object 296">
                <a:extLst>
                  <a:ext uri="{FF2B5EF4-FFF2-40B4-BE49-F238E27FC236}">
                    <a16:creationId xmlns:a16="http://schemas.microsoft.com/office/drawing/2014/main" id="{A1D1F08F-1253-0A69-DF21-C3EC82E545FA}"/>
                  </a:ext>
                </a:extLst>
              </p:cNvPr>
              <p:cNvSpPr/>
              <p:nvPr/>
            </p:nvSpPr>
            <p:spPr>
              <a:xfrm>
                <a:off x="11594442" y="486404"/>
                <a:ext cx="34207" cy="4956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7619">
                    <a:moveTo>
                      <a:pt x="0" y="0"/>
                    </a:moveTo>
                    <a:lnTo>
                      <a:pt x="62060" y="0"/>
                    </a:lnTo>
                    <a:lnTo>
                      <a:pt x="62060" y="7566"/>
                    </a:lnTo>
                    <a:lnTo>
                      <a:pt x="0" y="75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7" name="object 297">
                <a:extLst>
                  <a:ext uri="{FF2B5EF4-FFF2-40B4-BE49-F238E27FC236}">
                    <a16:creationId xmlns:a16="http://schemas.microsoft.com/office/drawing/2014/main" id="{F7F207D6-2280-1DD8-3524-8405F1CC0A54}"/>
                  </a:ext>
                </a:extLst>
              </p:cNvPr>
              <p:cNvSpPr/>
              <p:nvPr/>
            </p:nvSpPr>
            <p:spPr>
              <a:xfrm>
                <a:off x="11594442" y="484928"/>
                <a:ext cx="34207" cy="8260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700">
                    <a:moveTo>
                      <a:pt x="0" y="0"/>
                    </a:moveTo>
                    <a:lnTo>
                      <a:pt x="62060" y="0"/>
                    </a:lnTo>
                    <a:lnTo>
                      <a:pt x="62060" y="12106"/>
                    </a:lnTo>
                    <a:lnTo>
                      <a:pt x="0" y="12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8" name="object 298">
                <a:extLst>
                  <a:ext uri="{FF2B5EF4-FFF2-40B4-BE49-F238E27FC236}">
                    <a16:creationId xmlns:a16="http://schemas.microsoft.com/office/drawing/2014/main" id="{A7A0C480-22D7-165C-1643-D06545A80EB5}"/>
                  </a:ext>
                </a:extLst>
              </p:cNvPr>
              <p:cNvSpPr/>
              <p:nvPr/>
            </p:nvSpPr>
            <p:spPr>
              <a:xfrm>
                <a:off x="11592362" y="482467"/>
                <a:ext cx="38396" cy="12803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19685">
                    <a:moveTo>
                      <a:pt x="69627" y="0"/>
                    </a:moveTo>
                    <a:lnTo>
                      <a:pt x="0" y="0"/>
                    </a:lnTo>
                    <a:lnTo>
                      <a:pt x="0" y="19673"/>
                    </a:lnTo>
                    <a:lnTo>
                      <a:pt x="69627" y="19673"/>
                    </a:lnTo>
                    <a:lnTo>
                      <a:pt x="69627" y="12106"/>
                    </a:lnTo>
                    <a:lnTo>
                      <a:pt x="7567" y="12106"/>
                    </a:lnTo>
                    <a:lnTo>
                      <a:pt x="7567" y="7566"/>
                    </a:lnTo>
                    <a:lnTo>
                      <a:pt x="3783" y="7566"/>
                    </a:lnTo>
                    <a:lnTo>
                      <a:pt x="3783" y="3783"/>
                    </a:lnTo>
                    <a:lnTo>
                      <a:pt x="69627" y="3783"/>
                    </a:lnTo>
                    <a:lnTo>
                      <a:pt x="69627" y="0"/>
                    </a:lnTo>
                    <a:close/>
                  </a:path>
                  <a:path w="69850" h="19685">
                    <a:moveTo>
                      <a:pt x="69627" y="3783"/>
                    </a:moveTo>
                    <a:lnTo>
                      <a:pt x="7567" y="3783"/>
                    </a:lnTo>
                    <a:lnTo>
                      <a:pt x="7567" y="7566"/>
                    </a:lnTo>
                    <a:lnTo>
                      <a:pt x="62060" y="7566"/>
                    </a:lnTo>
                    <a:lnTo>
                      <a:pt x="62060" y="12106"/>
                    </a:lnTo>
                    <a:lnTo>
                      <a:pt x="69627" y="12106"/>
                    </a:lnTo>
                    <a:lnTo>
                      <a:pt x="69627" y="3783"/>
                    </a:lnTo>
                    <a:close/>
                  </a:path>
                  <a:path w="69850" h="19685">
                    <a:moveTo>
                      <a:pt x="7567" y="3783"/>
                    </a:moveTo>
                    <a:lnTo>
                      <a:pt x="3783" y="3783"/>
                    </a:lnTo>
                    <a:lnTo>
                      <a:pt x="3783" y="7566"/>
                    </a:lnTo>
                    <a:lnTo>
                      <a:pt x="7567" y="7566"/>
                    </a:lnTo>
                    <a:lnTo>
                      <a:pt x="7567" y="378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9" name="object 299">
                <a:extLst>
                  <a:ext uri="{FF2B5EF4-FFF2-40B4-BE49-F238E27FC236}">
                    <a16:creationId xmlns:a16="http://schemas.microsoft.com/office/drawing/2014/main" id="{244715AE-0FFA-9343-44B3-6D3DB62D1A9E}"/>
                  </a:ext>
                </a:extLst>
              </p:cNvPr>
              <p:cNvSpPr/>
              <p:nvPr/>
            </p:nvSpPr>
            <p:spPr>
              <a:xfrm>
                <a:off x="11642282" y="159558"/>
                <a:ext cx="48867" cy="645932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993139">
                    <a:moveTo>
                      <a:pt x="62060" y="0"/>
                    </a:moveTo>
                    <a:lnTo>
                      <a:pt x="26494" y="0"/>
                    </a:lnTo>
                    <a:lnTo>
                      <a:pt x="0" y="992923"/>
                    </a:lnTo>
                    <a:lnTo>
                      <a:pt x="88555" y="992923"/>
                    </a:lnTo>
                    <a:lnTo>
                      <a:pt x="6206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0" name="object 300">
                <a:extLst>
                  <a:ext uri="{FF2B5EF4-FFF2-40B4-BE49-F238E27FC236}">
                    <a16:creationId xmlns:a16="http://schemas.microsoft.com/office/drawing/2014/main" id="{18BA1D1D-7E43-8772-02E6-1A20A6732680}"/>
                  </a:ext>
                </a:extLst>
              </p:cNvPr>
              <p:cNvSpPr/>
              <p:nvPr/>
            </p:nvSpPr>
            <p:spPr>
              <a:xfrm>
                <a:off x="11640202" y="157130"/>
                <a:ext cx="53056" cy="650888"/>
              </a:xfrm>
              <a:custGeom>
                <a:avLst/>
                <a:gdLst/>
                <a:ahLst/>
                <a:cxnLst/>
                <a:rect l="l" t="t" r="r" b="b"/>
                <a:pathLst>
                  <a:path w="96520" h="1000760">
                    <a:moveTo>
                      <a:pt x="69627" y="0"/>
                    </a:moveTo>
                    <a:lnTo>
                      <a:pt x="26494" y="0"/>
                    </a:lnTo>
                    <a:lnTo>
                      <a:pt x="26392" y="7566"/>
                    </a:lnTo>
                    <a:lnTo>
                      <a:pt x="0" y="1000440"/>
                    </a:lnTo>
                    <a:lnTo>
                      <a:pt x="96122" y="1000440"/>
                    </a:lnTo>
                    <a:lnTo>
                      <a:pt x="95921" y="992873"/>
                    </a:lnTo>
                    <a:lnTo>
                      <a:pt x="7567" y="992873"/>
                    </a:lnTo>
                    <a:lnTo>
                      <a:pt x="33959" y="7566"/>
                    </a:lnTo>
                    <a:lnTo>
                      <a:pt x="30278" y="7566"/>
                    </a:lnTo>
                    <a:lnTo>
                      <a:pt x="30278" y="3732"/>
                    </a:lnTo>
                    <a:lnTo>
                      <a:pt x="69726" y="3732"/>
                    </a:lnTo>
                    <a:lnTo>
                      <a:pt x="69627" y="0"/>
                    </a:lnTo>
                    <a:close/>
                  </a:path>
                  <a:path w="96520" h="1000760">
                    <a:moveTo>
                      <a:pt x="69726" y="3732"/>
                    </a:moveTo>
                    <a:lnTo>
                      <a:pt x="34061" y="3732"/>
                    </a:lnTo>
                    <a:lnTo>
                      <a:pt x="33959" y="7566"/>
                    </a:lnTo>
                    <a:lnTo>
                      <a:pt x="62060" y="7566"/>
                    </a:lnTo>
                    <a:lnTo>
                      <a:pt x="88555" y="992873"/>
                    </a:lnTo>
                    <a:lnTo>
                      <a:pt x="95921" y="992873"/>
                    </a:lnTo>
                    <a:lnTo>
                      <a:pt x="69726" y="3732"/>
                    </a:lnTo>
                    <a:close/>
                  </a:path>
                  <a:path w="96520" h="1000760">
                    <a:moveTo>
                      <a:pt x="34061" y="3732"/>
                    </a:moveTo>
                    <a:lnTo>
                      <a:pt x="30278" y="3732"/>
                    </a:lnTo>
                    <a:lnTo>
                      <a:pt x="30278" y="7566"/>
                    </a:lnTo>
                    <a:lnTo>
                      <a:pt x="33959" y="7566"/>
                    </a:lnTo>
                    <a:lnTo>
                      <a:pt x="34061" y="3732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1" name="object 301">
                <a:extLst>
                  <a:ext uri="{FF2B5EF4-FFF2-40B4-BE49-F238E27FC236}">
                    <a16:creationId xmlns:a16="http://schemas.microsoft.com/office/drawing/2014/main" id="{43FDBA93-2CDC-15C4-30F5-4AE033DBC19B}"/>
                  </a:ext>
                </a:extLst>
              </p:cNvPr>
              <p:cNvSpPr/>
              <p:nvPr/>
            </p:nvSpPr>
            <p:spPr>
              <a:xfrm>
                <a:off x="11638955" y="155621"/>
                <a:ext cx="55499" cy="653779"/>
              </a:xfrm>
              <a:custGeom>
                <a:avLst/>
                <a:gdLst/>
                <a:ahLst/>
                <a:cxnLst/>
                <a:rect l="l" t="t" r="r" b="b"/>
                <a:pathLst>
                  <a:path w="100964" h="1005205">
                    <a:moveTo>
                      <a:pt x="74167" y="0"/>
                    </a:moveTo>
                    <a:lnTo>
                      <a:pt x="26494" y="0"/>
                    </a:lnTo>
                    <a:lnTo>
                      <a:pt x="0" y="998977"/>
                    </a:lnTo>
                    <a:lnTo>
                      <a:pt x="0" y="1005030"/>
                    </a:lnTo>
                    <a:lnTo>
                      <a:pt x="100662" y="1005030"/>
                    </a:lnTo>
                    <a:lnTo>
                      <a:pt x="100343" y="992923"/>
                    </a:lnTo>
                    <a:lnTo>
                      <a:pt x="12107" y="992923"/>
                    </a:lnTo>
                    <a:lnTo>
                      <a:pt x="38602" y="12106"/>
                    </a:lnTo>
                    <a:lnTo>
                      <a:pt x="74486" y="12106"/>
                    </a:lnTo>
                    <a:lnTo>
                      <a:pt x="74167" y="0"/>
                    </a:lnTo>
                    <a:close/>
                  </a:path>
                  <a:path w="100964" h="1005205">
                    <a:moveTo>
                      <a:pt x="74486" y="12106"/>
                    </a:moveTo>
                    <a:lnTo>
                      <a:pt x="62060" y="12106"/>
                    </a:lnTo>
                    <a:lnTo>
                      <a:pt x="88555" y="992923"/>
                    </a:lnTo>
                    <a:lnTo>
                      <a:pt x="100343" y="992923"/>
                    </a:lnTo>
                    <a:lnTo>
                      <a:pt x="74486" y="1210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2" name="object 302">
                <a:extLst>
                  <a:ext uri="{FF2B5EF4-FFF2-40B4-BE49-F238E27FC236}">
                    <a16:creationId xmlns:a16="http://schemas.microsoft.com/office/drawing/2014/main" id="{6F0601A4-9FE7-85D4-9DF4-0D1037A771F2}"/>
                  </a:ext>
                </a:extLst>
              </p:cNvPr>
              <p:cNvSpPr/>
              <p:nvPr/>
            </p:nvSpPr>
            <p:spPr>
              <a:xfrm>
                <a:off x="11636875" y="153193"/>
                <a:ext cx="59688" cy="658735"/>
              </a:xfrm>
              <a:custGeom>
                <a:avLst/>
                <a:gdLst/>
                <a:ahLst/>
                <a:cxnLst/>
                <a:rect l="l" t="t" r="r" b="b"/>
                <a:pathLst>
                  <a:path w="108585" h="1012825">
                    <a:moveTo>
                      <a:pt x="81744" y="0"/>
                    </a:moveTo>
                    <a:lnTo>
                      <a:pt x="26494" y="0"/>
                    </a:lnTo>
                    <a:lnTo>
                      <a:pt x="26393" y="7566"/>
                    </a:lnTo>
                    <a:lnTo>
                      <a:pt x="60" y="1000440"/>
                    </a:lnTo>
                    <a:lnTo>
                      <a:pt x="0" y="1012557"/>
                    </a:lnTo>
                    <a:lnTo>
                      <a:pt x="108229" y="1012557"/>
                    </a:lnTo>
                    <a:lnTo>
                      <a:pt x="108031" y="1004980"/>
                    </a:lnTo>
                    <a:lnTo>
                      <a:pt x="7567" y="1004980"/>
                    </a:lnTo>
                    <a:lnTo>
                      <a:pt x="7627" y="1000440"/>
                    </a:lnTo>
                    <a:lnTo>
                      <a:pt x="33960" y="7566"/>
                    </a:lnTo>
                    <a:lnTo>
                      <a:pt x="30278" y="7566"/>
                    </a:lnTo>
                    <a:lnTo>
                      <a:pt x="30278" y="3732"/>
                    </a:lnTo>
                    <a:lnTo>
                      <a:pt x="81842" y="3732"/>
                    </a:lnTo>
                    <a:lnTo>
                      <a:pt x="81744" y="0"/>
                    </a:lnTo>
                    <a:close/>
                  </a:path>
                  <a:path w="108585" h="1012825">
                    <a:moveTo>
                      <a:pt x="81842" y="3732"/>
                    </a:moveTo>
                    <a:lnTo>
                      <a:pt x="34061" y="3732"/>
                    </a:lnTo>
                    <a:lnTo>
                      <a:pt x="33960" y="7566"/>
                    </a:lnTo>
                    <a:lnTo>
                      <a:pt x="74167" y="7566"/>
                    </a:lnTo>
                    <a:lnTo>
                      <a:pt x="100662" y="1004980"/>
                    </a:lnTo>
                    <a:lnTo>
                      <a:pt x="108031" y="1004980"/>
                    </a:lnTo>
                    <a:lnTo>
                      <a:pt x="81842" y="3732"/>
                    </a:lnTo>
                    <a:close/>
                  </a:path>
                  <a:path w="108585" h="1012825">
                    <a:moveTo>
                      <a:pt x="69627" y="12106"/>
                    </a:moveTo>
                    <a:lnTo>
                      <a:pt x="38602" y="12106"/>
                    </a:lnTo>
                    <a:lnTo>
                      <a:pt x="12107" y="1000440"/>
                    </a:lnTo>
                    <a:lnTo>
                      <a:pt x="15890" y="1000440"/>
                    </a:lnTo>
                    <a:lnTo>
                      <a:pt x="15890" y="992873"/>
                    </a:lnTo>
                    <a:lnTo>
                      <a:pt x="19777" y="992873"/>
                    </a:lnTo>
                    <a:lnTo>
                      <a:pt x="46169" y="19673"/>
                    </a:lnTo>
                    <a:lnTo>
                      <a:pt x="69830" y="19673"/>
                    </a:lnTo>
                    <a:lnTo>
                      <a:pt x="69627" y="12106"/>
                    </a:lnTo>
                    <a:close/>
                  </a:path>
                  <a:path w="108585" h="1012825">
                    <a:moveTo>
                      <a:pt x="19777" y="992873"/>
                    </a:moveTo>
                    <a:lnTo>
                      <a:pt x="15890" y="992873"/>
                    </a:lnTo>
                    <a:lnTo>
                      <a:pt x="15890" y="1000440"/>
                    </a:lnTo>
                    <a:lnTo>
                      <a:pt x="96122" y="1000440"/>
                    </a:lnTo>
                    <a:lnTo>
                      <a:pt x="96020" y="996656"/>
                    </a:lnTo>
                    <a:lnTo>
                      <a:pt x="19674" y="996656"/>
                    </a:lnTo>
                    <a:lnTo>
                      <a:pt x="19777" y="992873"/>
                    </a:lnTo>
                    <a:close/>
                  </a:path>
                  <a:path w="108585" h="1012825">
                    <a:moveTo>
                      <a:pt x="69830" y="19673"/>
                    </a:moveTo>
                    <a:lnTo>
                      <a:pt x="62816" y="19673"/>
                    </a:lnTo>
                    <a:lnTo>
                      <a:pt x="88555" y="992873"/>
                    </a:lnTo>
                    <a:lnTo>
                      <a:pt x="19777" y="992873"/>
                    </a:lnTo>
                    <a:lnTo>
                      <a:pt x="19674" y="996656"/>
                    </a:lnTo>
                    <a:lnTo>
                      <a:pt x="96020" y="996656"/>
                    </a:lnTo>
                    <a:lnTo>
                      <a:pt x="69830" y="19673"/>
                    </a:lnTo>
                    <a:close/>
                  </a:path>
                  <a:path w="108585" h="1012825">
                    <a:moveTo>
                      <a:pt x="34061" y="3732"/>
                    </a:moveTo>
                    <a:lnTo>
                      <a:pt x="30278" y="3732"/>
                    </a:lnTo>
                    <a:lnTo>
                      <a:pt x="30278" y="7566"/>
                    </a:lnTo>
                    <a:lnTo>
                      <a:pt x="33960" y="7566"/>
                    </a:lnTo>
                    <a:lnTo>
                      <a:pt x="34061" y="3732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3" name="object 303">
                <a:extLst>
                  <a:ext uri="{FF2B5EF4-FFF2-40B4-BE49-F238E27FC236}">
                    <a16:creationId xmlns:a16="http://schemas.microsoft.com/office/drawing/2014/main" id="{497BFFEB-BE92-FDD1-F8CC-404719D90243}"/>
                  </a:ext>
                </a:extLst>
              </p:cNvPr>
              <p:cNvSpPr/>
              <p:nvPr/>
            </p:nvSpPr>
            <p:spPr>
              <a:xfrm>
                <a:off x="11651439" y="436691"/>
                <a:ext cx="30018" cy="4956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7619">
                    <a:moveTo>
                      <a:pt x="0" y="0"/>
                    </a:moveTo>
                    <a:lnTo>
                      <a:pt x="54493" y="0"/>
                    </a:lnTo>
                    <a:lnTo>
                      <a:pt x="54493" y="7566"/>
                    </a:lnTo>
                    <a:lnTo>
                      <a:pt x="0" y="75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4" name="object 304">
                <a:extLst>
                  <a:ext uri="{FF2B5EF4-FFF2-40B4-BE49-F238E27FC236}">
                    <a16:creationId xmlns:a16="http://schemas.microsoft.com/office/drawing/2014/main" id="{F4C90510-BDDD-B7C9-A833-A2A4EFC6EA4A}"/>
                  </a:ext>
                </a:extLst>
              </p:cNvPr>
              <p:cNvSpPr/>
              <p:nvPr/>
            </p:nvSpPr>
            <p:spPr>
              <a:xfrm>
                <a:off x="11651439" y="435215"/>
                <a:ext cx="30018" cy="8260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12700">
                    <a:moveTo>
                      <a:pt x="0" y="0"/>
                    </a:moveTo>
                    <a:lnTo>
                      <a:pt x="54493" y="0"/>
                    </a:lnTo>
                    <a:lnTo>
                      <a:pt x="54493" y="12106"/>
                    </a:lnTo>
                    <a:lnTo>
                      <a:pt x="0" y="12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5" name="object 305">
                <a:extLst>
                  <a:ext uri="{FF2B5EF4-FFF2-40B4-BE49-F238E27FC236}">
                    <a16:creationId xmlns:a16="http://schemas.microsoft.com/office/drawing/2014/main" id="{8F204A91-CA70-968A-40FD-59152739C4B5}"/>
                  </a:ext>
                </a:extLst>
              </p:cNvPr>
              <p:cNvSpPr/>
              <p:nvPr/>
            </p:nvSpPr>
            <p:spPr>
              <a:xfrm>
                <a:off x="11649359" y="432754"/>
                <a:ext cx="34207" cy="12803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9685">
                    <a:moveTo>
                      <a:pt x="62060" y="0"/>
                    </a:moveTo>
                    <a:lnTo>
                      <a:pt x="0" y="0"/>
                    </a:lnTo>
                    <a:lnTo>
                      <a:pt x="0" y="19673"/>
                    </a:lnTo>
                    <a:lnTo>
                      <a:pt x="62060" y="19673"/>
                    </a:lnTo>
                    <a:lnTo>
                      <a:pt x="62060" y="12106"/>
                    </a:lnTo>
                    <a:lnTo>
                      <a:pt x="7567" y="12106"/>
                    </a:lnTo>
                    <a:lnTo>
                      <a:pt x="7567" y="7566"/>
                    </a:lnTo>
                    <a:lnTo>
                      <a:pt x="3783" y="7566"/>
                    </a:lnTo>
                    <a:lnTo>
                      <a:pt x="3783" y="3783"/>
                    </a:lnTo>
                    <a:lnTo>
                      <a:pt x="62060" y="3783"/>
                    </a:lnTo>
                    <a:lnTo>
                      <a:pt x="62060" y="0"/>
                    </a:lnTo>
                    <a:close/>
                  </a:path>
                  <a:path w="62229" h="19685">
                    <a:moveTo>
                      <a:pt x="62060" y="3783"/>
                    </a:moveTo>
                    <a:lnTo>
                      <a:pt x="7567" y="3783"/>
                    </a:lnTo>
                    <a:lnTo>
                      <a:pt x="7567" y="7566"/>
                    </a:lnTo>
                    <a:lnTo>
                      <a:pt x="54483" y="7566"/>
                    </a:lnTo>
                    <a:lnTo>
                      <a:pt x="54483" y="12106"/>
                    </a:lnTo>
                    <a:lnTo>
                      <a:pt x="62060" y="12106"/>
                    </a:lnTo>
                    <a:lnTo>
                      <a:pt x="62060" y="3783"/>
                    </a:lnTo>
                    <a:close/>
                  </a:path>
                  <a:path w="62229" h="19685">
                    <a:moveTo>
                      <a:pt x="7567" y="3783"/>
                    </a:moveTo>
                    <a:lnTo>
                      <a:pt x="3783" y="3783"/>
                    </a:lnTo>
                    <a:lnTo>
                      <a:pt x="3783" y="7566"/>
                    </a:lnTo>
                    <a:lnTo>
                      <a:pt x="7567" y="7566"/>
                    </a:lnTo>
                    <a:lnTo>
                      <a:pt x="7567" y="378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6" name="object 306">
                <a:extLst>
                  <a:ext uri="{FF2B5EF4-FFF2-40B4-BE49-F238E27FC236}">
                    <a16:creationId xmlns:a16="http://schemas.microsoft.com/office/drawing/2014/main" id="{EC389C11-8179-BCE7-D9BA-FB882C32DFCC}"/>
                  </a:ext>
                </a:extLst>
              </p:cNvPr>
              <p:cNvSpPr/>
              <p:nvPr/>
            </p:nvSpPr>
            <p:spPr>
              <a:xfrm>
                <a:off x="11649775" y="486404"/>
                <a:ext cx="34207" cy="4956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7619">
                    <a:moveTo>
                      <a:pt x="0" y="0"/>
                    </a:moveTo>
                    <a:lnTo>
                      <a:pt x="62060" y="0"/>
                    </a:lnTo>
                    <a:lnTo>
                      <a:pt x="62060" y="7566"/>
                    </a:lnTo>
                    <a:lnTo>
                      <a:pt x="0" y="75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7" name="object 307">
                <a:extLst>
                  <a:ext uri="{FF2B5EF4-FFF2-40B4-BE49-F238E27FC236}">
                    <a16:creationId xmlns:a16="http://schemas.microsoft.com/office/drawing/2014/main" id="{A23EDF1B-C85C-0F13-2E6A-8B7785BF944A}"/>
                  </a:ext>
                </a:extLst>
              </p:cNvPr>
              <p:cNvSpPr/>
              <p:nvPr/>
            </p:nvSpPr>
            <p:spPr>
              <a:xfrm>
                <a:off x="11649775" y="484928"/>
                <a:ext cx="34207" cy="8260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700">
                    <a:moveTo>
                      <a:pt x="0" y="0"/>
                    </a:moveTo>
                    <a:lnTo>
                      <a:pt x="62060" y="0"/>
                    </a:lnTo>
                    <a:lnTo>
                      <a:pt x="62060" y="12106"/>
                    </a:lnTo>
                    <a:lnTo>
                      <a:pt x="0" y="12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8" name="object 308">
                <a:extLst>
                  <a:ext uri="{FF2B5EF4-FFF2-40B4-BE49-F238E27FC236}">
                    <a16:creationId xmlns:a16="http://schemas.microsoft.com/office/drawing/2014/main" id="{DF861DA5-E9D2-02EC-6115-604EB9359540}"/>
                  </a:ext>
                </a:extLst>
              </p:cNvPr>
              <p:cNvSpPr/>
              <p:nvPr/>
            </p:nvSpPr>
            <p:spPr>
              <a:xfrm>
                <a:off x="11647690" y="482467"/>
                <a:ext cx="38396" cy="12803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19685">
                    <a:moveTo>
                      <a:pt x="69637" y="0"/>
                    </a:moveTo>
                    <a:lnTo>
                      <a:pt x="0" y="0"/>
                    </a:lnTo>
                    <a:lnTo>
                      <a:pt x="0" y="19673"/>
                    </a:lnTo>
                    <a:lnTo>
                      <a:pt x="69637" y="19673"/>
                    </a:lnTo>
                    <a:lnTo>
                      <a:pt x="69637" y="12106"/>
                    </a:lnTo>
                    <a:lnTo>
                      <a:pt x="7577" y="12106"/>
                    </a:lnTo>
                    <a:lnTo>
                      <a:pt x="7577" y="7566"/>
                    </a:lnTo>
                    <a:lnTo>
                      <a:pt x="3793" y="7566"/>
                    </a:lnTo>
                    <a:lnTo>
                      <a:pt x="3793" y="3783"/>
                    </a:lnTo>
                    <a:lnTo>
                      <a:pt x="69637" y="3783"/>
                    </a:lnTo>
                    <a:lnTo>
                      <a:pt x="69637" y="0"/>
                    </a:lnTo>
                    <a:close/>
                  </a:path>
                  <a:path w="69850" h="19685">
                    <a:moveTo>
                      <a:pt x="69637" y="3783"/>
                    </a:moveTo>
                    <a:lnTo>
                      <a:pt x="7577" y="3783"/>
                    </a:lnTo>
                    <a:lnTo>
                      <a:pt x="7577" y="7566"/>
                    </a:lnTo>
                    <a:lnTo>
                      <a:pt x="62070" y="7566"/>
                    </a:lnTo>
                    <a:lnTo>
                      <a:pt x="62070" y="12106"/>
                    </a:lnTo>
                    <a:lnTo>
                      <a:pt x="69637" y="12106"/>
                    </a:lnTo>
                    <a:lnTo>
                      <a:pt x="69637" y="3783"/>
                    </a:lnTo>
                    <a:close/>
                  </a:path>
                  <a:path w="69850" h="19685">
                    <a:moveTo>
                      <a:pt x="7577" y="3783"/>
                    </a:moveTo>
                    <a:lnTo>
                      <a:pt x="3793" y="3783"/>
                    </a:lnTo>
                    <a:lnTo>
                      <a:pt x="3793" y="7566"/>
                    </a:lnTo>
                    <a:lnTo>
                      <a:pt x="7577" y="7566"/>
                    </a:lnTo>
                    <a:lnTo>
                      <a:pt x="7577" y="378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9" name="object 309">
                <a:extLst>
                  <a:ext uri="{FF2B5EF4-FFF2-40B4-BE49-F238E27FC236}">
                    <a16:creationId xmlns:a16="http://schemas.microsoft.com/office/drawing/2014/main" id="{2E6C6A37-4546-CB4B-65EB-D52BC2D07C03}"/>
                  </a:ext>
                </a:extLst>
              </p:cNvPr>
              <p:cNvSpPr/>
              <p:nvPr/>
            </p:nvSpPr>
            <p:spPr>
              <a:xfrm>
                <a:off x="11801648" y="383534"/>
                <a:ext cx="72952" cy="455126"/>
              </a:xfrm>
              <a:custGeom>
                <a:avLst/>
                <a:gdLst/>
                <a:ahLst/>
                <a:cxnLst/>
                <a:rect l="l" t="t" r="r" b="b"/>
                <a:pathLst>
                  <a:path w="132714" h="699769">
                    <a:moveTo>
                      <a:pt x="0" y="0"/>
                    </a:moveTo>
                    <a:lnTo>
                      <a:pt x="132373" y="0"/>
                    </a:lnTo>
                    <a:lnTo>
                      <a:pt x="132373" y="699261"/>
                    </a:lnTo>
                    <a:lnTo>
                      <a:pt x="0" y="6992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0" name="object 310">
                <a:extLst>
                  <a:ext uri="{FF2B5EF4-FFF2-40B4-BE49-F238E27FC236}">
                    <a16:creationId xmlns:a16="http://schemas.microsoft.com/office/drawing/2014/main" id="{4353AE3E-E57D-F225-B6C3-0CD20A50FB0B}"/>
                  </a:ext>
                </a:extLst>
              </p:cNvPr>
              <p:cNvSpPr/>
              <p:nvPr/>
            </p:nvSpPr>
            <p:spPr>
              <a:xfrm>
                <a:off x="11799541" y="839326"/>
                <a:ext cx="77141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335">
                    <a:moveTo>
                      <a:pt x="0" y="0"/>
                    </a:moveTo>
                    <a:lnTo>
                      <a:pt x="140041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1" name="object 311">
                <a:extLst>
                  <a:ext uri="{FF2B5EF4-FFF2-40B4-BE49-F238E27FC236}">
                    <a16:creationId xmlns:a16="http://schemas.microsoft.com/office/drawing/2014/main" id="{927B80E8-47DC-6538-F9BB-97B946770B22}"/>
                  </a:ext>
                </a:extLst>
              </p:cNvPr>
              <p:cNvSpPr/>
              <p:nvPr/>
            </p:nvSpPr>
            <p:spPr>
              <a:xfrm>
                <a:off x="11799541" y="836848"/>
                <a:ext cx="72952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2714">
                    <a:moveTo>
                      <a:pt x="0" y="0"/>
                    </a:moveTo>
                    <a:lnTo>
                      <a:pt x="132474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2" name="object 312">
                <a:extLst>
                  <a:ext uri="{FF2B5EF4-FFF2-40B4-BE49-F238E27FC236}">
                    <a16:creationId xmlns:a16="http://schemas.microsoft.com/office/drawing/2014/main" id="{80B665C2-753A-A3FC-E3F1-2417016E19B8}"/>
                  </a:ext>
                </a:extLst>
              </p:cNvPr>
              <p:cNvSpPr/>
              <p:nvPr/>
            </p:nvSpPr>
            <p:spPr>
              <a:xfrm>
                <a:off x="11801620" y="386273"/>
                <a:ext cx="0" cy="449344"/>
              </a:xfrm>
              <a:custGeom>
                <a:avLst/>
                <a:gdLst/>
                <a:ahLst/>
                <a:cxnLst/>
                <a:rect l="l" t="t" r="r" b="b"/>
                <a:pathLst>
                  <a:path h="690880">
                    <a:moveTo>
                      <a:pt x="0" y="0"/>
                    </a:moveTo>
                    <a:lnTo>
                      <a:pt x="0" y="690866"/>
                    </a:lnTo>
                  </a:path>
                </a:pathLst>
              </a:custGeom>
              <a:ln w="756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3" name="object 313">
                <a:extLst>
                  <a:ext uri="{FF2B5EF4-FFF2-40B4-BE49-F238E27FC236}">
                    <a16:creationId xmlns:a16="http://schemas.microsoft.com/office/drawing/2014/main" id="{DBEC3769-4EF1-72BB-9F58-D918608EF6F4}"/>
                  </a:ext>
                </a:extLst>
              </p:cNvPr>
              <p:cNvSpPr/>
              <p:nvPr/>
            </p:nvSpPr>
            <p:spPr>
              <a:xfrm>
                <a:off x="11799541" y="383795"/>
                <a:ext cx="77141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335">
                    <a:moveTo>
                      <a:pt x="0" y="0"/>
                    </a:moveTo>
                    <a:lnTo>
                      <a:pt x="140041" y="0"/>
                    </a:lnTo>
                  </a:path>
                </a:pathLst>
              </a:custGeom>
              <a:ln w="761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4" name="object 314">
                <a:extLst>
                  <a:ext uri="{FF2B5EF4-FFF2-40B4-BE49-F238E27FC236}">
                    <a16:creationId xmlns:a16="http://schemas.microsoft.com/office/drawing/2014/main" id="{278336A5-59C2-99FF-2DAD-AE77F6F0E92B}"/>
                  </a:ext>
                </a:extLst>
              </p:cNvPr>
              <p:cNvSpPr/>
              <p:nvPr/>
            </p:nvSpPr>
            <p:spPr>
              <a:xfrm>
                <a:off x="11872360" y="835609"/>
                <a:ext cx="2094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33" y="3809"/>
                    </a:lnTo>
                    <a:lnTo>
                      <a:pt x="373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5" name="object 315">
                <a:extLst>
                  <a:ext uri="{FF2B5EF4-FFF2-40B4-BE49-F238E27FC236}">
                    <a16:creationId xmlns:a16="http://schemas.microsoft.com/office/drawing/2014/main" id="{A98742D6-9EF5-84A2-42DF-4EE385C48BC5}"/>
                  </a:ext>
                </a:extLst>
              </p:cNvPr>
              <p:cNvSpPr/>
              <p:nvPr/>
            </p:nvSpPr>
            <p:spPr>
              <a:xfrm>
                <a:off x="11874440" y="386273"/>
                <a:ext cx="0" cy="449344"/>
              </a:xfrm>
              <a:custGeom>
                <a:avLst/>
                <a:gdLst/>
                <a:ahLst/>
                <a:cxnLst/>
                <a:rect l="l" t="t" r="r" b="b"/>
                <a:pathLst>
                  <a:path h="690880">
                    <a:moveTo>
                      <a:pt x="0" y="0"/>
                    </a:moveTo>
                    <a:lnTo>
                      <a:pt x="0" y="690866"/>
                    </a:lnTo>
                  </a:path>
                </a:pathLst>
              </a:custGeom>
              <a:ln w="756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6" name="object 316">
                <a:extLst>
                  <a:ext uri="{FF2B5EF4-FFF2-40B4-BE49-F238E27FC236}">
                    <a16:creationId xmlns:a16="http://schemas.microsoft.com/office/drawing/2014/main" id="{405E4AD4-1913-C746-5D75-CA8F70E98995}"/>
                  </a:ext>
                </a:extLst>
              </p:cNvPr>
              <p:cNvSpPr/>
              <p:nvPr/>
            </p:nvSpPr>
            <p:spPr>
              <a:xfrm>
                <a:off x="11874412" y="835869"/>
                <a:ext cx="2443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810">
                    <a:moveTo>
                      <a:pt x="383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3833" y="3783"/>
                    </a:lnTo>
                    <a:lnTo>
                      <a:pt x="3833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7" name="object 317">
                <a:extLst>
                  <a:ext uri="{FF2B5EF4-FFF2-40B4-BE49-F238E27FC236}">
                    <a16:creationId xmlns:a16="http://schemas.microsoft.com/office/drawing/2014/main" id="{AF5295CB-980C-9B4E-4B27-338926C30F3A}"/>
                  </a:ext>
                </a:extLst>
              </p:cNvPr>
              <p:cNvSpPr/>
              <p:nvPr/>
            </p:nvSpPr>
            <p:spPr>
              <a:xfrm>
                <a:off x="11798708" y="380082"/>
                <a:ext cx="78886" cy="461734"/>
              </a:xfrm>
              <a:custGeom>
                <a:avLst/>
                <a:gdLst/>
                <a:ahLst/>
                <a:cxnLst/>
                <a:rect l="l" t="t" r="r" b="b"/>
                <a:pathLst>
                  <a:path w="143510" h="709930">
                    <a:moveTo>
                      <a:pt x="140747" y="0"/>
                    </a:moveTo>
                    <a:lnTo>
                      <a:pt x="2320" y="0"/>
                    </a:lnTo>
                    <a:lnTo>
                      <a:pt x="0" y="2270"/>
                    </a:lnTo>
                    <a:lnTo>
                      <a:pt x="0" y="707595"/>
                    </a:lnTo>
                    <a:lnTo>
                      <a:pt x="2320" y="709865"/>
                    </a:lnTo>
                    <a:lnTo>
                      <a:pt x="140747" y="709865"/>
                    </a:lnTo>
                    <a:lnTo>
                      <a:pt x="143068" y="707595"/>
                    </a:lnTo>
                    <a:lnTo>
                      <a:pt x="143068" y="699272"/>
                    </a:lnTo>
                    <a:lnTo>
                      <a:pt x="10593" y="699272"/>
                    </a:lnTo>
                    <a:lnTo>
                      <a:pt x="10593" y="10603"/>
                    </a:lnTo>
                    <a:lnTo>
                      <a:pt x="143068" y="10603"/>
                    </a:lnTo>
                    <a:lnTo>
                      <a:pt x="143068" y="2270"/>
                    </a:lnTo>
                    <a:lnTo>
                      <a:pt x="140747" y="0"/>
                    </a:lnTo>
                    <a:close/>
                  </a:path>
                  <a:path w="143510" h="709930">
                    <a:moveTo>
                      <a:pt x="143068" y="10603"/>
                    </a:moveTo>
                    <a:lnTo>
                      <a:pt x="131667" y="10603"/>
                    </a:lnTo>
                    <a:lnTo>
                      <a:pt x="131667" y="699272"/>
                    </a:lnTo>
                    <a:lnTo>
                      <a:pt x="143068" y="699272"/>
                    </a:lnTo>
                    <a:lnTo>
                      <a:pt x="143068" y="1060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8" name="object 318">
                <a:extLst>
                  <a:ext uri="{FF2B5EF4-FFF2-40B4-BE49-F238E27FC236}">
                    <a16:creationId xmlns:a16="http://schemas.microsoft.com/office/drawing/2014/main" id="{F071318E-0D8F-74E0-FE33-1373BEE2CD73}"/>
                  </a:ext>
                </a:extLst>
              </p:cNvPr>
              <p:cNvSpPr/>
              <p:nvPr/>
            </p:nvSpPr>
            <p:spPr>
              <a:xfrm>
                <a:off x="11796656" y="377622"/>
                <a:ext cx="83074" cy="466690"/>
              </a:xfrm>
              <a:custGeom>
                <a:avLst/>
                <a:gdLst/>
                <a:ahLst/>
                <a:cxnLst/>
                <a:rect l="l" t="t" r="r" b="b"/>
                <a:pathLst>
                  <a:path w="151129" h="717550">
                    <a:moveTo>
                      <a:pt x="145994" y="0"/>
                    </a:moveTo>
                    <a:lnTo>
                      <a:pt x="3733" y="0"/>
                    </a:lnTo>
                    <a:lnTo>
                      <a:pt x="0" y="3783"/>
                    </a:lnTo>
                    <a:lnTo>
                      <a:pt x="0" y="713648"/>
                    </a:lnTo>
                    <a:lnTo>
                      <a:pt x="3733" y="717432"/>
                    </a:lnTo>
                    <a:lnTo>
                      <a:pt x="141454" y="717432"/>
                    </a:lnTo>
                    <a:lnTo>
                      <a:pt x="141454" y="709865"/>
                    </a:lnTo>
                    <a:lnTo>
                      <a:pt x="8273" y="709865"/>
                    </a:lnTo>
                    <a:lnTo>
                      <a:pt x="7567" y="709108"/>
                    </a:lnTo>
                    <a:lnTo>
                      <a:pt x="7567" y="8333"/>
                    </a:lnTo>
                    <a:lnTo>
                      <a:pt x="8273" y="7576"/>
                    </a:lnTo>
                    <a:lnTo>
                      <a:pt x="150534" y="7576"/>
                    </a:lnTo>
                    <a:lnTo>
                      <a:pt x="150534" y="3783"/>
                    </a:lnTo>
                    <a:lnTo>
                      <a:pt x="145994" y="0"/>
                    </a:lnTo>
                    <a:close/>
                  </a:path>
                  <a:path w="151129" h="717550">
                    <a:moveTo>
                      <a:pt x="150534" y="7576"/>
                    </a:moveTo>
                    <a:lnTo>
                      <a:pt x="142261" y="7576"/>
                    </a:lnTo>
                    <a:lnTo>
                      <a:pt x="142967" y="8333"/>
                    </a:lnTo>
                    <a:lnTo>
                      <a:pt x="142967" y="709108"/>
                    </a:lnTo>
                    <a:lnTo>
                      <a:pt x="142261" y="709865"/>
                    </a:lnTo>
                    <a:lnTo>
                      <a:pt x="141454" y="709865"/>
                    </a:lnTo>
                    <a:lnTo>
                      <a:pt x="141454" y="717432"/>
                    </a:lnTo>
                    <a:lnTo>
                      <a:pt x="145994" y="717432"/>
                    </a:lnTo>
                    <a:lnTo>
                      <a:pt x="150534" y="713648"/>
                    </a:lnTo>
                    <a:lnTo>
                      <a:pt x="150534" y="7576"/>
                    </a:lnTo>
                    <a:close/>
                  </a:path>
                  <a:path w="151129" h="717550">
                    <a:moveTo>
                      <a:pt x="139234" y="10603"/>
                    </a:moveTo>
                    <a:lnTo>
                      <a:pt x="10593" y="10603"/>
                    </a:lnTo>
                    <a:lnTo>
                      <a:pt x="10593" y="706838"/>
                    </a:lnTo>
                    <a:lnTo>
                      <a:pt x="14327" y="706838"/>
                    </a:lnTo>
                    <a:lnTo>
                      <a:pt x="14327" y="699272"/>
                    </a:lnTo>
                    <a:lnTo>
                      <a:pt x="18161" y="699272"/>
                    </a:lnTo>
                    <a:lnTo>
                      <a:pt x="18161" y="18170"/>
                    </a:lnTo>
                    <a:lnTo>
                      <a:pt x="139234" y="18170"/>
                    </a:lnTo>
                    <a:lnTo>
                      <a:pt x="139234" y="10603"/>
                    </a:lnTo>
                    <a:close/>
                  </a:path>
                  <a:path w="151129" h="717550">
                    <a:moveTo>
                      <a:pt x="18161" y="699272"/>
                    </a:moveTo>
                    <a:lnTo>
                      <a:pt x="14327" y="699272"/>
                    </a:lnTo>
                    <a:lnTo>
                      <a:pt x="14327" y="706838"/>
                    </a:lnTo>
                    <a:lnTo>
                      <a:pt x="139234" y="706838"/>
                    </a:lnTo>
                    <a:lnTo>
                      <a:pt x="139234" y="703055"/>
                    </a:lnTo>
                    <a:lnTo>
                      <a:pt x="18161" y="703055"/>
                    </a:lnTo>
                    <a:lnTo>
                      <a:pt x="18161" y="699272"/>
                    </a:lnTo>
                    <a:close/>
                  </a:path>
                  <a:path w="151129" h="717550">
                    <a:moveTo>
                      <a:pt x="139234" y="18170"/>
                    </a:moveTo>
                    <a:lnTo>
                      <a:pt x="131667" y="18170"/>
                    </a:lnTo>
                    <a:lnTo>
                      <a:pt x="131667" y="699272"/>
                    </a:lnTo>
                    <a:lnTo>
                      <a:pt x="18161" y="699272"/>
                    </a:lnTo>
                    <a:lnTo>
                      <a:pt x="18161" y="703055"/>
                    </a:lnTo>
                    <a:lnTo>
                      <a:pt x="139234" y="703055"/>
                    </a:lnTo>
                    <a:lnTo>
                      <a:pt x="139234" y="1817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9" name="object 319">
                <a:extLst>
                  <a:ext uri="{FF2B5EF4-FFF2-40B4-BE49-F238E27FC236}">
                    <a16:creationId xmlns:a16="http://schemas.microsoft.com/office/drawing/2014/main" id="{054EC394-DECF-AE22-EAA9-1B099ECBCC4D}"/>
                  </a:ext>
                </a:extLst>
              </p:cNvPr>
              <p:cNvSpPr/>
              <p:nvPr/>
            </p:nvSpPr>
            <p:spPr>
              <a:xfrm>
                <a:off x="11801205" y="304772"/>
                <a:ext cx="73650" cy="81774"/>
              </a:xfrm>
              <a:custGeom>
                <a:avLst/>
                <a:gdLst/>
                <a:ahLst/>
                <a:cxnLst/>
                <a:rect l="l" t="t" r="r" b="b"/>
                <a:pathLst>
                  <a:path w="133985" h="125730">
                    <a:moveTo>
                      <a:pt x="93125" y="0"/>
                    </a:moveTo>
                    <a:lnTo>
                      <a:pt x="42375" y="0"/>
                    </a:lnTo>
                    <a:lnTo>
                      <a:pt x="0" y="125638"/>
                    </a:lnTo>
                    <a:lnTo>
                      <a:pt x="133987" y="125638"/>
                    </a:lnTo>
                    <a:lnTo>
                      <a:pt x="93125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0" name="object 320">
                <a:extLst>
                  <a:ext uri="{FF2B5EF4-FFF2-40B4-BE49-F238E27FC236}">
                    <a16:creationId xmlns:a16="http://schemas.microsoft.com/office/drawing/2014/main" id="{6A326C0D-8E25-20FB-07D0-9AE64DD86E0E}"/>
                  </a:ext>
                </a:extLst>
              </p:cNvPr>
              <p:cNvSpPr/>
              <p:nvPr/>
            </p:nvSpPr>
            <p:spPr>
              <a:xfrm>
                <a:off x="11798320" y="302344"/>
                <a:ext cx="79584" cy="86730"/>
              </a:xfrm>
              <a:custGeom>
                <a:avLst/>
                <a:gdLst/>
                <a:ahLst/>
                <a:cxnLst/>
                <a:rect l="l" t="t" r="r" b="b"/>
                <a:pathLst>
                  <a:path w="144779" h="133350">
                    <a:moveTo>
                      <a:pt x="100591" y="0"/>
                    </a:moveTo>
                    <a:lnTo>
                      <a:pt x="44595" y="0"/>
                    </a:lnTo>
                    <a:lnTo>
                      <a:pt x="0" y="133155"/>
                    </a:lnTo>
                    <a:lnTo>
                      <a:pt x="144480" y="133155"/>
                    </a:lnTo>
                    <a:lnTo>
                      <a:pt x="143616" y="130128"/>
                    </a:lnTo>
                    <a:lnTo>
                      <a:pt x="135400" y="130128"/>
                    </a:lnTo>
                    <a:lnTo>
                      <a:pt x="133916" y="125588"/>
                    </a:lnTo>
                    <a:lnTo>
                      <a:pt x="10593" y="125588"/>
                    </a:lnTo>
                    <a:lnTo>
                      <a:pt x="49942" y="7566"/>
                    </a:lnTo>
                    <a:lnTo>
                      <a:pt x="103099" y="7566"/>
                    </a:lnTo>
                    <a:lnTo>
                      <a:pt x="100591" y="0"/>
                    </a:lnTo>
                    <a:close/>
                  </a:path>
                  <a:path w="144779" h="133350">
                    <a:moveTo>
                      <a:pt x="103099" y="7566"/>
                    </a:moveTo>
                    <a:lnTo>
                      <a:pt x="95345" y="7566"/>
                    </a:lnTo>
                    <a:lnTo>
                      <a:pt x="135400" y="130128"/>
                    </a:lnTo>
                    <a:lnTo>
                      <a:pt x="139234" y="129371"/>
                    </a:lnTo>
                    <a:lnTo>
                      <a:pt x="139234" y="125588"/>
                    </a:lnTo>
                    <a:lnTo>
                      <a:pt x="142215" y="125588"/>
                    </a:lnTo>
                    <a:lnTo>
                      <a:pt x="103099" y="7566"/>
                    </a:lnTo>
                    <a:close/>
                  </a:path>
                  <a:path w="144779" h="133350">
                    <a:moveTo>
                      <a:pt x="142967" y="127858"/>
                    </a:moveTo>
                    <a:lnTo>
                      <a:pt x="139234" y="129371"/>
                    </a:lnTo>
                    <a:lnTo>
                      <a:pt x="135400" y="130128"/>
                    </a:lnTo>
                    <a:lnTo>
                      <a:pt x="143616" y="130128"/>
                    </a:lnTo>
                    <a:lnTo>
                      <a:pt x="142967" y="127858"/>
                    </a:lnTo>
                    <a:close/>
                  </a:path>
                  <a:path w="144779" h="133350">
                    <a:moveTo>
                      <a:pt x="142215" y="125588"/>
                    </a:moveTo>
                    <a:lnTo>
                      <a:pt x="139234" y="125588"/>
                    </a:lnTo>
                    <a:lnTo>
                      <a:pt x="139234" y="129371"/>
                    </a:lnTo>
                    <a:lnTo>
                      <a:pt x="142967" y="127858"/>
                    </a:lnTo>
                    <a:lnTo>
                      <a:pt x="142215" y="12558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1" name="object 321">
                <a:extLst>
                  <a:ext uri="{FF2B5EF4-FFF2-40B4-BE49-F238E27FC236}">
                    <a16:creationId xmlns:a16="http://schemas.microsoft.com/office/drawing/2014/main" id="{B57B7300-5B54-0100-BB81-00EDD5E6A64F}"/>
                  </a:ext>
                </a:extLst>
              </p:cNvPr>
              <p:cNvSpPr/>
              <p:nvPr/>
            </p:nvSpPr>
            <p:spPr>
              <a:xfrm>
                <a:off x="11797877" y="301360"/>
                <a:ext cx="79933" cy="88795"/>
              </a:xfrm>
              <a:custGeom>
                <a:avLst/>
                <a:gdLst/>
                <a:ahLst/>
                <a:cxnLst/>
                <a:rect l="l" t="t" r="r" b="b"/>
                <a:pathLst>
                  <a:path w="145414" h="136525">
                    <a:moveTo>
                      <a:pt x="101398" y="0"/>
                    </a:moveTo>
                    <a:lnTo>
                      <a:pt x="46209" y="0"/>
                    </a:lnTo>
                    <a:lnTo>
                      <a:pt x="43889" y="1513"/>
                    </a:lnTo>
                    <a:lnTo>
                      <a:pt x="43182" y="3732"/>
                    </a:lnTo>
                    <a:lnTo>
                      <a:pt x="807" y="128615"/>
                    </a:lnTo>
                    <a:lnTo>
                      <a:pt x="0" y="130128"/>
                    </a:lnTo>
                    <a:lnTo>
                      <a:pt x="807" y="132398"/>
                    </a:lnTo>
                    <a:lnTo>
                      <a:pt x="1513" y="133911"/>
                    </a:lnTo>
                    <a:lnTo>
                      <a:pt x="2320" y="135425"/>
                    </a:lnTo>
                    <a:lnTo>
                      <a:pt x="4540" y="136181"/>
                    </a:lnTo>
                    <a:lnTo>
                      <a:pt x="143068" y="136181"/>
                    </a:lnTo>
                    <a:lnTo>
                      <a:pt x="145288" y="133155"/>
                    </a:lnTo>
                    <a:lnTo>
                      <a:pt x="145288" y="128615"/>
                    </a:lnTo>
                    <a:lnTo>
                      <a:pt x="144581" y="127858"/>
                    </a:lnTo>
                    <a:lnTo>
                      <a:pt x="143602" y="124831"/>
                    </a:lnTo>
                    <a:lnTo>
                      <a:pt x="13620" y="124831"/>
                    </a:lnTo>
                    <a:lnTo>
                      <a:pt x="52263" y="10593"/>
                    </a:lnTo>
                    <a:lnTo>
                      <a:pt x="106656" y="10593"/>
                    </a:lnTo>
                    <a:lnTo>
                      <a:pt x="103719" y="1513"/>
                    </a:lnTo>
                    <a:lnTo>
                      <a:pt x="101398" y="0"/>
                    </a:lnTo>
                    <a:close/>
                  </a:path>
                  <a:path w="145414" h="136525">
                    <a:moveTo>
                      <a:pt x="106656" y="10593"/>
                    </a:moveTo>
                    <a:lnTo>
                      <a:pt x="95345" y="10593"/>
                    </a:lnTo>
                    <a:lnTo>
                      <a:pt x="132474" y="124831"/>
                    </a:lnTo>
                    <a:lnTo>
                      <a:pt x="143602" y="124831"/>
                    </a:lnTo>
                    <a:lnTo>
                      <a:pt x="106656" y="1059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2" name="object 322">
                <a:extLst>
                  <a:ext uri="{FF2B5EF4-FFF2-40B4-BE49-F238E27FC236}">
                    <a16:creationId xmlns:a16="http://schemas.microsoft.com/office/drawing/2014/main" id="{7EE9F0B0-51BB-2AD9-CD6B-A43AF1F0526A}"/>
                  </a:ext>
                </a:extLst>
              </p:cNvPr>
              <p:cNvSpPr/>
              <p:nvPr/>
            </p:nvSpPr>
            <p:spPr>
              <a:xfrm>
                <a:off x="11796213" y="298866"/>
                <a:ext cx="83773" cy="93751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44144">
                    <a:moveTo>
                      <a:pt x="105939" y="0"/>
                    </a:moveTo>
                    <a:lnTo>
                      <a:pt x="47723" y="0"/>
                    </a:lnTo>
                    <a:lnTo>
                      <a:pt x="43889" y="2320"/>
                    </a:lnTo>
                    <a:lnTo>
                      <a:pt x="42375" y="6053"/>
                    </a:lnTo>
                    <a:lnTo>
                      <a:pt x="0" y="131692"/>
                    </a:lnTo>
                    <a:lnTo>
                      <a:pt x="0" y="138502"/>
                    </a:lnTo>
                    <a:lnTo>
                      <a:pt x="1513" y="140015"/>
                    </a:lnTo>
                    <a:lnTo>
                      <a:pt x="3026" y="142285"/>
                    </a:lnTo>
                    <a:lnTo>
                      <a:pt x="6053" y="143799"/>
                    </a:lnTo>
                    <a:lnTo>
                      <a:pt x="143068" y="143799"/>
                    </a:lnTo>
                    <a:lnTo>
                      <a:pt x="143068" y="136232"/>
                    </a:lnTo>
                    <a:lnTo>
                      <a:pt x="9080" y="136232"/>
                    </a:lnTo>
                    <a:lnTo>
                      <a:pt x="7567" y="135475"/>
                    </a:lnTo>
                    <a:lnTo>
                      <a:pt x="7567" y="133962"/>
                    </a:lnTo>
                    <a:lnTo>
                      <a:pt x="49942" y="8373"/>
                    </a:lnTo>
                    <a:lnTo>
                      <a:pt x="51456" y="7566"/>
                    </a:lnTo>
                    <a:lnTo>
                      <a:pt x="110977" y="7566"/>
                    </a:lnTo>
                    <a:lnTo>
                      <a:pt x="110479" y="6053"/>
                    </a:lnTo>
                    <a:lnTo>
                      <a:pt x="109773" y="2320"/>
                    </a:lnTo>
                    <a:lnTo>
                      <a:pt x="105939" y="0"/>
                    </a:lnTo>
                    <a:close/>
                  </a:path>
                  <a:path w="152400" h="144144">
                    <a:moveTo>
                      <a:pt x="110977" y="7566"/>
                    </a:moveTo>
                    <a:lnTo>
                      <a:pt x="102206" y="7566"/>
                    </a:lnTo>
                    <a:lnTo>
                      <a:pt x="103719" y="8373"/>
                    </a:lnTo>
                    <a:lnTo>
                      <a:pt x="144581" y="133205"/>
                    </a:lnTo>
                    <a:lnTo>
                      <a:pt x="144581" y="135475"/>
                    </a:lnTo>
                    <a:lnTo>
                      <a:pt x="143774" y="136232"/>
                    </a:lnTo>
                    <a:lnTo>
                      <a:pt x="143068" y="136232"/>
                    </a:lnTo>
                    <a:lnTo>
                      <a:pt x="143068" y="143799"/>
                    </a:lnTo>
                    <a:lnTo>
                      <a:pt x="148314" y="143799"/>
                    </a:lnTo>
                    <a:lnTo>
                      <a:pt x="152148" y="139259"/>
                    </a:lnTo>
                    <a:lnTo>
                      <a:pt x="152148" y="131692"/>
                    </a:lnTo>
                    <a:lnTo>
                      <a:pt x="147608" y="131692"/>
                    </a:lnTo>
                    <a:lnTo>
                      <a:pt x="151134" y="129548"/>
                    </a:lnTo>
                    <a:lnTo>
                      <a:pt x="110977" y="7566"/>
                    </a:lnTo>
                    <a:close/>
                  </a:path>
                  <a:path w="152400" h="144144">
                    <a:moveTo>
                      <a:pt x="100692" y="10593"/>
                    </a:moveTo>
                    <a:lnTo>
                      <a:pt x="52263" y="10593"/>
                    </a:lnTo>
                    <a:lnTo>
                      <a:pt x="11401" y="132449"/>
                    </a:lnTo>
                    <a:lnTo>
                      <a:pt x="16647" y="132449"/>
                    </a:lnTo>
                    <a:lnTo>
                      <a:pt x="16647" y="124872"/>
                    </a:lnTo>
                    <a:lnTo>
                      <a:pt x="22274" y="124872"/>
                    </a:lnTo>
                    <a:lnTo>
                      <a:pt x="58317" y="18170"/>
                    </a:lnTo>
                    <a:lnTo>
                      <a:pt x="103183" y="18170"/>
                    </a:lnTo>
                    <a:lnTo>
                      <a:pt x="100692" y="10593"/>
                    </a:lnTo>
                    <a:close/>
                  </a:path>
                  <a:path w="152400" h="144144">
                    <a:moveTo>
                      <a:pt x="16647" y="128665"/>
                    </a:moveTo>
                    <a:lnTo>
                      <a:pt x="16647" y="132449"/>
                    </a:lnTo>
                    <a:lnTo>
                      <a:pt x="140747" y="132449"/>
                    </a:lnTo>
                    <a:lnTo>
                      <a:pt x="140001" y="130179"/>
                    </a:lnTo>
                    <a:lnTo>
                      <a:pt x="20481" y="130179"/>
                    </a:lnTo>
                    <a:lnTo>
                      <a:pt x="16647" y="128665"/>
                    </a:lnTo>
                    <a:close/>
                  </a:path>
                  <a:path w="152400" h="144144">
                    <a:moveTo>
                      <a:pt x="151134" y="129548"/>
                    </a:moveTo>
                    <a:lnTo>
                      <a:pt x="147608" y="131692"/>
                    </a:lnTo>
                    <a:lnTo>
                      <a:pt x="151341" y="130179"/>
                    </a:lnTo>
                    <a:lnTo>
                      <a:pt x="151134" y="129548"/>
                    </a:lnTo>
                    <a:close/>
                  </a:path>
                  <a:path w="152400" h="144144">
                    <a:moveTo>
                      <a:pt x="151341" y="129422"/>
                    </a:moveTo>
                    <a:lnTo>
                      <a:pt x="151134" y="129548"/>
                    </a:lnTo>
                    <a:lnTo>
                      <a:pt x="151341" y="130179"/>
                    </a:lnTo>
                    <a:lnTo>
                      <a:pt x="147608" y="131692"/>
                    </a:lnTo>
                    <a:lnTo>
                      <a:pt x="152148" y="131692"/>
                    </a:lnTo>
                    <a:lnTo>
                      <a:pt x="152148" y="130935"/>
                    </a:lnTo>
                    <a:lnTo>
                      <a:pt x="151341" y="129422"/>
                    </a:lnTo>
                    <a:close/>
                  </a:path>
                  <a:path w="152400" h="144144">
                    <a:moveTo>
                      <a:pt x="22274" y="124872"/>
                    </a:moveTo>
                    <a:lnTo>
                      <a:pt x="16647" y="124872"/>
                    </a:lnTo>
                    <a:lnTo>
                      <a:pt x="16647" y="128665"/>
                    </a:lnTo>
                    <a:lnTo>
                      <a:pt x="20481" y="130179"/>
                    </a:lnTo>
                    <a:lnTo>
                      <a:pt x="22274" y="124872"/>
                    </a:lnTo>
                    <a:close/>
                  </a:path>
                  <a:path w="152400" h="144144">
                    <a:moveTo>
                      <a:pt x="103183" y="18170"/>
                    </a:moveTo>
                    <a:lnTo>
                      <a:pt x="95345" y="18170"/>
                    </a:lnTo>
                    <a:lnTo>
                      <a:pt x="130153" y="124872"/>
                    </a:lnTo>
                    <a:lnTo>
                      <a:pt x="22274" y="124872"/>
                    </a:lnTo>
                    <a:lnTo>
                      <a:pt x="20481" y="130179"/>
                    </a:lnTo>
                    <a:lnTo>
                      <a:pt x="140001" y="130179"/>
                    </a:lnTo>
                    <a:lnTo>
                      <a:pt x="103183" y="1817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3" name="object 323">
                <a:extLst>
                  <a:ext uri="{FF2B5EF4-FFF2-40B4-BE49-F238E27FC236}">
                    <a16:creationId xmlns:a16="http://schemas.microsoft.com/office/drawing/2014/main" id="{54219313-352A-74B5-8270-8B1BBAC4444E}"/>
                  </a:ext>
                </a:extLst>
              </p:cNvPr>
              <p:cNvSpPr/>
              <p:nvPr/>
            </p:nvSpPr>
            <p:spPr>
              <a:xfrm>
                <a:off x="11824941" y="252605"/>
                <a:ext cx="27226" cy="47908"/>
              </a:xfrm>
              <a:custGeom>
                <a:avLst/>
                <a:gdLst/>
                <a:ahLst/>
                <a:cxnLst/>
                <a:rect l="l" t="t" r="r" b="b"/>
                <a:pathLst>
                  <a:path w="49529" h="73660">
                    <a:moveTo>
                      <a:pt x="0" y="0"/>
                    </a:moveTo>
                    <a:lnTo>
                      <a:pt x="49135" y="0"/>
                    </a:lnTo>
                    <a:lnTo>
                      <a:pt x="49135" y="73448"/>
                    </a:lnTo>
                    <a:lnTo>
                      <a:pt x="0" y="73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4" name="object 324">
                <a:extLst>
                  <a:ext uri="{FF2B5EF4-FFF2-40B4-BE49-F238E27FC236}">
                    <a16:creationId xmlns:a16="http://schemas.microsoft.com/office/drawing/2014/main" id="{8D981D8E-4F47-E146-1F65-A756EFA0F142}"/>
                  </a:ext>
                </a:extLst>
              </p:cNvPr>
              <p:cNvSpPr/>
              <p:nvPr/>
            </p:nvSpPr>
            <p:spPr>
              <a:xfrm>
                <a:off x="11822834" y="250111"/>
                <a:ext cx="31415" cy="52864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81280">
                    <a:moveTo>
                      <a:pt x="52969" y="0"/>
                    </a:moveTo>
                    <a:lnTo>
                      <a:pt x="0" y="0"/>
                    </a:lnTo>
                    <a:lnTo>
                      <a:pt x="0" y="81015"/>
                    </a:lnTo>
                    <a:lnTo>
                      <a:pt x="56803" y="81015"/>
                    </a:lnTo>
                    <a:lnTo>
                      <a:pt x="56803" y="73448"/>
                    </a:lnTo>
                    <a:lnTo>
                      <a:pt x="7567" y="73448"/>
                    </a:lnTo>
                    <a:lnTo>
                      <a:pt x="7567" y="7566"/>
                    </a:lnTo>
                    <a:lnTo>
                      <a:pt x="49236" y="7566"/>
                    </a:lnTo>
                    <a:lnTo>
                      <a:pt x="49236" y="3833"/>
                    </a:lnTo>
                    <a:lnTo>
                      <a:pt x="52969" y="3833"/>
                    </a:lnTo>
                    <a:lnTo>
                      <a:pt x="52969" y="0"/>
                    </a:lnTo>
                    <a:close/>
                  </a:path>
                  <a:path w="57150" h="81280">
                    <a:moveTo>
                      <a:pt x="52969" y="3833"/>
                    </a:moveTo>
                    <a:lnTo>
                      <a:pt x="49236" y="3833"/>
                    </a:lnTo>
                    <a:lnTo>
                      <a:pt x="49236" y="73448"/>
                    </a:lnTo>
                    <a:lnTo>
                      <a:pt x="56803" y="73448"/>
                    </a:lnTo>
                    <a:lnTo>
                      <a:pt x="56803" y="7566"/>
                    </a:lnTo>
                    <a:lnTo>
                      <a:pt x="52969" y="7566"/>
                    </a:lnTo>
                    <a:lnTo>
                      <a:pt x="52969" y="3833"/>
                    </a:lnTo>
                    <a:close/>
                  </a:path>
                  <a:path w="57150" h="81280">
                    <a:moveTo>
                      <a:pt x="56803" y="0"/>
                    </a:moveTo>
                    <a:lnTo>
                      <a:pt x="52969" y="0"/>
                    </a:lnTo>
                    <a:lnTo>
                      <a:pt x="52969" y="7566"/>
                    </a:lnTo>
                    <a:lnTo>
                      <a:pt x="56803" y="7566"/>
                    </a:lnTo>
                    <a:lnTo>
                      <a:pt x="56803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5" name="object 325">
                <a:extLst>
                  <a:ext uri="{FF2B5EF4-FFF2-40B4-BE49-F238E27FC236}">
                    <a16:creationId xmlns:a16="http://schemas.microsoft.com/office/drawing/2014/main" id="{F55BA443-20A9-93B7-F300-BE36E0D214DE}"/>
                  </a:ext>
                </a:extLst>
              </p:cNvPr>
              <p:cNvSpPr/>
              <p:nvPr/>
            </p:nvSpPr>
            <p:spPr>
              <a:xfrm>
                <a:off x="11822002" y="249127"/>
                <a:ext cx="33160" cy="55342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85089">
                    <a:moveTo>
                      <a:pt x="57509" y="0"/>
                    </a:moveTo>
                    <a:lnTo>
                      <a:pt x="2320" y="0"/>
                    </a:lnTo>
                    <a:lnTo>
                      <a:pt x="0" y="2320"/>
                    </a:lnTo>
                    <a:lnTo>
                      <a:pt x="0" y="81822"/>
                    </a:lnTo>
                    <a:lnTo>
                      <a:pt x="2320" y="84848"/>
                    </a:lnTo>
                    <a:lnTo>
                      <a:pt x="57509" y="84848"/>
                    </a:lnTo>
                    <a:lnTo>
                      <a:pt x="59830" y="81822"/>
                    </a:lnTo>
                    <a:lnTo>
                      <a:pt x="59830" y="73448"/>
                    </a:lnTo>
                    <a:lnTo>
                      <a:pt x="10593" y="73448"/>
                    </a:lnTo>
                    <a:lnTo>
                      <a:pt x="10593" y="10593"/>
                    </a:lnTo>
                    <a:lnTo>
                      <a:pt x="59830" y="10593"/>
                    </a:lnTo>
                    <a:lnTo>
                      <a:pt x="59830" y="2320"/>
                    </a:lnTo>
                    <a:lnTo>
                      <a:pt x="57509" y="0"/>
                    </a:lnTo>
                    <a:close/>
                  </a:path>
                  <a:path w="60325" h="85089">
                    <a:moveTo>
                      <a:pt x="59830" y="10593"/>
                    </a:moveTo>
                    <a:lnTo>
                      <a:pt x="49236" y="10593"/>
                    </a:lnTo>
                    <a:lnTo>
                      <a:pt x="49236" y="73448"/>
                    </a:lnTo>
                    <a:lnTo>
                      <a:pt x="59830" y="73448"/>
                    </a:lnTo>
                    <a:lnTo>
                      <a:pt x="59830" y="1059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6" name="object 326">
                <a:extLst>
                  <a:ext uri="{FF2B5EF4-FFF2-40B4-BE49-F238E27FC236}">
                    <a16:creationId xmlns:a16="http://schemas.microsoft.com/office/drawing/2014/main" id="{186B46F0-8CEF-754D-6383-139E10A0249A}"/>
                  </a:ext>
                </a:extLst>
              </p:cNvPr>
              <p:cNvSpPr/>
              <p:nvPr/>
            </p:nvSpPr>
            <p:spPr>
              <a:xfrm>
                <a:off x="11819950" y="246699"/>
                <a:ext cx="37000" cy="60298"/>
              </a:xfrm>
              <a:custGeom>
                <a:avLst/>
                <a:gdLst/>
                <a:ahLst/>
                <a:cxnLst/>
                <a:rect l="l" t="t" r="r" b="b"/>
                <a:pathLst>
                  <a:path w="67310" h="92710">
                    <a:moveTo>
                      <a:pt x="63563" y="0"/>
                    </a:moveTo>
                    <a:lnTo>
                      <a:pt x="3733" y="0"/>
                    </a:lnTo>
                    <a:lnTo>
                      <a:pt x="0" y="3732"/>
                    </a:lnTo>
                    <a:lnTo>
                      <a:pt x="0" y="87774"/>
                    </a:lnTo>
                    <a:lnTo>
                      <a:pt x="3733" y="92314"/>
                    </a:lnTo>
                    <a:lnTo>
                      <a:pt x="58216" y="92314"/>
                    </a:lnTo>
                    <a:lnTo>
                      <a:pt x="58216" y="84748"/>
                    </a:lnTo>
                    <a:lnTo>
                      <a:pt x="8273" y="84748"/>
                    </a:lnTo>
                    <a:lnTo>
                      <a:pt x="7567" y="84041"/>
                    </a:lnTo>
                    <a:lnTo>
                      <a:pt x="7567" y="8273"/>
                    </a:lnTo>
                    <a:lnTo>
                      <a:pt x="8273" y="7566"/>
                    </a:lnTo>
                    <a:lnTo>
                      <a:pt x="67296" y="7566"/>
                    </a:lnTo>
                    <a:lnTo>
                      <a:pt x="67296" y="3732"/>
                    </a:lnTo>
                    <a:lnTo>
                      <a:pt x="63563" y="0"/>
                    </a:lnTo>
                    <a:close/>
                  </a:path>
                  <a:path w="67310" h="92710">
                    <a:moveTo>
                      <a:pt x="67296" y="7566"/>
                    </a:moveTo>
                    <a:lnTo>
                      <a:pt x="59023" y="7566"/>
                    </a:lnTo>
                    <a:lnTo>
                      <a:pt x="59729" y="8273"/>
                    </a:lnTo>
                    <a:lnTo>
                      <a:pt x="59729" y="84041"/>
                    </a:lnTo>
                    <a:lnTo>
                      <a:pt x="59023" y="84748"/>
                    </a:lnTo>
                    <a:lnTo>
                      <a:pt x="58216" y="84748"/>
                    </a:lnTo>
                    <a:lnTo>
                      <a:pt x="58216" y="92314"/>
                    </a:lnTo>
                    <a:lnTo>
                      <a:pt x="63563" y="92314"/>
                    </a:lnTo>
                    <a:lnTo>
                      <a:pt x="67296" y="87774"/>
                    </a:lnTo>
                    <a:lnTo>
                      <a:pt x="67296" y="7566"/>
                    </a:lnTo>
                    <a:close/>
                  </a:path>
                  <a:path w="67310" h="92710">
                    <a:moveTo>
                      <a:pt x="56702" y="10593"/>
                    </a:moveTo>
                    <a:lnTo>
                      <a:pt x="10593" y="10593"/>
                    </a:lnTo>
                    <a:lnTo>
                      <a:pt x="10593" y="81015"/>
                    </a:lnTo>
                    <a:lnTo>
                      <a:pt x="14327" y="81015"/>
                    </a:lnTo>
                    <a:lnTo>
                      <a:pt x="14327" y="73448"/>
                    </a:lnTo>
                    <a:lnTo>
                      <a:pt x="18161" y="73448"/>
                    </a:lnTo>
                    <a:lnTo>
                      <a:pt x="18161" y="18160"/>
                    </a:lnTo>
                    <a:lnTo>
                      <a:pt x="56702" y="18160"/>
                    </a:lnTo>
                    <a:lnTo>
                      <a:pt x="56702" y="10593"/>
                    </a:lnTo>
                    <a:close/>
                  </a:path>
                  <a:path w="67310" h="92710">
                    <a:moveTo>
                      <a:pt x="18161" y="73448"/>
                    </a:moveTo>
                    <a:lnTo>
                      <a:pt x="14327" y="73448"/>
                    </a:lnTo>
                    <a:lnTo>
                      <a:pt x="14327" y="81015"/>
                    </a:lnTo>
                    <a:lnTo>
                      <a:pt x="56702" y="81015"/>
                    </a:lnTo>
                    <a:lnTo>
                      <a:pt x="56702" y="77181"/>
                    </a:lnTo>
                    <a:lnTo>
                      <a:pt x="18161" y="77181"/>
                    </a:lnTo>
                    <a:lnTo>
                      <a:pt x="18161" y="73448"/>
                    </a:lnTo>
                    <a:close/>
                  </a:path>
                  <a:path w="67310" h="92710">
                    <a:moveTo>
                      <a:pt x="56702" y="18160"/>
                    </a:moveTo>
                    <a:lnTo>
                      <a:pt x="49135" y="18160"/>
                    </a:lnTo>
                    <a:lnTo>
                      <a:pt x="49135" y="73448"/>
                    </a:lnTo>
                    <a:lnTo>
                      <a:pt x="18161" y="73448"/>
                    </a:lnTo>
                    <a:lnTo>
                      <a:pt x="18161" y="77181"/>
                    </a:lnTo>
                    <a:lnTo>
                      <a:pt x="56702" y="77181"/>
                    </a:lnTo>
                    <a:lnTo>
                      <a:pt x="56702" y="18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7" name="object 327">
                <a:extLst>
                  <a:ext uri="{FF2B5EF4-FFF2-40B4-BE49-F238E27FC236}">
                    <a16:creationId xmlns:a16="http://schemas.microsoft.com/office/drawing/2014/main" id="{15D04396-ECAA-2BE2-3508-E4E3F67FAA03}"/>
                  </a:ext>
                </a:extLst>
              </p:cNvPr>
              <p:cNvSpPr/>
              <p:nvPr/>
            </p:nvSpPr>
            <p:spPr>
              <a:xfrm>
                <a:off x="11799153" y="488865"/>
                <a:ext cx="774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7" y="0"/>
                    </a:lnTo>
                  </a:path>
                </a:pathLst>
              </a:custGeom>
              <a:ln w="756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8" name="object 328">
                <a:extLst>
                  <a:ext uri="{FF2B5EF4-FFF2-40B4-BE49-F238E27FC236}">
                    <a16:creationId xmlns:a16="http://schemas.microsoft.com/office/drawing/2014/main" id="{3E66C778-41E0-AF12-F5E1-4B2B3605000C}"/>
                  </a:ext>
                </a:extLst>
              </p:cNvPr>
              <p:cNvSpPr/>
              <p:nvPr/>
            </p:nvSpPr>
            <p:spPr>
              <a:xfrm>
                <a:off x="11796213" y="488619"/>
                <a:ext cx="8342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1764">
                    <a:moveTo>
                      <a:pt x="0" y="0"/>
                    </a:moveTo>
                    <a:lnTo>
                      <a:pt x="151341" y="0"/>
                    </a:lnTo>
                  </a:path>
                </a:pathLst>
              </a:custGeom>
              <a:ln w="1135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9" name="object 329">
                <a:extLst>
                  <a:ext uri="{FF2B5EF4-FFF2-40B4-BE49-F238E27FC236}">
                    <a16:creationId xmlns:a16="http://schemas.microsoft.com/office/drawing/2014/main" id="{9E31E1A0-3706-5C15-AE6C-7754596F445C}"/>
                  </a:ext>
                </a:extLst>
              </p:cNvPr>
              <p:cNvSpPr/>
              <p:nvPr/>
            </p:nvSpPr>
            <p:spPr>
              <a:xfrm>
                <a:off x="11794161" y="482467"/>
                <a:ext cx="87612" cy="12390"/>
              </a:xfrm>
              <a:custGeom>
                <a:avLst/>
                <a:gdLst/>
                <a:ahLst/>
                <a:cxnLst/>
                <a:rect l="l" t="t" r="r" b="b"/>
                <a:pathLst>
                  <a:path w="159385" h="19050">
                    <a:moveTo>
                      <a:pt x="155074" y="0"/>
                    </a:moveTo>
                    <a:lnTo>
                      <a:pt x="3733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3733" y="18916"/>
                    </a:lnTo>
                    <a:lnTo>
                      <a:pt x="149828" y="18916"/>
                    </a:lnTo>
                    <a:lnTo>
                      <a:pt x="149828" y="11350"/>
                    </a:lnTo>
                    <a:lnTo>
                      <a:pt x="8273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273" y="7566"/>
                    </a:lnTo>
                    <a:lnTo>
                      <a:pt x="158908" y="7566"/>
                    </a:lnTo>
                    <a:lnTo>
                      <a:pt x="158908" y="4540"/>
                    </a:lnTo>
                    <a:lnTo>
                      <a:pt x="155074" y="0"/>
                    </a:lnTo>
                    <a:close/>
                  </a:path>
                  <a:path w="159385" h="19050">
                    <a:moveTo>
                      <a:pt x="158908" y="7566"/>
                    </a:moveTo>
                    <a:lnTo>
                      <a:pt x="150534" y="7566"/>
                    </a:lnTo>
                    <a:lnTo>
                      <a:pt x="151341" y="8323"/>
                    </a:lnTo>
                    <a:lnTo>
                      <a:pt x="151341" y="10593"/>
                    </a:lnTo>
                    <a:lnTo>
                      <a:pt x="150534" y="11350"/>
                    </a:lnTo>
                    <a:lnTo>
                      <a:pt x="149828" y="11350"/>
                    </a:lnTo>
                    <a:lnTo>
                      <a:pt x="149828" y="18916"/>
                    </a:lnTo>
                    <a:lnTo>
                      <a:pt x="155074" y="18916"/>
                    </a:lnTo>
                    <a:lnTo>
                      <a:pt x="158908" y="14376"/>
                    </a:lnTo>
                    <a:lnTo>
                      <a:pt x="158908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0" name="object 330">
                <a:extLst>
                  <a:ext uri="{FF2B5EF4-FFF2-40B4-BE49-F238E27FC236}">
                    <a16:creationId xmlns:a16="http://schemas.microsoft.com/office/drawing/2014/main" id="{6C2FF6F1-6F98-FBC6-FA78-FA1D1BB43BA0}"/>
                  </a:ext>
                </a:extLst>
              </p:cNvPr>
              <p:cNvSpPr/>
              <p:nvPr/>
            </p:nvSpPr>
            <p:spPr>
              <a:xfrm>
                <a:off x="11799153" y="616342"/>
                <a:ext cx="774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7" y="0"/>
                    </a:lnTo>
                  </a:path>
                </a:pathLst>
              </a:custGeom>
              <a:ln w="756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1" name="object 331">
                <a:extLst>
                  <a:ext uri="{FF2B5EF4-FFF2-40B4-BE49-F238E27FC236}">
                    <a16:creationId xmlns:a16="http://schemas.microsoft.com/office/drawing/2014/main" id="{83751C3E-EC4C-62A7-8EFB-87A2E557BE17}"/>
                  </a:ext>
                </a:extLst>
              </p:cNvPr>
              <p:cNvSpPr/>
              <p:nvPr/>
            </p:nvSpPr>
            <p:spPr>
              <a:xfrm>
                <a:off x="11795825" y="616096"/>
                <a:ext cx="8377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2400">
                    <a:moveTo>
                      <a:pt x="0" y="0"/>
                    </a:moveTo>
                    <a:lnTo>
                      <a:pt x="152047" y="0"/>
                    </a:lnTo>
                  </a:path>
                </a:pathLst>
              </a:custGeom>
              <a:ln w="1135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2" name="object 332">
                <a:extLst>
                  <a:ext uri="{FF2B5EF4-FFF2-40B4-BE49-F238E27FC236}">
                    <a16:creationId xmlns:a16="http://schemas.microsoft.com/office/drawing/2014/main" id="{62DC2B7C-8374-B9FF-E111-6098CE0CF29C}"/>
                  </a:ext>
                </a:extLst>
              </p:cNvPr>
              <p:cNvSpPr/>
              <p:nvPr/>
            </p:nvSpPr>
            <p:spPr>
              <a:xfrm>
                <a:off x="11793717" y="609944"/>
                <a:ext cx="87961" cy="12390"/>
              </a:xfrm>
              <a:custGeom>
                <a:avLst/>
                <a:gdLst/>
                <a:ahLst/>
                <a:cxnLst/>
                <a:rect l="l" t="t" r="r" b="b"/>
                <a:pathLst>
                  <a:path w="160020" h="19050">
                    <a:moveTo>
                      <a:pt x="155881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4540" y="18927"/>
                    </a:lnTo>
                    <a:lnTo>
                      <a:pt x="150635" y="18927"/>
                    </a:lnTo>
                    <a:lnTo>
                      <a:pt x="150635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159715" y="7566"/>
                    </a:lnTo>
                    <a:lnTo>
                      <a:pt x="159715" y="4540"/>
                    </a:lnTo>
                    <a:lnTo>
                      <a:pt x="155881" y="0"/>
                    </a:lnTo>
                    <a:close/>
                  </a:path>
                  <a:path w="160020" h="19050">
                    <a:moveTo>
                      <a:pt x="159715" y="7566"/>
                    </a:moveTo>
                    <a:lnTo>
                      <a:pt x="151341" y="7566"/>
                    </a:lnTo>
                    <a:lnTo>
                      <a:pt x="152148" y="8323"/>
                    </a:lnTo>
                    <a:lnTo>
                      <a:pt x="152148" y="10593"/>
                    </a:lnTo>
                    <a:lnTo>
                      <a:pt x="151341" y="11350"/>
                    </a:lnTo>
                    <a:lnTo>
                      <a:pt x="150635" y="11350"/>
                    </a:lnTo>
                    <a:lnTo>
                      <a:pt x="150635" y="18927"/>
                    </a:lnTo>
                    <a:lnTo>
                      <a:pt x="155881" y="18927"/>
                    </a:lnTo>
                    <a:lnTo>
                      <a:pt x="159715" y="14376"/>
                    </a:lnTo>
                    <a:lnTo>
                      <a:pt x="159715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3" name="object 333">
                <a:extLst>
                  <a:ext uri="{FF2B5EF4-FFF2-40B4-BE49-F238E27FC236}">
                    <a16:creationId xmlns:a16="http://schemas.microsoft.com/office/drawing/2014/main" id="{0285E90C-4E84-00CA-D453-6D46AF17185B}"/>
                  </a:ext>
                </a:extLst>
              </p:cNvPr>
              <p:cNvSpPr/>
              <p:nvPr/>
            </p:nvSpPr>
            <p:spPr>
              <a:xfrm>
                <a:off x="11799153" y="750716"/>
                <a:ext cx="774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7" y="0"/>
                    </a:lnTo>
                  </a:path>
                </a:pathLst>
              </a:custGeom>
              <a:ln w="756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4" name="object 334">
                <a:extLst>
                  <a:ext uri="{FF2B5EF4-FFF2-40B4-BE49-F238E27FC236}">
                    <a16:creationId xmlns:a16="http://schemas.microsoft.com/office/drawing/2014/main" id="{B1543C68-245B-6518-AA38-C5BC151BE145}"/>
                  </a:ext>
                </a:extLst>
              </p:cNvPr>
              <p:cNvSpPr/>
              <p:nvPr/>
            </p:nvSpPr>
            <p:spPr>
              <a:xfrm>
                <a:off x="11795825" y="750716"/>
                <a:ext cx="8377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2400">
                    <a:moveTo>
                      <a:pt x="0" y="0"/>
                    </a:moveTo>
                    <a:lnTo>
                      <a:pt x="152047" y="0"/>
                    </a:lnTo>
                  </a:path>
                </a:pathLst>
              </a:custGeom>
              <a:ln w="1059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5" name="object 335">
                <a:extLst>
                  <a:ext uri="{FF2B5EF4-FFF2-40B4-BE49-F238E27FC236}">
                    <a16:creationId xmlns:a16="http://schemas.microsoft.com/office/drawing/2014/main" id="{638FFAF6-12C6-4B1C-A7EC-24C436E2D04A}"/>
                  </a:ext>
                </a:extLst>
              </p:cNvPr>
              <p:cNvSpPr/>
              <p:nvPr/>
            </p:nvSpPr>
            <p:spPr>
              <a:xfrm>
                <a:off x="11793717" y="744810"/>
                <a:ext cx="87961" cy="11977"/>
              </a:xfrm>
              <a:custGeom>
                <a:avLst/>
                <a:gdLst/>
                <a:ahLst/>
                <a:cxnLst/>
                <a:rect l="l" t="t" r="r" b="b"/>
                <a:pathLst>
                  <a:path w="160020" h="18414">
                    <a:moveTo>
                      <a:pt x="155881" y="0"/>
                    </a:moveTo>
                    <a:lnTo>
                      <a:pt x="4540" y="0"/>
                    </a:lnTo>
                    <a:lnTo>
                      <a:pt x="0" y="3783"/>
                    </a:lnTo>
                    <a:lnTo>
                      <a:pt x="0" y="14376"/>
                    </a:lnTo>
                    <a:lnTo>
                      <a:pt x="4540" y="18160"/>
                    </a:lnTo>
                    <a:lnTo>
                      <a:pt x="150635" y="18160"/>
                    </a:lnTo>
                    <a:lnTo>
                      <a:pt x="150635" y="10593"/>
                    </a:lnTo>
                    <a:lnTo>
                      <a:pt x="8374" y="10593"/>
                    </a:lnTo>
                    <a:lnTo>
                      <a:pt x="7567" y="9836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159715" y="7566"/>
                    </a:lnTo>
                    <a:lnTo>
                      <a:pt x="159715" y="3783"/>
                    </a:lnTo>
                    <a:lnTo>
                      <a:pt x="155881" y="0"/>
                    </a:lnTo>
                    <a:close/>
                  </a:path>
                  <a:path w="160020" h="18414">
                    <a:moveTo>
                      <a:pt x="159715" y="7566"/>
                    </a:moveTo>
                    <a:lnTo>
                      <a:pt x="151341" y="7566"/>
                    </a:lnTo>
                    <a:lnTo>
                      <a:pt x="152148" y="8323"/>
                    </a:lnTo>
                    <a:lnTo>
                      <a:pt x="152148" y="9836"/>
                    </a:lnTo>
                    <a:lnTo>
                      <a:pt x="151341" y="10593"/>
                    </a:lnTo>
                    <a:lnTo>
                      <a:pt x="150635" y="10593"/>
                    </a:lnTo>
                    <a:lnTo>
                      <a:pt x="150635" y="18160"/>
                    </a:lnTo>
                    <a:lnTo>
                      <a:pt x="155881" y="18160"/>
                    </a:lnTo>
                    <a:lnTo>
                      <a:pt x="159715" y="14376"/>
                    </a:lnTo>
                    <a:lnTo>
                      <a:pt x="159715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6" name="object 336">
                <a:extLst>
                  <a:ext uri="{FF2B5EF4-FFF2-40B4-BE49-F238E27FC236}">
                    <a16:creationId xmlns:a16="http://schemas.microsoft.com/office/drawing/2014/main" id="{7102B719-DF90-A2CE-1246-E58DF5C4B730}"/>
                  </a:ext>
                </a:extLst>
              </p:cNvPr>
              <p:cNvSpPr/>
              <p:nvPr/>
            </p:nvSpPr>
            <p:spPr>
              <a:xfrm>
                <a:off x="11821170" y="275768"/>
                <a:ext cx="35254" cy="4956"/>
              </a:xfrm>
              <a:custGeom>
                <a:avLst/>
                <a:gdLst/>
                <a:ahLst/>
                <a:cxnLst/>
                <a:rect l="l" t="t" r="r" b="b"/>
                <a:pathLst>
                  <a:path w="64135" h="7619">
                    <a:moveTo>
                      <a:pt x="0" y="0"/>
                    </a:moveTo>
                    <a:lnTo>
                      <a:pt x="63563" y="0"/>
                    </a:lnTo>
                    <a:lnTo>
                      <a:pt x="63563" y="7566"/>
                    </a:lnTo>
                    <a:lnTo>
                      <a:pt x="0" y="75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7" name="object 337">
                <a:extLst>
                  <a:ext uri="{FF2B5EF4-FFF2-40B4-BE49-F238E27FC236}">
                    <a16:creationId xmlns:a16="http://schemas.microsoft.com/office/drawing/2014/main" id="{1B14CFDD-2292-2C4B-8723-2552DED2E792}"/>
                  </a:ext>
                </a:extLst>
              </p:cNvPr>
              <p:cNvSpPr/>
              <p:nvPr/>
            </p:nvSpPr>
            <p:spPr>
              <a:xfrm>
                <a:off x="11817843" y="274784"/>
                <a:ext cx="41537" cy="7021"/>
              </a:xfrm>
              <a:custGeom>
                <a:avLst/>
                <a:gdLst/>
                <a:ahLst/>
                <a:cxnLst/>
                <a:rect l="l" t="t" r="r" b="b"/>
                <a:pathLst>
                  <a:path w="75564" h="10794">
                    <a:moveTo>
                      <a:pt x="72644" y="0"/>
                    </a:moveTo>
                    <a:lnTo>
                      <a:pt x="3026" y="0"/>
                    </a:lnTo>
                    <a:lnTo>
                      <a:pt x="0" y="2219"/>
                    </a:lnTo>
                    <a:lnTo>
                      <a:pt x="0" y="8273"/>
                    </a:lnTo>
                    <a:lnTo>
                      <a:pt x="3026" y="10593"/>
                    </a:lnTo>
                    <a:lnTo>
                      <a:pt x="72644" y="10593"/>
                    </a:lnTo>
                    <a:lnTo>
                      <a:pt x="74964" y="8273"/>
                    </a:lnTo>
                    <a:lnTo>
                      <a:pt x="74964" y="2219"/>
                    </a:lnTo>
                    <a:lnTo>
                      <a:pt x="72644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8" name="object 338">
                <a:extLst>
                  <a:ext uri="{FF2B5EF4-FFF2-40B4-BE49-F238E27FC236}">
                    <a16:creationId xmlns:a16="http://schemas.microsoft.com/office/drawing/2014/main" id="{E060E044-25AB-48EE-7D83-02D2B6DCFCE8}"/>
                  </a:ext>
                </a:extLst>
              </p:cNvPr>
              <p:cNvSpPr/>
              <p:nvPr/>
            </p:nvSpPr>
            <p:spPr>
              <a:xfrm>
                <a:off x="11815791" y="272291"/>
                <a:ext cx="45377" cy="11977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8414">
                    <a:moveTo>
                      <a:pt x="78697" y="0"/>
                    </a:moveTo>
                    <a:lnTo>
                      <a:pt x="4540" y="0"/>
                    </a:lnTo>
                    <a:lnTo>
                      <a:pt x="0" y="3833"/>
                    </a:lnTo>
                    <a:lnTo>
                      <a:pt x="0" y="14427"/>
                    </a:lnTo>
                    <a:lnTo>
                      <a:pt x="4540" y="18160"/>
                    </a:lnTo>
                    <a:lnTo>
                      <a:pt x="73350" y="18160"/>
                    </a:lnTo>
                    <a:lnTo>
                      <a:pt x="73350" y="10593"/>
                    </a:lnTo>
                    <a:lnTo>
                      <a:pt x="8273" y="10593"/>
                    </a:lnTo>
                    <a:lnTo>
                      <a:pt x="7567" y="9887"/>
                    </a:lnTo>
                    <a:lnTo>
                      <a:pt x="7567" y="8373"/>
                    </a:lnTo>
                    <a:lnTo>
                      <a:pt x="8273" y="7566"/>
                    </a:lnTo>
                    <a:lnTo>
                      <a:pt x="82430" y="7566"/>
                    </a:lnTo>
                    <a:lnTo>
                      <a:pt x="82430" y="3833"/>
                    </a:lnTo>
                    <a:lnTo>
                      <a:pt x="78697" y="0"/>
                    </a:lnTo>
                    <a:close/>
                  </a:path>
                  <a:path w="82550" h="18414">
                    <a:moveTo>
                      <a:pt x="82430" y="7566"/>
                    </a:moveTo>
                    <a:lnTo>
                      <a:pt x="74157" y="7566"/>
                    </a:lnTo>
                    <a:lnTo>
                      <a:pt x="74863" y="8373"/>
                    </a:lnTo>
                    <a:lnTo>
                      <a:pt x="74863" y="9887"/>
                    </a:lnTo>
                    <a:lnTo>
                      <a:pt x="74157" y="10593"/>
                    </a:lnTo>
                    <a:lnTo>
                      <a:pt x="73350" y="10593"/>
                    </a:lnTo>
                    <a:lnTo>
                      <a:pt x="73350" y="18160"/>
                    </a:lnTo>
                    <a:lnTo>
                      <a:pt x="78697" y="18160"/>
                    </a:lnTo>
                    <a:lnTo>
                      <a:pt x="82430" y="14427"/>
                    </a:lnTo>
                    <a:lnTo>
                      <a:pt x="82430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9" name="object 339">
                <a:extLst>
                  <a:ext uri="{FF2B5EF4-FFF2-40B4-BE49-F238E27FC236}">
                    <a16:creationId xmlns:a16="http://schemas.microsoft.com/office/drawing/2014/main" id="{A97752E5-D99C-4585-FB22-DCB7C074C200}"/>
                  </a:ext>
                </a:extLst>
              </p:cNvPr>
              <p:cNvSpPr/>
              <p:nvPr/>
            </p:nvSpPr>
            <p:spPr>
              <a:xfrm>
                <a:off x="11839916" y="407649"/>
                <a:ext cx="24783" cy="7434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11430">
                    <a:moveTo>
                      <a:pt x="42375" y="0"/>
                    </a:moveTo>
                    <a:lnTo>
                      <a:pt x="2219" y="0"/>
                    </a:lnTo>
                    <a:lnTo>
                      <a:pt x="0" y="2270"/>
                    </a:lnTo>
                    <a:lnTo>
                      <a:pt x="0" y="8323"/>
                    </a:lnTo>
                    <a:lnTo>
                      <a:pt x="2219" y="11350"/>
                    </a:lnTo>
                    <a:lnTo>
                      <a:pt x="42375" y="11350"/>
                    </a:lnTo>
                    <a:lnTo>
                      <a:pt x="44595" y="8323"/>
                    </a:lnTo>
                    <a:lnTo>
                      <a:pt x="44595" y="2270"/>
                    </a:lnTo>
                    <a:lnTo>
                      <a:pt x="42375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0" name="object 340">
                <a:extLst>
                  <a:ext uri="{FF2B5EF4-FFF2-40B4-BE49-F238E27FC236}">
                    <a16:creationId xmlns:a16="http://schemas.microsoft.com/office/drawing/2014/main" id="{2C4D0BA5-457F-E1DD-58EB-6C78871742C6}"/>
                  </a:ext>
                </a:extLst>
              </p:cNvPr>
              <p:cNvSpPr/>
              <p:nvPr/>
            </p:nvSpPr>
            <p:spPr>
              <a:xfrm>
                <a:off x="11837808" y="405188"/>
                <a:ext cx="28971" cy="12390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9050">
                    <a:moveTo>
                      <a:pt x="48429" y="0"/>
                    </a:moveTo>
                    <a:lnTo>
                      <a:pt x="3833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3833" y="18160"/>
                    </a:lnTo>
                    <a:lnTo>
                      <a:pt x="9080" y="18916"/>
                    </a:lnTo>
                    <a:lnTo>
                      <a:pt x="43182" y="18916"/>
                    </a:lnTo>
                    <a:lnTo>
                      <a:pt x="43182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52263" y="7566"/>
                    </a:lnTo>
                    <a:lnTo>
                      <a:pt x="52263" y="4540"/>
                    </a:lnTo>
                    <a:lnTo>
                      <a:pt x="48429" y="0"/>
                    </a:lnTo>
                    <a:close/>
                  </a:path>
                  <a:path w="52704" h="19050">
                    <a:moveTo>
                      <a:pt x="52263" y="7566"/>
                    </a:moveTo>
                    <a:lnTo>
                      <a:pt x="43889" y="7566"/>
                    </a:lnTo>
                    <a:lnTo>
                      <a:pt x="44696" y="8323"/>
                    </a:lnTo>
                    <a:lnTo>
                      <a:pt x="44696" y="10593"/>
                    </a:lnTo>
                    <a:lnTo>
                      <a:pt x="43889" y="11350"/>
                    </a:lnTo>
                    <a:lnTo>
                      <a:pt x="43182" y="11350"/>
                    </a:lnTo>
                    <a:lnTo>
                      <a:pt x="43182" y="18916"/>
                    </a:lnTo>
                    <a:lnTo>
                      <a:pt x="48429" y="18160"/>
                    </a:lnTo>
                    <a:lnTo>
                      <a:pt x="52263" y="14376"/>
                    </a:lnTo>
                    <a:lnTo>
                      <a:pt x="52263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1" name="object 341">
                <a:extLst>
                  <a:ext uri="{FF2B5EF4-FFF2-40B4-BE49-F238E27FC236}">
                    <a16:creationId xmlns:a16="http://schemas.microsoft.com/office/drawing/2014/main" id="{AAF41FB7-7386-E64E-5991-61C553D6984F}"/>
                  </a:ext>
                </a:extLst>
              </p:cNvPr>
              <p:cNvSpPr/>
              <p:nvPr/>
            </p:nvSpPr>
            <p:spPr>
              <a:xfrm>
                <a:off x="11839916" y="440629"/>
                <a:ext cx="24783" cy="7021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10794">
                    <a:moveTo>
                      <a:pt x="42375" y="0"/>
                    </a:moveTo>
                    <a:lnTo>
                      <a:pt x="2219" y="0"/>
                    </a:lnTo>
                    <a:lnTo>
                      <a:pt x="0" y="2270"/>
                    </a:lnTo>
                    <a:lnTo>
                      <a:pt x="0" y="8323"/>
                    </a:lnTo>
                    <a:lnTo>
                      <a:pt x="2219" y="10593"/>
                    </a:lnTo>
                    <a:lnTo>
                      <a:pt x="42375" y="10593"/>
                    </a:lnTo>
                    <a:lnTo>
                      <a:pt x="44595" y="8323"/>
                    </a:lnTo>
                    <a:lnTo>
                      <a:pt x="44595" y="2270"/>
                    </a:lnTo>
                    <a:lnTo>
                      <a:pt x="42375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2" name="object 342">
                <a:extLst>
                  <a:ext uri="{FF2B5EF4-FFF2-40B4-BE49-F238E27FC236}">
                    <a16:creationId xmlns:a16="http://schemas.microsoft.com/office/drawing/2014/main" id="{42F923CD-5AB9-1515-73B4-10B8319B2B64}"/>
                  </a:ext>
                </a:extLst>
              </p:cNvPr>
              <p:cNvSpPr/>
              <p:nvPr/>
            </p:nvSpPr>
            <p:spPr>
              <a:xfrm>
                <a:off x="11837808" y="438168"/>
                <a:ext cx="28971" cy="11977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8414">
                    <a:moveTo>
                      <a:pt x="48429" y="0"/>
                    </a:moveTo>
                    <a:lnTo>
                      <a:pt x="3833" y="0"/>
                    </a:lnTo>
                    <a:lnTo>
                      <a:pt x="0" y="3783"/>
                    </a:lnTo>
                    <a:lnTo>
                      <a:pt x="0" y="14376"/>
                    </a:lnTo>
                    <a:lnTo>
                      <a:pt x="3833" y="18160"/>
                    </a:lnTo>
                    <a:lnTo>
                      <a:pt x="43182" y="18160"/>
                    </a:lnTo>
                    <a:lnTo>
                      <a:pt x="43182" y="10593"/>
                    </a:lnTo>
                    <a:lnTo>
                      <a:pt x="8374" y="10593"/>
                    </a:lnTo>
                    <a:lnTo>
                      <a:pt x="7567" y="9836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52263" y="7566"/>
                    </a:lnTo>
                    <a:lnTo>
                      <a:pt x="52263" y="3783"/>
                    </a:lnTo>
                    <a:lnTo>
                      <a:pt x="48429" y="0"/>
                    </a:lnTo>
                    <a:close/>
                  </a:path>
                  <a:path w="52704" h="18414">
                    <a:moveTo>
                      <a:pt x="52263" y="7566"/>
                    </a:moveTo>
                    <a:lnTo>
                      <a:pt x="43889" y="7566"/>
                    </a:lnTo>
                    <a:lnTo>
                      <a:pt x="44696" y="8323"/>
                    </a:lnTo>
                    <a:lnTo>
                      <a:pt x="44696" y="9836"/>
                    </a:lnTo>
                    <a:lnTo>
                      <a:pt x="43889" y="10593"/>
                    </a:lnTo>
                    <a:lnTo>
                      <a:pt x="43182" y="10593"/>
                    </a:lnTo>
                    <a:lnTo>
                      <a:pt x="43182" y="18160"/>
                    </a:lnTo>
                    <a:lnTo>
                      <a:pt x="48429" y="18160"/>
                    </a:lnTo>
                    <a:lnTo>
                      <a:pt x="52263" y="14376"/>
                    </a:lnTo>
                    <a:lnTo>
                      <a:pt x="52263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3" name="object 343">
                <a:extLst>
                  <a:ext uri="{FF2B5EF4-FFF2-40B4-BE49-F238E27FC236}">
                    <a16:creationId xmlns:a16="http://schemas.microsoft.com/office/drawing/2014/main" id="{2EF7EA31-A31F-C16E-6358-A2B908D05E32}"/>
                  </a:ext>
                </a:extLst>
              </p:cNvPr>
              <p:cNvSpPr/>
              <p:nvPr/>
            </p:nvSpPr>
            <p:spPr>
              <a:xfrm>
                <a:off x="11839084" y="518885"/>
                <a:ext cx="24783" cy="7434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11430">
                    <a:moveTo>
                      <a:pt x="42375" y="0"/>
                    </a:moveTo>
                    <a:lnTo>
                      <a:pt x="2219" y="0"/>
                    </a:lnTo>
                    <a:lnTo>
                      <a:pt x="0" y="3026"/>
                    </a:lnTo>
                    <a:lnTo>
                      <a:pt x="0" y="9080"/>
                    </a:lnTo>
                    <a:lnTo>
                      <a:pt x="2219" y="11360"/>
                    </a:lnTo>
                    <a:lnTo>
                      <a:pt x="42375" y="11360"/>
                    </a:lnTo>
                    <a:lnTo>
                      <a:pt x="44595" y="9080"/>
                    </a:lnTo>
                    <a:lnTo>
                      <a:pt x="44595" y="3026"/>
                    </a:lnTo>
                    <a:lnTo>
                      <a:pt x="42375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4" name="object 344">
                <a:extLst>
                  <a:ext uri="{FF2B5EF4-FFF2-40B4-BE49-F238E27FC236}">
                    <a16:creationId xmlns:a16="http://schemas.microsoft.com/office/drawing/2014/main" id="{6DA6EBD2-D0CC-F0DE-DA7E-96F4F1A71415}"/>
                  </a:ext>
                </a:extLst>
              </p:cNvPr>
              <p:cNvSpPr/>
              <p:nvPr/>
            </p:nvSpPr>
            <p:spPr>
              <a:xfrm>
                <a:off x="11836977" y="516424"/>
                <a:ext cx="28971" cy="12390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9050">
                    <a:moveTo>
                      <a:pt x="48429" y="0"/>
                    </a:moveTo>
                    <a:lnTo>
                      <a:pt x="3833" y="0"/>
                    </a:lnTo>
                    <a:lnTo>
                      <a:pt x="0" y="4540"/>
                    </a:lnTo>
                    <a:lnTo>
                      <a:pt x="0" y="14386"/>
                    </a:lnTo>
                    <a:lnTo>
                      <a:pt x="3833" y="18927"/>
                    </a:lnTo>
                    <a:lnTo>
                      <a:pt x="43182" y="18927"/>
                    </a:lnTo>
                    <a:lnTo>
                      <a:pt x="43182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52263" y="7566"/>
                    </a:lnTo>
                    <a:lnTo>
                      <a:pt x="52263" y="4540"/>
                    </a:lnTo>
                    <a:lnTo>
                      <a:pt x="48429" y="0"/>
                    </a:lnTo>
                    <a:close/>
                  </a:path>
                  <a:path w="52704" h="19050">
                    <a:moveTo>
                      <a:pt x="52263" y="7566"/>
                    </a:moveTo>
                    <a:lnTo>
                      <a:pt x="43889" y="7566"/>
                    </a:lnTo>
                    <a:lnTo>
                      <a:pt x="44696" y="8323"/>
                    </a:lnTo>
                    <a:lnTo>
                      <a:pt x="44696" y="10593"/>
                    </a:lnTo>
                    <a:lnTo>
                      <a:pt x="43889" y="11350"/>
                    </a:lnTo>
                    <a:lnTo>
                      <a:pt x="43182" y="11350"/>
                    </a:lnTo>
                    <a:lnTo>
                      <a:pt x="43182" y="18927"/>
                    </a:lnTo>
                    <a:lnTo>
                      <a:pt x="48429" y="18927"/>
                    </a:lnTo>
                    <a:lnTo>
                      <a:pt x="52263" y="14386"/>
                    </a:lnTo>
                    <a:lnTo>
                      <a:pt x="52263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5" name="object 345">
                <a:extLst>
                  <a:ext uri="{FF2B5EF4-FFF2-40B4-BE49-F238E27FC236}">
                    <a16:creationId xmlns:a16="http://schemas.microsoft.com/office/drawing/2014/main" id="{FF7FA7C2-175D-D613-0119-B5C518E90D3F}"/>
                  </a:ext>
                </a:extLst>
              </p:cNvPr>
              <p:cNvSpPr/>
              <p:nvPr/>
            </p:nvSpPr>
            <p:spPr>
              <a:xfrm>
                <a:off x="11839084" y="560723"/>
                <a:ext cx="24783" cy="7434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11430">
                    <a:moveTo>
                      <a:pt x="42375" y="0"/>
                    </a:moveTo>
                    <a:lnTo>
                      <a:pt x="2219" y="0"/>
                    </a:lnTo>
                    <a:lnTo>
                      <a:pt x="0" y="2270"/>
                    </a:lnTo>
                    <a:lnTo>
                      <a:pt x="0" y="8323"/>
                    </a:lnTo>
                    <a:lnTo>
                      <a:pt x="2219" y="11350"/>
                    </a:lnTo>
                    <a:lnTo>
                      <a:pt x="42375" y="11350"/>
                    </a:lnTo>
                    <a:lnTo>
                      <a:pt x="44595" y="8323"/>
                    </a:lnTo>
                    <a:lnTo>
                      <a:pt x="44595" y="2270"/>
                    </a:lnTo>
                    <a:lnTo>
                      <a:pt x="42375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6" name="object 346">
                <a:extLst>
                  <a:ext uri="{FF2B5EF4-FFF2-40B4-BE49-F238E27FC236}">
                    <a16:creationId xmlns:a16="http://schemas.microsoft.com/office/drawing/2014/main" id="{BC1F3015-FA23-DBEF-EE68-7BD16BFBA55C}"/>
                  </a:ext>
                </a:extLst>
              </p:cNvPr>
              <p:cNvSpPr/>
              <p:nvPr/>
            </p:nvSpPr>
            <p:spPr>
              <a:xfrm>
                <a:off x="11836977" y="558263"/>
                <a:ext cx="28971" cy="12390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9050">
                    <a:moveTo>
                      <a:pt x="48429" y="0"/>
                    </a:moveTo>
                    <a:lnTo>
                      <a:pt x="3833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3833" y="18916"/>
                    </a:lnTo>
                    <a:lnTo>
                      <a:pt x="43182" y="18916"/>
                    </a:lnTo>
                    <a:lnTo>
                      <a:pt x="43182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52263" y="7566"/>
                    </a:lnTo>
                    <a:lnTo>
                      <a:pt x="52263" y="4540"/>
                    </a:lnTo>
                    <a:lnTo>
                      <a:pt x="48429" y="0"/>
                    </a:lnTo>
                    <a:close/>
                  </a:path>
                  <a:path w="52704" h="19050">
                    <a:moveTo>
                      <a:pt x="52263" y="7566"/>
                    </a:moveTo>
                    <a:lnTo>
                      <a:pt x="43889" y="7566"/>
                    </a:lnTo>
                    <a:lnTo>
                      <a:pt x="44696" y="8323"/>
                    </a:lnTo>
                    <a:lnTo>
                      <a:pt x="44696" y="10593"/>
                    </a:lnTo>
                    <a:lnTo>
                      <a:pt x="43889" y="11350"/>
                    </a:lnTo>
                    <a:lnTo>
                      <a:pt x="43182" y="11350"/>
                    </a:lnTo>
                    <a:lnTo>
                      <a:pt x="43182" y="18916"/>
                    </a:lnTo>
                    <a:lnTo>
                      <a:pt x="48429" y="18916"/>
                    </a:lnTo>
                    <a:lnTo>
                      <a:pt x="52263" y="14376"/>
                    </a:lnTo>
                    <a:lnTo>
                      <a:pt x="52263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7" name="object 347">
                <a:extLst>
                  <a:ext uri="{FF2B5EF4-FFF2-40B4-BE49-F238E27FC236}">
                    <a16:creationId xmlns:a16="http://schemas.microsoft.com/office/drawing/2014/main" id="{985F7A5A-30D3-70F5-9777-B6F83397DBC7}"/>
                  </a:ext>
                </a:extLst>
              </p:cNvPr>
              <p:cNvSpPr/>
              <p:nvPr/>
            </p:nvSpPr>
            <p:spPr>
              <a:xfrm>
                <a:off x="11785786" y="516424"/>
                <a:ext cx="17801" cy="63602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97789">
                    <a:moveTo>
                      <a:pt x="24315" y="0"/>
                    </a:moveTo>
                    <a:lnTo>
                      <a:pt x="6860" y="0"/>
                    </a:lnTo>
                    <a:lnTo>
                      <a:pt x="0" y="7566"/>
                    </a:lnTo>
                    <a:lnTo>
                      <a:pt x="0" y="90064"/>
                    </a:lnTo>
                    <a:lnTo>
                      <a:pt x="6860" y="97631"/>
                    </a:lnTo>
                    <a:lnTo>
                      <a:pt x="24315" y="97631"/>
                    </a:lnTo>
                    <a:lnTo>
                      <a:pt x="31882" y="90064"/>
                    </a:lnTo>
                    <a:lnTo>
                      <a:pt x="31882" y="7566"/>
                    </a:lnTo>
                    <a:lnTo>
                      <a:pt x="24315" y="0"/>
                    </a:lnTo>
                    <a:close/>
                  </a:path>
                </a:pathLst>
              </a:custGeom>
              <a:solidFill>
                <a:srgbClr val="FDFD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8" name="object 348">
                <a:extLst>
                  <a:ext uri="{FF2B5EF4-FFF2-40B4-BE49-F238E27FC236}">
                    <a16:creationId xmlns:a16="http://schemas.microsoft.com/office/drawing/2014/main" id="{EAC94DF6-E66B-762F-AACA-26F0299B86C3}"/>
                  </a:ext>
                </a:extLst>
              </p:cNvPr>
              <p:cNvSpPr/>
              <p:nvPr/>
            </p:nvSpPr>
            <p:spPr>
              <a:xfrm>
                <a:off x="11783734" y="513964"/>
                <a:ext cx="21641" cy="68558"/>
              </a:xfrm>
              <a:custGeom>
                <a:avLst/>
                <a:gdLst/>
                <a:ahLst/>
                <a:cxnLst/>
                <a:rect l="l" t="t" r="r" b="b"/>
                <a:pathLst>
                  <a:path w="39370" h="105410">
                    <a:moveTo>
                      <a:pt x="19674" y="0"/>
                    </a:moveTo>
                    <a:lnTo>
                      <a:pt x="11790" y="1584"/>
                    </a:lnTo>
                    <a:lnTo>
                      <a:pt x="5561" y="5865"/>
                    </a:lnTo>
                    <a:lnTo>
                      <a:pt x="1470" y="12134"/>
                    </a:lnTo>
                    <a:lnTo>
                      <a:pt x="0" y="19683"/>
                    </a:lnTo>
                    <a:lnTo>
                      <a:pt x="0" y="85514"/>
                    </a:lnTo>
                    <a:lnTo>
                      <a:pt x="1470" y="93063"/>
                    </a:lnTo>
                    <a:lnTo>
                      <a:pt x="5561" y="99333"/>
                    </a:lnTo>
                    <a:lnTo>
                      <a:pt x="11790" y="103614"/>
                    </a:lnTo>
                    <a:lnTo>
                      <a:pt x="19674" y="105198"/>
                    </a:lnTo>
                    <a:lnTo>
                      <a:pt x="27217" y="103614"/>
                    </a:lnTo>
                    <a:lnTo>
                      <a:pt x="33484" y="99333"/>
                    </a:lnTo>
                    <a:lnTo>
                      <a:pt x="34645" y="97631"/>
                    </a:lnTo>
                    <a:lnTo>
                      <a:pt x="12914" y="97631"/>
                    </a:lnTo>
                    <a:lnTo>
                      <a:pt x="7567" y="91578"/>
                    </a:lnTo>
                    <a:lnTo>
                      <a:pt x="7567" y="12863"/>
                    </a:lnTo>
                    <a:lnTo>
                      <a:pt x="12914" y="7566"/>
                    </a:lnTo>
                    <a:lnTo>
                      <a:pt x="34645" y="7566"/>
                    </a:lnTo>
                    <a:lnTo>
                      <a:pt x="33484" y="5865"/>
                    </a:lnTo>
                    <a:lnTo>
                      <a:pt x="27217" y="1584"/>
                    </a:lnTo>
                    <a:lnTo>
                      <a:pt x="19674" y="0"/>
                    </a:lnTo>
                    <a:close/>
                  </a:path>
                  <a:path w="39370" h="105410">
                    <a:moveTo>
                      <a:pt x="34645" y="7566"/>
                    </a:moveTo>
                    <a:lnTo>
                      <a:pt x="25728" y="7566"/>
                    </a:lnTo>
                    <a:lnTo>
                      <a:pt x="31781" y="12863"/>
                    </a:lnTo>
                    <a:lnTo>
                      <a:pt x="31781" y="91578"/>
                    </a:lnTo>
                    <a:lnTo>
                      <a:pt x="25728" y="97631"/>
                    </a:lnTo>
                    <a:lnTo>
                      <a:pt x="34645" y="97631"/>
                    </a:lnTo>
                    <a:lnTo>
                      <a:pt x="37764" y="93063"/>
                    </a:lnTo>
                    <a:lnTo>
                      <a:pt x="39348" y="85514"/>
                    </a:lnTo>
                    <a:lnTo>
                      <a:pt x="39348" y="19683"/>
                    </a:lnTo>
                    <a:lnTo>
                      <a:pt x="37764" y="12134"/>
                    </a:lnTo>
                    <a:lnTo>
                      <a:pt x="34645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9" name="object 349">
                <a:extLst>
                  <a:ext uri="{FF2B5EF4-FFF2-40B4-BE49-F238E27FC236}">
                    <a16:creationId xmlns:a16="http://schemas.microsoft.com/office/drawing/2014/main" id="{FBCC173E-369C-520C-97D7-31CDDBF108A5}"/>
                  </a:ext>
                </a:extLst>
              </p:cNvPr>
              <p:cNvSpPr/>
              <p:nvPr/>
            </p:nvSpPr>
            <p:spPr>
              <a:xfrm>
                <a:off x="11782459" y="512979"/>
                <a:ext cx="23736" cy="70623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108585">
                    <a:moveTo>
                      <a:pt x="21994" y="0"/>
                    </a:moveTo>
                    <a:lnTo>
                      <a:pt x="13450" y="1714"/>
                    </a:lnTo>
                    <a:lnTo>
                      <a:pt x="6457" y="6338"/>
                    </a:lnTo>
                    <a:lnTo>
                      <a:pt x="1734" y="13092"/>
                    </a:lnTo>
                    <a:lnTo>
                      <a:pt x="0" y="21197"/>
                    </a:lnTo>
                    <a:lnTo>
                      <a:pt x="0" y="87028"/>
                    </a:lnTo>
                    <a:lnTo>
                      <a:pt x="1734" y="95132"/>
                    </a:lnTo>
                    <a:lnTo>
                      <a:pt x="6457" y="101886"/>
                    </a:lnTo>
                    <a:lnTo>
                      <a:pt x="13450" y="106510"/>
                    </a:lnTo>
                    <a:lnTo>
                      <a:pt x="21994" y="108225"/>
                    </a:lnTo>
                    <a:lnTo>
                      <a:pt x="30115" y="106510"/>
                    </a:lnTo>
                    <a:lnTo>
                      <a:pt x="36864" y="101886"/>
                    </a:lnTo>
                    <a:lnTo>
                      <a:pt x="40286" y="96875"/>
                    </a:lnTo>
                    <a:lnTo>
                      <a:pt x="15941" y="96875"/>
                    </a:lnTo>
                    <a:lnTo>
                      <a:pt x="11401" y="92334"/>
                    </a:lnTo>
                    <a:lnTo>
                      <a:pt x="11401" y="15890"/>
                    </a:lnTo>
                    <a:lnTo>
                      <a:pt x="15941" y="10593"/>
                    </a:lnTo>
                    <a:lnTo>
                      <a:pt x="39769" y="10593"/>
                    </a:lnTo>
                    <a:lnTo>
                      <a:pt x="36864" y="6338"/>
                    </a:lnTo>
                    <a:lnTo>
                      <a:pt x="30115" y="1714"/>
                    </a:lnTo>
                    <a:lnTo>
                      <a:pt x="21994" y="0"/>
                    </a:lnTo>
                    <a:close/>
                  </a:path>
                  <a:path w="43179" h="108585">
                    <a:moveTo>
                      <a:pt x="39769" y="10593"/>
                    </a:moveTo>
                    <a:lnTo>
                      <a:pt x="27342" y="10593"/>
                    </a:lnTo>
                    <a:lnTo>
                      <a:pt x="31882" y="15890"/>
                    </a:lnTo>
                    <a:lnTo>
                      <a:pt x="31882" y="92334"/>
                    </a:lnTo>
                    <a:lnTo>
                      <a:pt x="27342" y="96875"/>
                    </a:lnTo>
                    <a:lnTo>
                      <a:pt x="40286" y="96875"/>
                    </a:lnTo>
                    <a:lnTo>
                      <a:pt x="41475" y="95132"/>
                    </a:lnTo>
                    <a:lnTo>
                      <a:pt x="43182" y="87028"/>
                    </a:lnTo>
                    <a:lnTo>
                      <a:pt x="43182" y="21197"/>
                    </a:lnTo>
                    <a:lnTo>
                      <a:pt x="41475" y="13092"/>
                    </a:lnTo>
                    <a:lnTo>
                      <a:pt x="39769" y="10593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0" name="object 350">
                <a:extLst>
                  <a:ext uri="{FF2B5EF4-FFF2-40B4-BE49-F238E27FC236}">
                    <a16:creationId xmlns:a16="http://schemas.microsoft.com/office/drawing/2014/main" id="{F9CE7807-82C4-4E26-674A-C74C30308556}"/>
                  </a:ext>
                </a:extLst>
              </p:cNvPr>
              <p:cNvSpPr/>
              <p:nvPr/>
            </p:nvSpPr>
            <p:spPr>
              <a:xfrm>
                <a:off x="11780407" y="510519"/>
                <a:ext cx="27924" cy="75579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16205">
                    <a:moveTo>
                      <a:pt x="25728" y="0"/>
                    </a:moveTo>
                    <a:lnTo>
                      <a:pt x="15621" y="1986"/>
                    </a:lnTo>
                    <a:lnTo>
                      <a:pt x="7453" y="7378"/>
                    </a:lnTo>
                    <a:lnTo>
                      <a:pt x="1991" y="15327"/>
                    </a:lnTo>
                    <a:lnTo>
                      <a:pt x="0" y="24980"/>
                    </a:lnTo>
                    <a:lnTo>
                      <a:pt x="0" y="90811"/>
                    </a:lnTo>
                    <a:lnTo>
                      <a:pt x="1991" y="100465"/>
                    </a:lnTo>
                    <a:lnTo>
                      <a:pt x="7453" y="108413"/>
                    </a:lnTo>
                    <a:lnTo>
                      <a:pt x="15621" y="113805"/>
                    </a:lnTo>
                    <a:lnTo>
                      <a:pt x="25728" y="115792"/>
                    </a:lnTo>
                    <a:lnTo>
                      <a:pt x="25728" y="108225"/>
                    </a:lnTo>
                    <a:lnTo>
                      <a:pt x="15941" y="108225"/>
                    </a:lnTo>
                    <a:lnTo>
                      <a:pt x="7567" y="99901"/>
                    </a:lnTo>
                    <a:lnTo>
                      <a:pt x="7567" y="15133"/>
                    </a:lnTo>
                    <a:lnTo>
                      <a:pt x="15941" y="7566"/>
                    </a:lnTo>
                    <a:lnTo>
                      <a:pt x="43474" y="7566"/>
                    </a:lnTo>
                    <a:lnTo>
                      <a:pt x="43346" y="7378"/>
                    </a:lnTo>
                    <a:lnTo>
                      <a:pt x="35384" y="1986"/>
                    </a:lnTo>
                    <a:lnTo>
                      <a:pt x="25728" y="0"/>
                    </a:lnTo>
                    <a:close/>
                  </a:path>
                  <a:path w="50800" h="116205">
                    <a:moveTo>
                      <a:pt x="43474" y="7566"/>
                    </a:moveTo>
                    <a:lnTo>
                      <a:pt x="34808" y="7566"/>
                    </a:lnTo>
                    <a:lnTo>
                      <a:pt x="43182" y="15133"/>
                    </a:lnTo>
                    <a:lnTo>
                      <a:pt x="43182" y="99901"/>
                    </a:lnTo>
                    <a:lnTo>
                      <a:pt x="34808" y="108225"/>
                    </a:lnTo>
                    <a:lnTo>
                      <a:pt x="25728" y="108225"/>
                    </a:lnTo>
                    <a:lnTo>
                      <a:pt x="25728" y="115792"/>
                    </a:lnTo>
                    <a:lnTo>
                      <a:pt x="35384" y="113805"/>
                    </a:lnTo>
                    <a:lnTo>
                      <a:pt x="43346" y="108413"/>
                    </a:lnTo>
                    <a:lnTo>
                      <a:pt x="48755" y="100465"/>
                    </a:lnTo>
                    <a:lnTo>
                      <a:pt x="50749" y="90811"/>
                    </a:lnTo>
                    <a:lnTo>
                      <a:pt x="50749" y="24980"/>
                    </a:lnTo>
                    <a:lnTo>
                      <a:pt x="48755" y="15327"/>
                    </a:lnTo>
                    <a:lnTo>
                      <a:pt x="43474" y="7566"/>
                    </a:lnTo>
                    <a:close/>
                  </a:path>
                  <a:path w="50800" h="116205">
                    <a:moveTo>
                      <a:pt x="25728" y="10593"/>
                    </a:moveTo>
                    <a:lnTo>
                      <a:pt x="17454" y="10593"/>
                    </a:lnTo>
                    <a:lnTo>
                      <a:pt x="11300" y="17403"/>
                    </a:lnTo>
                    <a:lnTo>
                      <a:pt x="11300" y="98388"/>
                    </a:lnTo>
                    <a:lnTo>
                      <a:pt x="17454" y="104441"/>
                    </a:lnTo>
                    <a:lnTo>
                      <a:pt x="33295" y="104441"/>
                    </a:lnTo>
                    <a:lnTo>
                      <a:pt x="39348" y="98388"/>
                    </a:lnTo>
                    <a:lnTo>
                      <a:pt x="39348" y="96875"/>
                    </a:lnTo>
                    <a:lnTo>
                      <a:pt x="21994" y="96875"/>
                    </a:lnTo>
                    <a:lnTo>
                      <a:pt x="18968" y="93838"/>
                    </a:lnTo>
                    <a:lnTo>
                      <a:pt x="18968" y="21187"/>
                    </a:lnTo>
                    <a:lnTo>
                      <a:pt x="21994" y="18160"/>
                    </a:lnTo>
                    <a:lnTo>
                      <a:pt x="25728" y="18160"/>
                    </a:lnTo>
                    <a:lnTo>
                      <a:pt x="25728" y="10593"/>
                    </a:lnTo>
                    <a:close/>
                  </a:path>
                  <a:path w="50800" h="116205">
                    <a:moveTo>
                      <a:pt x="33295" y="10593"/>
                    </a:moveTo>
                    <a:lnTo>
                      <a:pt x="25728" y="10593"/>
                    </a:lnTo>
                    <a:lnTo>
                      <a:pt x="25728" y="18160"/>
                    </a:lnTo>
                    <a:lnTo>
                      <a:pt x="28754" y="18160"/>
                    </a:lnTo>
                    <a:lnTo>
                      <a:pt x="31781" y="21187"/>
                    </a:lnTo>
                    <a:lnTo>
                      <a:pt x="31781" y="93838"/>
                    </a:lnTo>
                    <a:lnTo>
                      <a:pt x="28754" y="96875"/>
                    </a:lnTo>
                    <a:lnTo>
                      <a:pt x="39348" y="96875"/>
                    </a:lnTo>
                    <a:lnTo>
                      <a:pt x="39348" y="17403"/>
                    </a:lnTo>
                    <a:lnTo>
                      <a:pt x="33295" y="105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1" name="object 351">
                <a:extLst>
                  <a:ext uri="{FF2B5EF4-FFF2-40B4-BE49-F238E27FC236}">
                    <a16:creationId xmlns:a16="http://schemas.microsoft.com/office/drawing/2014/main" id="{7AC68BBD-6CB4-AA4F-86F1-EFD306D9F390}"/>
                  </a:ext>
                </a:extLst>
              </p:cNvPr>
              <p:cNvSpPr/>
              <p:nvPr/>
            </p:nvSpPr>
            <p:spPr>
              <a:xfrm>
                <a:off x="11702191" y="548171"/>
                <a:ext cx="8342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1764">
                    <a:moveTo>
                      <a:pt x="0" y="0"/>
                    </a:moveTo>
                    <a:lnTo>
                      <a:pt x="151371" y="0"/>
                    </a:lnTo>
                  </a:path>
                </a:pathLst>
              </a:custGeom>
              <a:ln w="70381">
                <a:solidFill>
                  <a:srgbClr val="FDFDF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2" name="object 352">
                <a:extLst>
                  <a:ext uri="{FF2B5EF4-FFF2-40B4-BE49-F238E27FC236}">
                    <a16:creationId xmlns:a16="http://schemas.microsoft.com/office/drawing/2014/main" id="{6264157E-F022-1464-7BC8-534E448D962D}"/>
                  </a:ext>
                </a:extLst>
              </p:cNvPr>
              <p:cNvSpPr/>
              <p:nvPr/>
            </p:nvSpPr>
            <p:spPr>
              <a:xfrm>
                <a:off x="11700111" y="568816"/>
                <a:ext cx="2094" cy="495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7619">
                    <a:moveTo>
                      <a:pt x="0" y="7619"/>
                    </a:moveTo>
                    <a:lnTo>
                      <a:pt x="3783" y="761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761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3" name="object 353">
                <a:extLst>
                  <a:ext uri="{FF2B5EF4-FFF2-40B4-BE49-F238E27FC236}">
                    <a16:creationId xmlns:a16="http://schemas.microsoft.com/office/drawing/2014/main" id="{B6087B89-EE81-FF44-63B9-73FE6E6C69AD}"/>
                  </a:ext>
                </a:extLst>
              </p:cNvPr>
              <p:cNvSpPr/>
              <p:nvPr/>
            </p:nvSpPr>
            <p:spPr>
              <a:xfrm>
                <a:off x="11700111" y="527517"/>
                <a:ext cx="4189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63500">
                    <a:moveTo>
                      <a:pt x="0" y="63498"/>
                    </a:moveTo>
                    <a:lnTo>
                      <a:pt x="7567" y="63498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6349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4" name="object 354">
                <a:extLst>
                  <a:ext uri="{FF2B5EF4-FFF2-40B4-BE49-F238E27FC236}">
                    <a16:creationId xmlns:a16="http://schemas.microsoft.com/office/drawing/2014/main" id="{FFE48C09-C570-671D-9AB5-BEB71BEE7AAB}"/>
                  </a:ext>
                </a:extLst>
              </p:cNvPr>
              <p:cNvSpPr/>
              <p:nvPr/>
            </p:nvSpPr>
            <p:spPr>
              <a:xfrm>
                <a:off x="11700111" y="525039"/>
                <a:ext cx="87612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9385">
                    <a:moveTo>
                      <a:pt x="0" y="0"/>
                    </a:moveTo>
                    <a:lnTo>
                      <a:pt x="158888" y="0"/>
                    </a:lnTo>
                  </a:path>
                </a:pathLst>
              </a:custGeom>
              <a:ln w="761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5" name="object 355">
                <a:extLst>
                  <a:ext uri="{FF2B5EF4-FFF2-40B4-BE49-F238E27FC236}">
                    <a16:creationId xmlns:a16="http://schemas.microsoft.com/office/drawing/2014/main" id="{3CC00024-9717-D929-A246-A05BFF45C443}"/>
                  </a:ext>
                </a:extLst>
              </p:cNvPr>
              <p:cNvSpPr/>
              <p:nvPr/>
            </p:nvSpPr>
            <p:spPr>
              <a:xfrm>
                <a:off x="11702191" y="572533"/>
                <a:ext cx="85518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5575">
                    <a:moveTo>
                      <a:pt x="0" y="0"/>
                    </a:moveTo>
                    <a:lnTo>
                      <a:pt x="155105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6" name="object 356">
                <a:extLst>
                  <a:ext uri="{FF2B5EF4-FFF2-40B4-BE49-F238E27FC236}">
                    <a16:creationId xmlns:a16="http://schemas.microsoft.com/office/drawing/2014/main" id="{E83CF51D-46C4-AF9C-5623-DC94F6815FD9}"/>
                  </a:ext>
                </a:extLst>
              </p:cNvPr>
              <p:cNvSpPr/>
              <p:nvPr/>
            </p:nvSpPr>
            <p:spPr>
              <a:xfrm>
                <a:off x="11702191" y="568816"/>
                <a:ext cx="2094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83" y="380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7" name="object 357">
                <a:extLst>
                  <a:ext uri="{FF2B5EF4-FFF2-40B4-BE49-F238E27FC236}">
                    <a16:creationId xmlns:a16="http://schemas.microsoft.com/office/drawing/2014/main" id="{1A8A5DB9-10F4-9663-12C5-E8FA56B712B7}"/>
                  </a:ext>
                </a:extLst>
              </p:cNvPr>
              <p:cNvSpPr/>
              <p:nvPr/>
            </p:nvSpPr>
            <p:spPr>
              <a:xfrm>
                <a:off x="11704270" y="570055"/>
                <a:ext cx="83423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1764">
                    <a:moveTo>
                      <a:pt x="0" y="0"/>
                    </a:moveTo>
                    <a:lnTo>
                      <a:pt x="151321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8" name="object 358">
                <a:extLst>
                  <a:ext uri="{FF2B5EF4-FFF2-40B4-BE49-F238E27FC236}">
                    <a16:creationId xmlns:a16="http://schemas.microsoft.com/office/drawing/2014/main" id="{F39E6FE7-49C3-E132-4CA7-E3B85214A22B}"/>
                  </a:ext>
                </a:extLst>
              </p:cNvPr>
              <p:cNvSpPr/>
              <p:nvPr/>
            </p:nvSpPr>
            <p:spPr>
              <a:xfrm>
                <a:off x="11783291" y="527517"/>
                <a:ext cx="4189" cy="4130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63500">
                    <a:moveTo>
                      <a:pt x="0" y="63498"/>
                    </a:moveTo>
                    <a:lnTo>
                      <a:pt x="7567" y="63498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6349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9" name="object 359">
                <a:extLst>
                  <a:ext uri="{FF2B5EF4-FFF2-40B4-BE49-F238E27FC236}">
                    <a16:creationId xmlns:a16="http://schemas.microsoft.com/office/drawing/2014/main" id="{55E6B672-4C95-1736-0B39-35D426CBD1F5}"/>
                  </a:ext>
                </a:extLst>
              </p:cNvPr>
              <p:cNvSpPr/>
              <p:nvPr/>
            </p:nvSpPr>
            <p:spPr>
              <a:xfrm>
                <a:off x="11699279" y="571294"/>
                <a:ext cx="890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1925">
                    <a:moveTo>
                      <a:pt x="0" y="0"/>
                    </a:moveTo>
                    <a:lnTo>
                      <a:pt x="161915" y="0"/>
                    </a:lnTo>
                  </a:path>
                </a:pathLst>
              </a:custGeom>
              <a:ln w="10159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0" name="object 360">
                <a:extLst>
                  <a:ext uri="{FF2B5EF4-FFF2-40B4-BE49-F238E27FC236}">
                    <a16:creationId xmlns:a16="http://schemas.microsoft.com/office/drawing/2014/main" id="{22EB82E1-097C-ED4E-E4FD-9BF3239759DB}"/>
                  </a:ext>
                </a:extLst>
              </p:cNvPr>
              <p:cNvSpPr/>
              <p:nvPr/>
            </p:nvSpPr>
            <p:spPr>
              <a:xfrm>
                <a:off x="11699279" y="528343"/>
                <a:ext cx="5934" cy="39648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60960">
                    <a:moveTo>
                      <a:pt x="0" y="60958"/>
                    </a:moveTo>
                    <a:lnTo>
                      <a:pt x="10593" y="60958"/>
                    </a:lnTo>
                    <a:lnTo>
                      <a:pt x="10593" y="0"/>
                    </a:lnTo>
                    <a:lnTo>
                      <a:pt x="0" y="0"/>
                    </a:lnTo>
                    <a:lnTo>
                      <a:pt x="0" y="60958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1" name="object 361">
                <a:extLst>
                  <a:ext uri="{FF2B5EF4-FFF2-40B4-BE49-F238E27FC236}">
                    <a16:creationId xmlns:a16="http://schemas.microsoft.com/office/drawing/2014/main" id="{59EE28C3-963E-29D3-59BB-E58671B50A2A}"/>
                  </a:ext>
                </a:extLst>
              </p:cNvPr>
              <p:cNvSpPr/>
              <p:nvPr/>
            </p:nvSpPr>
            <p:spPr>
              <a:xfrm>
                <a:off x="11699279" y="525039"/>
                <a:ext cx="89008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1925">
                    <a:moveTo>
                      <a:pt x="0" y="0"/>
                    </a:moveTo>
                    <a:lnTo>
                      <a:pt x="161915" y="0"/>
                    </a:lnTo>
                  </a:path>
                </a:pathLst>
              </a:custGeom>
              <a:ln w="10159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2" name="object 362">
                <a:extLst>
                  <a:ext uri="{FF2B5EF4-FFF2-40B4-BE49-F238E27FC236}">
                    <a16:creationId xmlns:a16="http://schemas.microsoft.com/office/drawing/2014/main" id="{48DEE0E6-1C3F-1886-1A5C-588E902FA9C4}"/>
                  </a:ext>
                </a:extLst>
              </p:cNvPr>
              <p:cNvSpPr/>
              <p:nvPr/>
            </p:nvSpPr>
            <p:spPr>
              <a:xfrm>
                <a:off x="11782459" y="528734"/>
                <a:ext cx="5934" cy="39235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60325">
                    <a:moveTo>
                      <a:pt x="10593" y="0"/>
                    </a:moveTo>
                    <a:lnTo>
                      <a:pt x="0" y="0"/>
                    </a:lnTo>
                    <a:lnTo>
                      <a:pt x="0" y="59777"/>
                    </a:lnTo>
                    <a:lnTo>
                      <a:pt x="10593" y="59777"/>
                    </a:lnTo>
                    <a:lnTo>
                      <a:pt x="10593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3" name="object 363">
                <a:extLst>
                  <a:ext uri="{FF2B5EF4-FFF2-40B4-BE49-F238E27FC236}">
                    <a16:creationId xmlns:a16="http://schemas.microsoft.com/office/drawing/2014/main" id="{48DC7814-64CC-8492-2561-F95C46AE498E}"/>
                  </a:ext>
                </a:extLst>
              </p:cNvPr>
              <p:cNvSpPr/>
              <p:nvPr/>
            </p:nvSpPr>
            <p:spPr>
              <a:xfrm>
                <a:off x="11697199" y="575837"/>
                <a:ext cx="9319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532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4" name="object 364">
                <a:extLst>
                  <a:ext uri="{FF2B5EF4-FFF2-40B4-BE49-F238E27FC236}">
                    <a16:creationId xmlns:a16="http://schemas.microsoft.com/office/drawing/2014/main" id="{8C394045-B6DF-DD9C-3714-3DE932734124}"/>
                  </a:ext>
                </a:extLst>
              </p:cNvPr>
              <p:cNvSpPr/>
              <p:nvPr/>
            </p:nvSpPr>
            <p:spPr>
              <a:xfrm>
                <a:off x="11697199" y="573359"/>
                <a:ext cx="8935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2560">
                    <a:moveTo>
                      <a:pt x="0" y="0"/>
                    </a:moveTo>
                    <a:lnTo>
                      <a:pt x="161965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5" name="object 365">
                <a:extLst>
                  <a:ext uri="{FF2B5EF4-FFF2-40B4-BE49-F238E27FC236}">
                    <a16:creationId xmlns:a16="http://schemas.microsoft.com/office/drawing/2014/main" id="{0D2763E5-D2BF-C0D2-649E-C2C743D8C18F}"/>
                  </a:ext>
                </a:extLst>
              </p:cNvPr>
              <p:cNvSpPr/>
              <p:nvPr/>
            </p:nvSpPr>
            <p:spPr>
              <a:xfrm>
                <a:off x="11697199" y="524213"/>
                <a:ext cx="4189" cy="47908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3660">
                    <a:moveTo>
                      <a:pt x="0" y="73658"/>
                    </a:moveTo>
                    <a:lnTo>
                      <a:pt x="7567" y="73658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7365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6" name="object 366">
                <a:extLst>
                  <a:ext uri="{FF2B5EF4-FFF2-40B4-BE49-F238E27FC236}">
                    <a16:creationId xmlns:a16="http://schemas.microsoft.com/office/drawing/2014/main" id="{7402719F-D0B5-001D-BDB7-83F2B7D38D9F}"/>
                  </a:ext>
                </a:extLst>
              </p:cNvPr>
              <p:cNvSpPr/>
              <p:nvPr/>
            </p:nvSpPr>
            <p:spPr>
              <a:xfrm>
                <a:off x="11697199" y="521735"/>
                <a:ext cx="9319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532" y="0"/>
                    </a:lnTo>
                  </a:path>
                </a:pathLst>
              </a:custGeom>
              <a:ln w="761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7" name="object 367">
                <a:extLst>
                  <a:ext uri="{FF2B5EF4-FFF2-40B4-BE49-F238E27FC236}">
                    <a16:creationId xmlns:a16="http://schemas.microsoft.com/office/drawing/2014/main" id="{9598247A-72E9-F2C9-C3F0-7AA98E3155C0}"/>
                  </a:ext>
                </a:extLst>
              </p:cNvPr>
              <p:cNvSpPr/>
              <p:nvPr/>
            </p:nvSpPr>
            <p:spPr>
              <a:xfrm>
                <a:off x="11786230" y="572120"/>
                <a:ext cx="2094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33" y="3809"/>
                    </a:lnTo>
                    <a:lnTo>
                      <a:pt x="373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8" name="object 368">
                <a:extLst>
                  <a:ext uri="{FF2B5EF4-FFF2-40B4-BE49-F238E27FC236}">
                    <a16:creationId xmlns:a16="http://schemas.microsoft.com/office/drawing/2014/main" id="{17893A09-230E-22ED-E455-A234D57863D1}"/>
                  </a:ext>
                </a:extLst>
              </p:cNvPr>
              <p:cNvSpPr/>
              <p:nvPr/>
            </p:nvSpPr>
            <p:spPr>
              <a:xfrm>
                <a:off x="11786230" y="524213"/>
                <a:ext cx="4189" cy="47908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3660">
                    <a:moveTo>
                      <a:pt x="0" y="73658"/>
                    </a:moveTo>
                    <a:lnTo>
                      <a:pt x="7567" y="73658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7365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9" name="object 369">
                <a:extLst>
                  <a:ext uri="{FF2B5EF4-FFF2-40B4-BE49-F238E27FC236}">
                    <a16:creationId xmlns:a16="http://schemas.microsoft.com/office/drawing/2014/main" id="{F4BF1A85-88E9-529C-8F1C-8CCBD8D4B636}"/>
                  </a:ext>
                </a:extLst>
              </p:cNvPr>
              <p:cNvSpPr/>
              <p:nvPr/>
            </p:nvSpPr>
            <p:spPr>
              <a:xfrm>
                <a:off x="11788282" y="572043"/>
                <a:ext cx="2443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810">
                    <a:moveTo>
                      <a:pt x="3833" y="0"/>
                    </a:moveTo>
                    <a:lnTo>
                      <a:pt x="0" y="0"/>
                    </a:lnTo>
                    <a:lnTo>
                      <a:pt x="0" y="3793"/>
                    </a:lnTo>
                    <a:lnTo>
                      <a:pt x="3833" y="3793"/>
                    </a:lnTo>
                    <a:lnTo>
                      <a:pt x="3833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0" name="object 370">
                <a:extLst>
                  <a:ext uri="{FF2B5EF4-FFF2-40B4-BE49-F238E27FC236}">
                    <a16:creationId xmlns:a16="http://schemas.microsoft.com/office/drawing/2014/main" id="{BDA251E0-F3C5-3B7E-4E66-7C53C7DFD919}"/>
                  </a:ext>
                </a:extLst>
              </p:cNvPr>
              <p:cNvSpPr/>
              <p:nvPr/>
            </p:nvSpPr>
            <p:spPr>
              <a:xfrm>
                <a:off x="11703023" y="565512"/>
                <a:ext cx="2094" cy="4956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7619">
                    <a:moveTo>
                      <a:pt x="0" y="7619"/>
                    </a:moveTo>
                    <a:lnTo>
                      <a:pt x="3783" y="761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761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1" name="object 371">
                <a:extLst>
                  <a:ext uri="{FF2B5EF4-FFF2-40B4-BE49-F238E27FC236}">
                    <a16:creationId xmlns:a16="http://schemas.microsoft.com/office/drawing/2014/main" id="{6E4D0507-00EC-B975-C59F-958C1F8963A3}"/>
                  </a:ext>
                </a:extLst>
              </p:cNvPr>
              <p:cNvSpPr/>
              <p:nvPr/>
            </p:nvSpPr>
            <p:spPr>
              <a:xfrm>
                <a:off x="11703023" y="530821"/>
                <a:ext cx="4189" cy="3469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3339">
                    <a:moveTo>
                      <a:pt x="0" y="53338"/>
                    </a:moveTo>
                    <a:lnTo>
                      <a:pt x="7567" y="53338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5333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2" name="object 372">
                <a:extLst>
                  <a:ext uri="{FF2B5EF4-FFF2-40B4-BE49-F238E27FC236}">
                    <a16:creationId xmlns:a16="http://schemas.microsoft.com/office/drawing/2014/main" id="{F5BAD60C-FEE1-0C79-FCBB-0000C116C498}"/>
                  </a:ext>
                </a:extLst>
              </p:cNvPr>
              <p:cNvSpPr/>
              <p:nvPr/>
            </p:nvSpPr>
            <p:spPr>
              <a:xfrm>
                <a:off x="11703023" y="528343"/>
                <a:ext cx="81678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8589">
                    <a:moveTo>
                      <a:pt x="0" y="0"/>
                    </a:moveTo>
                    <a:lnTo>
                      <a:pt x="148345" y="0"/>
                    </a:lnTo>
                  </a:path>
                </a:pathLst>
              </a:custGeom>
              <a:ln w="761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3" name="object 373">
                <a:extLst>
                  <a:ext uri="{FF2B5EF4-FFF2-40B4-BE49-F238E27FC236}">
                    <a16:creationId xmlns:a16="http://schemas.microsoft.com/office/drawing/2014/main" id="{7D63C08D-4DE0-D8FF-FDBC-AE769FF4F6B5}"/>
                  </a:ext>
                </a:extLst>
              </p:cNvPr>
              <p:cNvSpPr/>
              <p:nvPr/>
            </p:nvSpPr>
            <p:spPr>
              <a:xfrm>
                <a:off x="11705103" y="569229"/>
                <a:ext cx="795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4779">
                    <a:moveTo>
                      <a:pt x="0" y="0"/>
                    </a:moveTo>
                    <a:lnTo>
                      <a:pt x="144561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4" name="object 374">
                <a:extLst>
                  <a:ext uri="{FF2B5EF4-FFF2-40B4-BE49-F238E27FC236}">
                    <a16:creationId xmlns:a16="http://schemas.microsoft.com/office/drawing/2014/main" id="{79588DCF-B139-3D4C-8AF1-16729E62E32E}"/>
                  </a:ext>
                </a:extLst>
              </p:cNvPr>
              <p:cNvSpPr/>
              <p:nvPr/>
            </p:nvSpPr>
            <p:spPr>
              <a:xfrm>
                <a:off x="11705103" y="565512"/>
                <a:ext cx="2094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83" y="380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5" name="object 375">
                <a:extLst>
                  <a:ext uri="{FF2B5EF4-FFF2-40B4-BE49-F238E27FC236}">
                    <a16:creationId xmlns:a16="http://schemas.microsoft.com/office/drawing/2014/main" id="{1855D48D-FD67-E5BA-0585-F8DDD30F218F}"/>
                  </a:ext>
                </a:extLst>
              </p:cNvPr>
              <p:cNvSpPr/>
              <p:nvPr/>
            </p:nvSpPr>
            <p:spPr>
              <a:xfrm>
                <a:off x="11707182" y="566751"/>
                <a:ext cx="774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78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6" name="object 376">
                <a:extLst>
                  <a:ext uri="{FF2B5EF4-FFF2-40B4-BE49-F238E27FC236}">
                    <a16:creationId xmlns:a16="http://schemas.microsoft.com/office/drawing/2014/main" id="{8D9ED3A8-388A-510D-F037-4062416FB837}"/>
                  </a:ext>
                </a:extLst>
              </p:cNvPr>
              <p:cNvSpPr/>
              <p:nvPr/>
            </p:nvSpPr>
            <p:spPr>
              <a:xfrm>
                <a:off x="11780407" y="530821"/>
                <a:ext cx="4189" cy="3469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3339">
                    <a:moveTo>
                      <a:pt x="0" y="53338"/>
                    </a:moveTo>
                    <a:lnTo>
                      <a:pt x="7567" y="53338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5333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7" name="object 377">
                <a:extLst>
                  <a:ext uri="{FF2B5EF4-FFF2-40B4-BE49-F238E27FC236}">
                    <a16:creationId xmlns:a16="http://schemas.microsoft.com/office/drawing/2014/main" id="{F2D1531E-40BD-4B11-94F2-A3CFBC3FEDA3}"/>
                  </a:ext>
                </a:extLst>
              </p:cNvPr>
              <p:cNvSpPr/>
              <p:nvPr/>
            </p:nvSpPr>
            <p:spPr>
              <a:xfrm>
                <a:off x="11721746" y="538823"/>
                <a:ext cx="53056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20">
                    <a:moveTo>
                      <a:pt x="0" y="0"/>
                    </a:moveTo>
                    <a:lnTo>
                      <a:pt x="96122" y="0"/>
                    </a:lnTo>
                  </a:path>
                </a:pathLst>
              </a:custGeom>
              <a:ln w="11350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8" name="object 378">
                <a:extLst>
                  <a:ext uri="{FF2B5EF4-FFF2-40B4-BE49-F238E27FC236}">
                    <a16:creationId xmlns:a16="http://schemas.microsoft.com/office/drawing/2014/main" id="{9D7C0F2F-5596-EC72-76F9-D01B99DB93C0}"/>
                  </a:ext>
                </a:extLst>
              </p:cNvPr>
              <p:cNvSpPr/>
              <p:nvPr/>
            </p:nvSpPr>
            <p:spPr>
              <a:xfrm>
                <a:off x="11719667" y="543624"/>
                <a:ext cx="57244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4139">
                    <a:moveTo>
                      <a:pt x="0" y="0"/>
                    </a:moveTo>
                    <a:lnTo>
                      <a:pt x="103638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9" name="object 379">
                <a:extLst>
                  <a:ext uri="{FF2B5EF4-FFF2-40B4-BE49-F238E27FC236}">
                    <a16:creationId xmlns:a16="http://schemas.microsoft.com/office/drawing/2014/main" id="{99A279D2-FAD7-DB09-61B3-A745780F7B44}"/>
                  </a:ext>
                </a:extLst>
              </p:cNvPr>
              <p:cNvSpPr/>
              <p:nvPr/>
            </p:nvSpPr>
            <p:spPr>
              <a:xfrm>
                <a:off x="11719667" y="541146"/>
                <a:ext cx="53056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20">
                    <a:moveTo>
                      <a:pt x="0" y="0"/>
                    </a:moveTo>
                    <a:lnTo>
                      <a:pt x="96071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0" name="object 380">
                <a:extLst>
                  <a:ext uri="{FF2B5EF4-FFF2-40B4-BE49-F238E27FC236}">
                    <a16:creationId xmlns:a16="http://schemas.microsoft.com/office/drawing/2014/main" id="{F71F2F7B-CAA5-E415-77AE-C034B2649CB3}"/>
                  </a:ext>
                </a:extLst>
              </p:cNvPr>
              <p:cNvSpPr/>
              <p:nvPr/>
            </p:nvSpPr>
            <p:spPr>
              <a:xfrm>
                <a:off x="11719667" y="537429"/>
                <a:ext cx="4189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3810">
                    <a:moveTo>
                      <a:pt x="0" y="3809"/>
                    </a:moveTo>
                    <a:lnTo>
                      <a:pt x="7567" y="380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1" name="object 381">
                <a:extLst>
                  <a:ext uri="{FF2B5EF4-FFF2-40B4-BE49-F238E27FC236}">
                    <a16:creationId xmlns:a16="http://schemas.microsoft.com/office/drawing/2014/main" id="{FBB85CE4-83BE-ECFE-5B77-3D8A1C8E7955}"/>
                  </a:ext>
                </a:extLst>
              </p:cNvPr>
              <p:cNvSpPr/>
              <p:nvPr/>
            </p:nvSpPr>
            <p:spPr>
              <a:xfrm>
                <a:off x="11719667" y="534951"/>
                <a:ext cx="57244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4139">
                    <a:moveTo>
                      <a:pt x="0" y="0"/>
                    </a:moveTo>
                    <a:lnTo>
                      <a:pt x="103638" y="0"/>
                    </a:lnTo>
                  </a:path>
                </a:pathLst>
              </a:custGeom>
              <a:ln w="761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2" name="object 382">
                <a:extLst>
                  <a:ext uri="{FF2B5EF4-FFF2-40B4-BE49-F238E27FC236}">
                    <a16:creationId xmlns:a16="http://schemas.microsoft.com/office/drawing/2014/main" id="{BDF86C9A-C2D3-A7B5-9DBC-F4AD7FC83228}"/>
                  </a:ext>
                </a:extLst>
              </p:cNvPr>
              <p:cNvSpPr/>
              <p:nvPr/>
            </p:nvSpPr>
            <p:spPr>
              <a:xfrm>
                <a:off x="11772476" y="539907"/>
                <a:ext cx="2443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810">
                    <a:moveTo>
                      <a:pt x="0" y="3809"/>
                    </a:moveTo>
                    <a:lnTo>
                      <a:pt x="3833" y="3809"/>
                    </a:lnTo>
                    <a:lnTo>
                      <a:pt x="383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3" name="object 383">
                <a:extLst>
                  <a:ext uri="{FF2B5EF4-FFF2-40B4-BE49-F238E27FC236}">
                    <a16:creationId xmlns:a16="http://schemas.microsoft.com/office/drawing/2014/main" id="{A94A58D9-B4FD-E83F-E7A8-709A1FD66C24}"/>
                  </a:ext>
                </a:extLst>
              </p:cNvPr>
              <p:cNvSpPr/>
              <p:nvPr/>
            </p:nvSpPr>
            <p:spPr>
              <a:xfrm>
                <a:off x="11772476" y="537429"/>
                <a:ext cx="4189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3810">
                    <a:moveTo>
                      <a:pt x="0" y="3809"/>
                    </a:moveTo>
                    <a:lnTo>
                      <a:pt x="7567" y="380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4" name="object 384">
                <a:extLst>
                  <a:ext uri="{FF2B5EF4-FFF2-40B4-BE49-F238E27FC236}">
                    <a16:creationId xmlns:a16="http://schemas.microsoft.com/office/drawing/2014/main" id="{971A657A-AAC8-A4F5-020F-65245DF18448}"/>
                  </a:ext>
                </a:extLst>
              </p:cNvPr>
              <p:cNvSpPr/>
              <p:nvPr/>
            </p:nvSpPr>
            <p:spPr>
              <a:xfrm>
                <a:off x="11774583" y="540054"/>
                <a:ext cx="2094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373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3733" y="3783"/>
                    </a:lnTo>
                    <a:lnTo>
                      <a:pt x="3733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5" name="object 385">
                <a:extLst>
                  <a:ext uri="{FF2B5EF4-FFF2-40B4-BE49-F238E27FC236}">
                    <a16:creationId xmlns:a16="http://schemas.microsoft.com/office/drawing/2014/main" id="{10B547E1-1AFE-D7FF-9DFA-E381D0148E4C}"/>
                  </a:ext>
                </a:extLst>
              </p:cNvPr>
              <p:cNvSpPr/>
              <p:nvPr/>
            </p:nvSpPr>
            <p:spPr>
              <a:xfrm>
                <a:off x="11622732" y="524791"/>
                <a:ext cx="79235" cy="131334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201930">
                    <a:moveTo>
                      <a:pt x="143794" y="0"/>
                    </a:moveTo>
                    <a:lnTo>
                      <a:pt x="107472" y="0"/>
                    </a:lnTo>
                    <a:lnTo>
                      <a:pt x="65775" y="8502"/>
                    </a:lnTo>
                    <a:lnTo>
                      <a:pt x="31598" y="31692"/>
                    </a:lnTo>
                    <a:lnTo>
                      <a:pt x="8491" y="66092"/>
                    </a:lnTo>
                    <a:lnTo>
                      <a:pt x="0" y="108225"/>
                    </a:lnTo>
                    <a:lnTo>
                      <a:pt x="0" y="201306"/>
                    </a:lnTo>
                    <a:lnTo>
                      <a:pt x="71897" y="201306"/>
                    </a:lnTo>
                    <a:lnTo>
                      <a:pt x="71897" y="108225"/>
                    </a:lnTo>
                    <a:lnTo>
                      <a:pt x="74687" y="94248"/>
                    </a:lnTo>
                    <a:lnTo>
                      <a:pt x="82303" y="82682"/>
                    </a:lnTo>
                    <a:lnTo>
                      <a:pt x="93609" y="74804"/>
                    </a:lnTo>
                    <a:lnTo>
                      <a:pt x="107472" y="71894"/>
                    </a:lnTo>
                    <a:lnTo>
                      <a:pt x="143794" y="71894"/>
                    </a:lnTo>
                    <a:lnTo>
                      <a:pt x="143794" y="0"/>
                    </a:lnTo>
                    <a:close/>
                  </a:path>
                </a:pathLst>
              </a:custGeom>
              <a:solidFill>
                <a:srgbClr val="FDFD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6" name="object 386">
                <a:extLst>
                  <a:ext uri="{FF2B5EF4-FFF2-40B4-BE49-F238E27FC236}">
                    <a16:creationId xmlns:a16="http://schemas.microsoft.com/office/drawing/2014/main" id="{00AA6D6B-E10A-EBFE-071D-06C34C76D4BF}"/>
                  </a:ext>
                </a:extLst>
              </p:cNvPr>
              <p:cNvSpPr/>
              <p:nvPr/>
            </p:nvSpPr>
            <p:spPr>
              <a:xfrm>
                <a:off x="11620653" y="522331"/>
                <a:ext cx="83423" cy="135877"/>
              </a:xfrm>
              <a:custGeom>
                <a:avLst/>
                <a:gdLst/>
                <a:ahLst/>
                <a:cxnLst/>
                <a:rect l="l" t="t" r="r" b="b"/>
                <a:pathLst>
                  <a:path w="151764" h="208914">
                    <a:moveTo>
                      <a:pt x="151361" y="0"/>
                    </a:moveTo>
                    <a:lnTo>
                      <a:pt x="111256" y="0"/>
                    </a:lnTo>
                    <a:lnTo>
                      <a:pt x="68005" y="8774"/>
                    </a:lnTo>
                    <a:lnTo>
                      <a:pt x="32635" y="32732"/>
                    </a:lnTo>
                    <a:lnTo>
                      <a:pt x="8761" y="68326"/>
                    </a:lnTo>
                    <a:lnTo>
                      <a:pt x="0" y="112008"/>
                    </a:lnTo>
                    <a:lnTo>
                      <a:pt x="0" y="208873"/>
                    </a:lnTo>
                    <a:lnTo>
                      <a:pt x="79464" y="208873"/>
                    </a:lnTo>
                    <a:lnTo>
                      <a:pt x="79464" y="201306"/>
                    </a:lnTo>
                    <a:lnTo>
                      <a:pt x="7567" y="201306"/>
                    </a:lnTo>
                    <a:lnTo>
                      <a:pt x="7567" y="112008"/>
                    </a:lnTo>
                    <a:lnTo>
                      <a:pt x="15607" y="71615"/>
                    </a:lnTo>
                    <a:lnTo>
                      <a:pt x="37835" y="38600"/>
                    </a:lnTo>
                    <a:lnTo>
                      <a:pt x="70856" y="15994"/>
                    </a:lnTo>
                    <a:lnTo>
                      <a:pt x="111256" y="7576"/>
                    </a:lnTo>
                    <a:lnTo>
                      <a:pt x="151361" y="7576"/>
                    </a:lnTo>
                    <a:lnTo>
                      <a:pt x="151361" y="0"/>
                    </a:lnTo>
                    <a:close/>
                  </a:path>
                  <a:path w="151764" h="208914">
                    <a:moveTo>
                      <a:pt x="151361" y="7576"/>
                    </a:moveTo>
                    <a:lnTo>
                      <a:pt x="143794" y="7576"/>
                    </a:lnTo>
                    <a:lnTo>
                      <a:pt x="143794" y="71894"/>
                    </a:lnTo>
                    <a:lnTo>
                      <a:pt x="111256" y="71894"/>
                    </a:lnTo>
                    <a:lnTo>
                      <a:pt x="95844" y="75076"/>
                    </a:lnTo>
                    <a:lnTo>
                      <a:pt x="83343" y="83722"/>
                    </a:lnTo>
                    <a:lnTo>
                      <a:pt x="74959" y="96483"/>
                    </a:lnTo>
                    <a:lnTo>
                      <a:pt x="71897" y="112008"/>
                    </a:lnTo>
                    <a:lnTo>
                      <a:pt x="71897" y="201306"/>
                    </a:lnTo>
                    <a:lnTo>
                      <a:pt x="79464" y="201306"/>
                    </a:lnTo>
                    <a:lnTo>
                      <a:pt x="79464" y="112008"/>
                    </a:lnTo>
                    <a:lnTo>
                      <a:pt x="81983" y="99263"/>
                    </a:lnTo>
                    <a:lnTo>
                      <a:pt x="88830" y="88929"/>
                    </a:lnTo>
                    <a:lnTo>
                      <a:pt x="98942" y="82001"/>
                    </a:lnTo>
                    <a:lnTo>
                      <a:pt x="111256" y="79471"/>
                    </a:lnTo>
                    <a:lnTo>
                      <a:pt x="151361" y="79471"/>
                    </a:lnTo>
                    <a:lnTo>
                      <a:pt x="151361" y="757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7" name="object 387">
                <a:extLst>
                  <a:ext uri="{FF2B5EF4-FFF2-40B4-BE49-F238E27FC236}">
                    <a16:creationId xmlns:a16="http://schemas.microsoft.com/office/drawing/2014/main" id="{CA570495-2BE8-14C1-7B2A-FB85890CD739}"/>
                  </a:ext>
                </a:extLst>
              </p:cNvPr>
              <p:cNvSpPr/>
              <p:nvPr/>
            </p:nvSpPr>
            <p:spPr>
              <a:xfrm>
                <a:off x="11619405" y="521346"/>
                <a:ext cx="85518" cy="137942"/>
              </a:xfrm>
              <a:custGeom>
                <a:avLst/>
                <a:gdLst/>
                <a:ahLst/>
                <a:cxnLst/>
                <a:rect l="l" t="t" r="r" b="b"/>
                <a:pathLst>
                  <a:path w="155575" h="212089">
                    <a:moveTo>
                      <a:pt x="155145" y="0"/>
                    </a:moveTo>
                    <a:lnTo>
                      <a:pt x="113526" y="0"/>
                    </a:lnTo>
                    <a:lnTo>
                      <a:pt x="69602" y="8904"/>
                    </a:lnTo>
                    <a:lnTo>
                      <a:pt x="33486" y="33205"/>
                    </a:lnTo>
                    <a:lnTo>
                      <a:pt x="9009" y="69284"/>
                    </a:lnTo>
                    <a:lnTo>
                      <a:pt x="0" y="113521"/>
                    </a:lnTo>
                    <a:lnTo>
                      <a:pt x="0" y="211900"/>
                    </a:lnTo>
                    <a:lnTo>
                      <a:pt x="83248" y="211900"/>
                    </a:lnTo>
                    <a:lnTo>
                      <a:pt x="83248" y="201306"/>
                    </a:lnTo>
                    <a:lnTo>
                      <a:pt x="11350" y="201306"/>
                    </a:lnTo>
                    <a:lnTo>
                      <a:pt x="11350" y="113521"/>
                    </a:lnTo>
                    <a:lnTo>
                      <a:pt x="19439" y="73494"/>
                    </a:lnTo>
                    <a:lnTo>
                      <a:pt x="41436" y="40777"/>
                    </a:lnTo>
                    <a:lnTo>
                      <a:pt x="73933" y="18702"/>
                    </a:lnTo>
                    <a:lnTo>
                      <a:pt x="113526" y="10603"/>
                    </a:lnTo>
                    <a:lnTo>
                      <a:pt x="155145" y="10603"/>
                    </a:lnTo>
                    <a:lnTo>
                      <a:pt x="155145" y="0"/>
                    </a:lnTo>
                    <a:close/>
                  </a:path>
                  <a:path w="155575" h="212089">
                    <a:moveTo>
                      <a:pt x="155145" y="10603"/>
                    </a:moveTo>
                    <a:lnTo>
                      <a:pt x="144551" y="10603"/>
                    </a:lnTo>
                    <a:lnTo>
                      <a:pt x="144551" y="71894"/>
                    </a:lnTo>
                    <a:lnTo>
                      <a:pt x="113526" y="71894"/>
                    </a:lnTo>
                    <a:lnTo>
                      <a:pt x="97558" y="75206"/>
                    </a:lnTo>
                    <a:lnTo>
                      <a:pt x="84573" y="84195"/>
                    </a:lnTo>
                    <a:lnTo>
                      <a:pt x="75846" y="97440"/>
                    </a:lnTo>
                    <a:lnTo>
                      <a:pt x="72654" y="113521"/>
                    </a:lnTo>
                    <a:lnTo>
                      <a:pt x="72654" y="201306"/>
                    </a:lnTo>
                    <a:lnTo>
                      <a:pt x="83248" y="201306"/>
                    </a:lnTo>
                    <a:lnTo>
                      <a:pt x="83248" y="113521"/>
                    </a:lnTo>
                    <a:lnTo>
                      <a:pt x="85636" y="101769"/>
                    </a:lnTo>
                    <a:lnTo>
                      <a:pt x="92140" y="92145"/>
                    </a:lnTo>
                    <a:lnTo>
                      <a:pt x="101767" y="85643"/>
                    </a:lnTo>
                    <a:lnTo>
                      <a:pt x="113526" y="83254"/>
                    </a:lnTo>
                    <a:lnTo>
                      <a:pt x="155145" y="83254"/>
                    </a:lnTo>
                    <a:lnTo>
                      <a:pt x="155145" y="10603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8" name="object 388">
                <a:extLst>
                  <a:ext uri="{FF2B5EF4-FFF2-40B4-BE49-F238E27FC236}">
                    <a16:creationId xmlns:a16="http://schemas.microsoft.com/office/drawing/2014/main" id="{DA43CA9F-ACEC-8F29-1D3C-B9BE95AAF24A}"/>
                  </a:ext>
                </a:extLst>
              </p:cNvPr>
              <p:cNvSpPr/>
              <p:nvPr/>
            </p:nvSpPr>
            <p:spPr>
              <a:xfrm>
                <a:off x="11617319" y="518885"/>
                <a:ext cx="89706" cy="142898"/>
              </a:xfrm>
              <a:custGeom>
                <a:avLst/>
                <a:gdLst/>
                <a:ahLst/>
                <a:cxnLst/>
                <a:rect l="l" t="t" r="r" b="b"/>
                <a:pathLst>
                  <a:path w="163195" h="219710">
                    <a:moveTo>
                      <a:pt x="162722" y="0"/>
                    </a:moveTo>
                    <a:lnTo>
                      <a:pt x="117320" y="0"/>
                    </a:lnTo>
                    <a:lnTo>
                      <a:pt x="71845" y="9282"/>
                    </a:lnTo>
                    <a:lnTo>
                      <a:pt x="34532" y="34529"/>
                    </a:lnTo>
                    <a:lnTo>
                      <a:pt x="9283" y="71838"/>
                    </a:lnTo>
                    <a:lnTo>
                      <a:pt x="0" y="117305"/>
                    </a:lnTo>
                    <a:lnTo>
                      <a:pt x="0" y="219467"/>
                    </a:lnTo>
                    <a:lnTo>
                      <a:pt x="90825" y="219467"/>
                    </a:lnTo>
                    <a:lnTo>
                      <a:pt x="90825" y="215683"/>
                    </a:lnTo>
                    <a:lnTo>
                      <a:pt x="83258" y="215683"/>
                    </a:lnTo>
                    <a:lnTo>
                      <a:pt x="83258" y="211900"/>
                    </a:lnTo>
                    <a:lnTo>
                      <a:pt x="7577" y="211900"/>
                    </a:lnTo>
                    <a:lnTo>
                      <a:pt x="7577" y="117305"/>
                    </a:lnTo>
                    <a:lnTo>
                      <a:pt x="16468" y="74737"/>
                    </a:lnTo>
                    <a:lnTo>
                      <a:pt x="40115" y="40114"/>
                    </a:lnTo>
                    <a:lnTo>
                      <a:pt x="74745" y="16179"/>
                    </a:lnTo>
                    <a:lnTo>
                      <a:pt x="117320" y="7566"/>
                    </a:lnTo>
                    <a:lnTo>
                      <a:pt x="162722" y="7566"/>
                    </a:lnTo>
                    <a:lnTo>
                      <a:pt x="162722" y="0"/>
                    </a:lnTo>
                    <a:close/>
                  </a:path>
                  <a:path w="163195" h="219710">
                    <a:moveTo>
                      <a:pt x="162722" y="7566"/>
                    </a:moveTo>
                    <a:lnTo>
                      <a:pt x="155155" y="7566"/>
                    </a:lnTo>
                    <a:lnTo>
                      <a:pt x="155155" y="83254"/>
                    </a:lnTo>
                    <a:lnTo>
                      <a:pt x="117320" y="83254"/>
                    </a:lnTo>
                    <a:lnTo>
                      <a:pt x="104012" y="85915"/>
                    </a:lnTo>
                    <a:lnTo>
                      <a:pt x="93191" y="93186"/>
                    </a:lnTo>
                    <a:lnTo>
                      <a:pt x="85918" y="104004"/>
                    </a:lnTo>
                    <a:lnTo>
                      <a:pt x="83258" y="117305"/>
                    </a:lnTo>
                    <a:lnTo>
                      <a:pt x="83258" y="215683"/>
                    </a:lnTo>
                    <a:lnTo>
                      <a:pt x="87041" y="215683"/>
                    </a:lnTo>
                    <a:lnTo>
                      <a:pt x="87041" y="211900"/>
                    </a:lnTo>
                    <a:lnTo>
                      <a:pt x="90825" y="211900"/>
                    </a:lnTo>
                    <a:lnTo>
                      <a:pt x="90825" y="117305"/>
                    </a:lnTo>
                    <a:lnTo>
                      <a:pt x="92941" y="106782"/>
                    </a:lnTo>
                    <a:lnTo>
                      <a:pt x="98677" y="98388"/>
                    </a:lnTo>
                    <a:lnTo>
                      <a:pt x="107110" y="92831"/>
                    </a:lnTo>
                    <a:lnTo>
                      <a:pt x="117320" y="90821"/>
                    </a:lnTo>
                    <a:lnTo>
                      <a:pt x="162722" y="90821"/>
                    </a:lnTo>
                    <a:lnTo>
                      <a:pt x="162722" y="7566"/>
                    </a:lnTo>
                    <a:close/>
                  </a:path>
                  <a:path w="163195" h="219710">
                    <a:moveTo>
                      <a:pt x="90825" y="211900"/>
                    </a:moveTo>
                    <a:lnTo>
                      <a:pt x="87041" y="211900"/>
                    </a:lnTo>
                    <a:lnTo>
                      <a:pt x="87041" y="215683"/>
                    </a:lnTo>
                    <a:lnTo>
                      <a:pt x="90825" y="215683"/>
                    </a:lnTo>
                    <a:lnTo>
                      <a:pt x="90825" y="211900"/>
                    </a:lnTo>
                    <a:close/>
                  </a:path>
                  <a:path w="163195" h="219710">
                    <a:moveTo>
                      <a:pt x="152128" y="10603"/>
                    </a:moveTo>
                    <a:lnTo>
                      <a:pt x="117320" y="10603"/>
                    </a:lnTo>
                    <a:lnTo>
                      <a:pt x="76178" y="18974"/>
                    </a:lnTo>
                    <a:lnTo>
                      <a:pt x="42486" y="41817"/>
                    </a:lnTo>
                    <a:lnTo>
                      <a:pt x="19721" y="75729"/>
                    </a:lnTo>
                    <a:lnTo>
                      <a:pt x="11360" y="117305"/>
                    </a:lnTo>
                    <a:lnTo>
                      <a:pt x="11360" y="208873"/>
                    </a:lnTo>
                    <a:lnTo>
                      <a:pt x="15144" y="208873"/>
                    </a:lnTo>
                    <a:lnTo>
                      <a:pt x="15144" y="201306"/>
                    </a:lnTo>
                    <a:lnTo>
                      <a:pt x="18927" y="201306"/>
                    </a:lnTo>
                    <a:lnTo>
                      <a:pt x="18927" y="117305"/>
                    </a:lnTo>
                    <a:lnTo>
                      <a:pt x="20866" y="97381"/>
                    </a:lnTo>
                    <a:lnTo>
                      <a:pt x="35528" y="62071"/>
                    </a:lnTo>
                    <a:lnTo>
                      <a:pt x="79096" y="26115"/>
                    </a:lnTo>
                    <a:lnTo>
                      <a:pt x="117320" y="18170"/>
                    </a:lnTo>
                    <a:lnTo>
                      <a:pt x="152128" y="18170"/>
                    </a:lnTo>
                    <a:lnTo>
                      <a:pt x="152128" y="10603"/>
                    </a:lnTo>
                    <a:close/>
                  </a:path>
                  <a:path w="163195" h="219710">
                    <a:moveTo>
                      <a:pt x="18927" y="201306"/>
                    </a:moveTo>
                    <a:lnTo>
                      <a:pt x="15144" y="201306"/>
                    </a:lnTo>
                    <a:lnTo>
                      <a:pt x="15144" y="208873"/>
                    </a:lnTo>
                    <a:lnTo>
                      <a:pt x="80231" y="208873"/>
                    </a:lnTo>
                    <a:lnTo>
                      <a:pt x="80231" y="205090"/>
                    </a:lnTo>
                    <a:lnTo>
                      <a:pt x="18927" y="205090"/>
                    </a:lnTo>
                    <a:lnTo>
                      <a:pt x="18927" y="201306"/>
                    </a:lnTo>
                    <a:close/>
                  </a:path>
                  <a:path w="163195" h="219710">
                    <a:moveTo>
                      <a:pt x="152128" y="18170"/>
                    </a:moveTo>
                    <a:lnTo>
                      <a:pt x="144561" y="18170"/>
                    </a:lnTo>
                    <a:lnTo>
                      <a:pt x="144561" y="71894"/>
                    </a:lnTo>
                    <a:lnTo>
                      <a:pt x="117320" y="71894"/>
                    </a:lnTo>
                    <a:lnTo>
                      <a:pt x="99803" y="75478"/>
                    </a:lnTo>
                    <a:lnTo>
                      <a:pt x="85624" y="85236"/>
                    </a:lnTo>
                    <a:lnTo>
                      <a:pt x="76128" y="99675"/>
                    </a:lnTo>
                    <a:lnTo>
                      <a:pt x="72664" y="117305"/>
                    </a:lnTo>
                    <a:lnTo>
                      <a:pt x="72664" y="201306"/>
                    </a:lnTo>
                    <a:lnTo>
                      <a:pt x="18927" y="201306"/>
                    </a:lnTo>
                    <a:lnTo>
                      <a:pt x="18927" y="205090"/>
                    </a:lnTo>
                    <a:lnTo>
                      <a:pt x="80231" y="205090"/>
                    </a:lnTo>
                    <a:lnTo>
                      <a:pt x="80231" y="117305"/>
                    </a:lnTo>
                    <a:lnTo>
                      <a:pt x="80928" y="109655"/>
                    </a:lnTo>
                    <a:lnTo>
                      <a:pt x="109983" y="80278"/>
                    </a:lnTo>
                    <a:lnTo>
                      <a:pt x="117320" y="79461"/>
                    </a:lnTo>
                    <a:lnTo>
                      <a:pt x="152128" y="79461"/>
                    </a:lnTo>
                    <a:lnTo>
                      <a:pt x="152128" y="1817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9" name="object 389">
                <a:extLst>
                  <a:ext uri="{FF2B5EF4-FFF2-40B4-BE49-F238E27FC236}">
                    <a16:creationId xmlns:a16="http://schemas.microsoft.com/office/drawing/2014/main" id="{F151E961-E0A5-4562-BA2C-E69478CE897F}"/>
                  </a:ext>
                </a:extLst>
              </p:cNvPr>
              <p:cNvSpPr/>
              <p:nvPr/>
            </p:nvSpPr>
            <p:spPr>
              <a:xfrm>
                <a:off x="11635627" y="540546"/>
                <a:ext cx="45377" cy="71861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10489">
                    <a:moveTo>
                      <a:pt x="82501" y="0"/>
                    </a:moveTo>
                    <a:lnTo>
                      <a:pt x="34805" y="4705"/>
                    </a:lnTo>
                    <a:lnTo>
                      <a:pt x="10312" y="17783"/>
                    </a:lnTo>
                    <a:lnTo>
                      <a:pt x="1289" y="49590"/>
                    </a:lnTo>
                    <a:lnTo>
                      <a:pt x="0" y="110485"/>
                    </a:lnTo>
                    <a:lnTo>
                      <a:pt x="82501" y="0"/>
                    </a:lnTo>
                    <a:close/>
                  </a:path>
                </a:pathLst>
              </a:custGeom>
              <a:solidFill>
                <a:srgbClr val="FDFD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0" name="object 390">
                <a:extLst>
                  <a:ext uri="{FF2B5EF4-FFF2-40B4-BE49-F238E27FC236}">
                    <a16:creationId xmlns:a16="http://schemas.microsoft.com/office/drawing/2014/main" id="{D47945F1-8373-C48D-4C2F-0D942B3B79DE}"/>
                  </a:ext>
                </a:extLst>
              </p:cNvPr>
              <p:cNvSpPr/>
              <p:nvPr/>
            </p:nvSpPr>
            <p:spPr>
              <a:xfrm>
                <a:off x="11633547" y="538085"/>
                <a:ext cx="48169" cy="74340"/>
              </a:xfrm>
              <a:custGeom>
                <a:avLst/>
                <a:gdLst/>
                <a:ahLst/>
                <a:cxnLst/>
                <a:rect l="l" t="t" r="r" b="b"/>
                <a:pathLst>
                  <a:path w="87629" h="114300">
                    <a:moveTo>
                      <a:pt x="86284" y="0"/>
                    </a:moveTo>
                    <a:lnTo>
                      <a:pt x="43142" y="15890"/>
                    </a:lnTo>
                    <a:lnTo>
                      <a:pt x="13338" y="50607"/>
                    </a:lnTo>
                    <a:lnTo>
                      <a:pt x="0" y="114268"/>
                    </a:lnTo>
                    <a:lnTo>
                      <a:pt x="7567" y="114268"/>
                    </a:lnTo>
                    <a:lnTo>
                      <a:pt x="10948" y="79849"/>
                    </a:lnTo>
                    <a:lnTo>
                      <a:pt x="19864" y="54012"/>
                    </a:lnTo>
                    <a:lnTo>
                      <a:pt x="46926" y="22700"/>
                    </a:lnTo>
                    <a:lnTo>
                      <a:pt x="74924" y="9836"/>
                    </a:lnTo>
                    <a:lnTo>
                      <a:pt x="77951" y="8323"/>
                    </a:lnTo>
                    <a:lnTo>
                      <a:pt x="81734" y="8323"/>
                    </a:lnTo>
                    <a:lnTo>
                      <a:pt x="83248" y="7566"/>
                    </a:lnTo>
                    <a:lnTo>
                      <a:pt x="87041" y="7566"/>
                    </a:lnTo>
                    <a:lnTo>
                      <a:pt x="86284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1" name="object 391">
                <a:extLst>
                  <a:ext uri="{FF2B5EF4-FFF2-40B4-BE49-F238E27FC236}">
                    <a16:creationId xmlns:a16="http://schemas.microsoft.com/office/drawing/2014/main" id="{A7A9A5C8-89CC-6450-ADBD-1FCB7B177198}"/>
                  </a:ext>
                </a:extLst>
              </p:cNvPr>
              <p:cNvSpPr/>
              <p:nvPr/>
            </p:nvSpPr>
            <p:spPr>
              <a:xfrm>
                <a:off x="11632715" y="536609"/>
                <a:ext cx="48867" cy="75991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16839">
                    <a:moveTo>
                      <a:pt x="87798" y="0"/>
                    </a:moveTo>
                    <a:lnTo>
                      <a:pt x="73760" y="2884"/>
                    </a:lnTo>
                    <a:lnTo>
                      <a:pt x="43615" y="17404"/>
                    </a:lnTo>
                    <a:lnTo>
                      <a:pt x="13612" y="52356"/>
                    </a:lnTo>
                    <a:lnTo>
                      <a:pt x="0" y="116538"/>
                    </a:lnTo>
                    <a:lnTo>
                      <a:pt x="10593" y="116538"/>
                    </a:lnTo>
                    <a:lnTo>
                      <a:pt x="22348" y="58280"/>
                    </a:lnTo>
                    <a:lnTo>
                      <a:pt x="48435" y="26768"/>
                    </a:lnTo>
                    <a:lnTo>
                      <a:pt x="75092" y="13845"/>
                    </a:lnTo>
                    <a:lnTo>
                      <a:pt x="88555" y="11350"/>
                    </a:lnTo>
                    <a:lnTo>
                      <a:pt x="87798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2" name="object 392">
                <a:extLst>
                  <a:ext uri="{FF2B5EF4-FFF2-40B4-BE49-F238E27FC236}">
                    <a16:creationId xmlns:a16="http://schemas.microsoft.com/office/drawing/2014/main" id="{6D08F757-0548-B4DA-B402-2CFFBE71FDCA}"/>
                  </a:ext>
                </a:extLst>
              </p:cNvPr>
              <p:cNvSpPr/>
              <p:nvPr/>
            </p:nvSpPr>
            <p:spPr>
              <a:xfrm>
                <a:off x="11630636" y="534148"/>
                <a:ext cx="53056" cy="80948"/>
              </a:xfrm>
              <a:custGeom>
                <a:avLst/>
                <a:gdLst/>
                <a:ahLst/>
                <a:cxnLst/>
                <a:rect l="l" t="t" r="r" b="b"/>
                <a:pathLst>
                  <a:path w="96520" h="124460">
                    <a:moveTo>
                      <a:pt x="95365" y="0"/>
                    </a:moveTo>
                    <a:lnTo>
                      <a:pt x="91581" y="0"/>
                    </a:lnTo>
                    <a:lnTo>
                      <a:pt x="86905" y="922"/>
                    </a:lnTo>
                    <a:lnTo>
                      <a:pt x="44655" y="18160"/>
                    </a:lnTo>
                    <a:lnTo>
                      <a:pt x="13811" y="54202"/>
                    </a:lnTo>
                    <a:lnTo>
                      <a:pt x="0" y="120322"/>
                    </a:lnTo>
                    <a:lnTo>
                      <a:pt x="0" y="124105"/>
                    </a:lnTo>
                    <a:lnTo>
                      <a:pt x="18161" y="124105"/>
                    </a:lnTo>
                    <a:lnTo>
                      <a:pt x="18161" y="120322"/>
                    </a:lnTo>
                    <a:lnTo>
                      <a:pt x="3783" y="120322"/>
                    </a:lnTo>
                    <a:lnTo>
                      <a:pt x="3783" y="116538"/>
                    </a:lnTo>
                    <a:lnTo>
                      <a:pt x="7953" y="116538"/>
                    </a:lnTo>
                    <a:lnTo>
                      <a:pt x="11197" y="84768"/>
                    </a:lnTo>
                    <a:lnTo>
                      <a:pt x="20716" y="57796"/>
                    </a:lnTo>
                    <a:lnTo>
                      <a:pt x="49196" y="24213"/>
                    </a:lnTo>
                    <a:lnTo>
                      <a:pt x="78707" y="10593"/>
                    </a:lnTo>
                    <a:lnTo>
                      <a:pt x="82491" y="9080"/>
                    </a:lnTo>
                    <a:lnTo>
                      <a:pt x="85518" y="9080"/>
                    </a:lnTo>
                    <a:lnTo>
                      <a:pt x="87788" y="8323"/>
                    </a:lnTo>
                    <a:lnTo>
                      <a:pt x="88058" y="8323"/>
                    </a:lnTo>
                    <a:lnTo>
                      <a:pt x="87788" y="4540"/>
                    </a:lnTo>
                    <a:lnTo>
                      <a:pt x="91581" y="3783"/>
                    </a:lnTo>
                    <a:lnTo>
                      <a:pt x="95523" y="3783"/>
                    </a:lnTo>
                    <a:lnTo>
                      <a:pt x="95365" y="0"/>
                    </a:lnTo>
                    <a:close/>
                  </a:path>
                  <a:path w="96520" h="124460">
                    <a:moveTo>
                      <a:pt x="7953" y="116538"/>
                    </a:moveTo>
                    <a:lnTo>
                      <a:pt x="3783" y="116538"/>
                    </a:lnTo>
                    <a:lnTo>
                      <a:pt x="3783" y="120322"/>
                    </a:lnTo>
                    <a:lnTo>
                      <a:pt x="7567" y="120322"/>
                    </a:lnTo>
                    <a:lnTo>
                      <a:pt x="7953" y="116538"/>
                    </a:lnTo>
                    <a:close/>
                  </a:path>
                  <a:path w="96520" h="124460">
                    <a:moveTo>
                      <a:pt x="10972" y="116538"/>
                    </a:moveTo>
                    <a:lnTo>
                      <a:pt x="7953" y="116538"/>
                    </a:lnTo>
                    <a:lnTo>
                      <a:pt x="7567" y="120322"/>
                    </a:lnTo>
                    <a:lnTo>
                      <a:pt x="10593" y="120322"/>
                    </a:lnTo>
                    <a:lnTo>
                      <a:pt x="10972" y="116538"/>
                    </a:lnTo>
                    <a:close/>
                  </a:path>
                  <a:path w="96520" h="124460">
                    <a:moveTo>
                      <a:pt x="88299" y="11695"/>
                    </a:moveTo>
                    <a:lnTo>
                      <a:pt x="49952" y="27240"/>
                    </a:lnTo>
                    <a:lnTo>
                      <a:pt x="22891" y="60444"/>
                    </a:lnTo>
                    <a:lnTo>
                      <a:pt x="10593" y="120322"/>
                    </a:lnTo>
                    <a:lnTo>
                      <a:pt x="14377" y="120322"/>
                    </a:lnTo>
                    <a:lnTo>
                      <a:pt x="14377" y="116538"/>
                    </a:lnTo>
                    <a:lnTo>
                      <a:pt x="18528" y="116538"/>
                    </a:lnTo>
                    <a:lnTo>
                      <a:pt x="29516" y="63755"/>
                    </a:lnTo>
                    <a:lnTo>
                      <a:pt x="54493" y="33293"/>
                    </a:lnTo>
                    <a:lnTo>
                      <a:pt x="92338" y="18916"/>
                    </a:lnTo>
                    <a:lnTo>
                      <a:pt x="96122" y="18160"/>
                    </a:lnTo>
                    <a:lnTo>
                      <a:pt x="95996" y="15133"/>
                    </a:lnTo>
                    <a:lnTo>
                      <a:pt x="88544" y="15133"/>
                    </a:lnTo>
                    <a:lnTo>
                      <a:pt x="88299" y="11695"/>
                    </a:lnTo>
                    <a:close/>
                  </a:path>
                  <a:path w="96520" h="124460">
                    <a:moveTo>
                      <a:pt x="18528" y="116538"/>
                    </a:moveTo>
                    <a:lnTo>
                      <a:pt x="14377" y="116538"/>
                    </a:lnTo>
                    <a:lnTo>
                      <a:pt x="14377" y="120322"/>
                    </a:lnTo>
                    <a:lnTo>
                      <a:pt x="18161" y="120322"/>
                    </a:lnTo>
                    <a:lnTo>
                      <a:pt x="18528" y="116538"/>
                    </a:lnTo>
                    <a:close/>
                  </a:path>
                  <a:path w="96520" h="124460">
                    <a:moveTo>
                      <a:pt x="91581" y="11350"/>
                    </a:moveTo>
                    <a:lnTo>
                      <a:pt x="88299" y="11695"/>
                    </a:lnTo>
                    <a:lnTo>
                      <a:pt x="88544" y="15133"/>
                    </a:lnTo>
                    <a:lnTo>
                      <a:pt x="92338" y="15133"/>
                    </a:lnTo>
                    <a:lnTo>
                      <a:pt x="91581" y="11350"/>
                    </a:lnTo>
                    <a:close/>
                  </a:path>
                  <a:path w="96520" h="124460">
                    <a:moveTo>
                      <a:pt x="95838" y="11350"/>
                    </a:moveTo>
                    <a:lnTo>
                      <a:pt x="91581" y="11350"/>
                    </a:lnTo>
                    <a:lnTo>
                      <a:pt x="92338" y="15133"/>
                    </a:lnTo>
                    <a:lnTo>
                      <a:pt x="95996" y="15133"/>
                    </a:lnTo>
                    <a:lnTo>
                      <a:pt x="95838" y="11350"/>
                    </a:lnTo>
                    <a:close/>
                  </a:path>
                  <a:path w="96520" h="124460">
                    <a:moveTo>
                      <a:pt x="91581" y="3783"/>
                    </a:moveTo>
                    <a:lnTo>
                      <a:pt x="87788" y="4540"/>
                    </a:lnTo>
                    <a:lnTo>
                      <a:pt x="88299" y="11695"/>
                    </a:lnTo>
                    <a:lnTo>
                      <a:pt x="91581" y="11350"/>
                    </a:lnTo>
                    <a:lnTo>
                      <a:pt x="95838" y="11350"/>
                    </a:lnTo>
                    <a:lnTo>
                      <a:pt x="95712" y="8323"/>
                    </a:lnTo>
                    <a:lnTo>
                      <a:pt x="90825" y="8323"/>
                    </a:lnTo>
                    <a:lnTo>
                      <a:pt x="91581" y="7566"/>
                    </a:lnTo>
                    <a:lnTo>
                      <a:pt x="91581" y="3783"/>
                    </a:lnTo>
                    <a:close/>
                  </a:path>
                  <a:path w="96520" h="124460">
                    <a:moveTo>
                      <a:pt x="95523" y="3783"/>
                    </a:moveTo>
                    <a:lnTo>
                      <a:pt x="91581" y="3783"/>
                    </a:lnTo>
                    <a:lnTo>
                      <a:pt x="91581" y="7566"/>
                    </a:lnTo>
                    <a:lnTo>
                      <a:pt x="90825" y="8323"/>
                    </a:lnTo>
                    <a:lnTo>
                      <a:pt x="95712" y="8323"/>
                    </a:lnTo>
                    <a:lnTo>
                      <a:pt x="95523" y="378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3" name="object 393">
                <a:extLst>
                  <a:ext uri="{FF2B5EF4-FFF2-40B4-BE49-F238E27FC236}">
                    <a16:creationId xmlns:a16="http://schemas.microsoft.com/office/drawing/2014/main" id="{34C6C759-B446-CA95-44BE-D267766DE75B}"/>
                  </a:ext>
                </a:extLst>
              </p:cNvPr>
              <p:cNvSpPr/>
              <p:nvPr/>
            </p:nvSpPr>
            <p:spPr>
              <a:xfrm>
                <a:off x="11530790" y="696081"/>
                <a:ext cx="17801" cy="63189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97155">
                    <a:moveTo>
                      <a:pt x="24971" y="0"/>
                    </a:moveTo>
                    <a:lnTo>
                      <a:pt x="7567" y="0"/>
                    </a:lnTo>
                    <a:lnTo>
                      <a:pt x="0" y="6810"/>
                    </a:lnTo>
                    <a:lnTo>
                      <a:pt x="0" y="90054"/>
                    </a:lnTo>
                    <a:lnTo>
                      <a:pt x="7567" y="96864"/>
                    </a:lnTo>
                    <a:lnTo>
                      <a:pt x="24971" y="96864"/>
                    </a:lnTo>
                    <a:lnTo>
                      <a:pt x="31781" y="90054"/>
                    </a:lnTo>
                    <a:lnTo>
                      <a:pt x="31781" y="6810"/>
                    </a:lnTo>
                    <a:lnTo>
                      <a:pt x="24971" y="0"/>
                    </a:lnTo>
                    <a:close/>
                  </a:path>
                </a:pathLst>
              </a:custGeom>
              <a:solidFill>
                <a:srgbClr val="FDFD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4" name="object 394">
                <a:extLst>
                  <a:ext uri="{FF2B5EF4-FFF2-40B4-BE49-F238E27FC236}">
                    <a16:creationId xmlns:a16="http://schemas.microsoft.com/office/drawing/2014/main" id="{4B356020-BFFC-B9B6-0231-750A0BAFCCA1}"/>
                  </a:ext>
                </a:extLst>
              </p:cNvPr>
              <p:cNvSpPr/>
              <p:nvPr/>
            </p:nvSpPr>
            <p:spPr>
              <a:xfrm>
                <a:off x="11528710" y="693621"/>
                <a:ext cx="21641" cy="68145"/>
              </a:xfrm>
              <a:custGeom>
                <a:avLst/>
                <a:gdLst/>
                <a:ahLst/>
                <a:cxnLst/>
                <a:rect l="l" t="t" r="r" b="b"/>
                <a:pathLst>
                  <a:path w="39370" h="104775">
                    <a:moveTo>
                      <a:pt x="19674" y="0"/>
                    </a:moveTo>
                    <a:lnTo>
                      <a:pt x="12130" y="1584"/>
                    </a:lnTo>
                    <a:lnTo>
                      <a:pt x="5864" y="5864"/>
                    </a:lnTo>
                    <a:lnTo>
                      <a:pt x="1584" y="12130"/>
                    </a:lnTo>
                    <a:lnTo>
                      <a:pt x="0" y="19673"/>
                    </a:lnTo>
                    <a:lnTo>
                      <a:pt x="0" y="84758"/>
                    </a:lnTo>
                    <a:lnTo>
                      <a:pt x="1584" y="92620"/>
                    </a:lnTo>
                    <a:lnTo>
                      <a:pt x="5864" y="98851"/>
                    </a:lnTo>
                    <a:lnTo>
                      <a:pt x="12130" y="102953"/>
                    </a:lnTo>
                    <a:lnTo>
                      <a:pt x="19674" y="104431"/>
                    </a:lnTo>
                    <a:lnTo>
                      <a:pt x="27537" y="102953"/>
                    </a:lnTo>
                    <a:lnTo>
                      <a:pt x="33768" y="98851"/>
                    </a:lnTo>
                    <a:lnTo>
                      <a:pt x="35076" y="96864"/>
                    </a:lnTo>
                    <a:lnTo>
                      <a:pt x="12864" y="96864"/>
                    </a:lnTo>
                    <a:lnTo>
                      <a:pt x="7567" y="91568"/>
                    </a:lnTo>
                    <a:lnTo>
                      <a:pt x="7567" y="12863"/>
                    </a:lnTo>
                    <a:lnTo>
                      <a:pt x="12864" y="7566"/>
                    </a:lnTo>
                    <a:lnTo>
                      <a:pt x="34882" y="7566"/>
                    </a:lnTo>
                    <a:lnTo>
                      <a:pt x="33768" y="5864"/>
                    </a:lnTo>
                    <a:lnTo>
                      <a:pt x="27537" y="1584"/>
                    </a:lnTo>
                    <a:lnTo>
                      <a:pt x="19674" y="0"/>
                    </a:lnTo>
                    <a:close/>
                  </a:path>
                  <a:path w="39370" h="104775">
                    <a:moveTo>
                      <a:pt x="34882" y="7566"/>
                    </a:moveTo>
                    <a:lnTo>
                      <a:pt x="26484" y="7566"/>
                    </a:lnTo>
                    <a:lnTo>
                      <a:pt x="31781" y="12863"/>
                    </a:lnTo>
                    <a:lnTo>
                      <a:pt x="31781" y="91568"/>
                    </a:lnTo>
                    <a:lnTo>
                      <a:pt x="26484" y="96864"/>
                    </a:lnTo>
                    <a:lnTo>
                      <a:pt x="35076" y="96864"/>
                    </a:lnTo>
                    <a:lnTo>
                      <a:pt x="37870" y="92620"/>
                    </a:lnTo>
                    <a:lnTo>
                      <a:pt x="39348" y="84758"/>
                    </a:lnTo>
                    <a:lnTo>
                      <a:pt x="39348" y="19673"/>
                    </a:lnTo>
                    <a:lnTo>
                      <a:pt x="37870" y="12130"/>
                    </a:lnTo>
                    <a:lnTo>
                      <a:pt x="34882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5" name="object 395">
                <a:extLst>
                  <a:ext uri="{FF2B5EF4-FFF2-40B4-BE49-F238E27FC236}">
                    <a16:creationId xmlns:a16="http://schemas.microsoft.com/office/drawing/2014/main" id="{6D1A461D-E35F-19B1-F2B7-7EF655E7C6B6}"/>
                  </a:ext>
                </a:extLst>
              </p:cNvPr>
              <p:cNvSpPr/>
              <p:nvPr/>
            </p:nvSpPr>
            <p:spPr>
              <a:xfrm>
                <a:off x="11527878" y="692637"/>
                <a:ext cx="23387" cy="70623"/>
              </a:xfrm>
              <a:custGeom>
                <a:avLst/>
                <a:gdLst/>
                <a:ahLst/>
                <a:cxnLst/>
                <a:rect l="l" t="t" r="r" b="b"/>
                <a:pathLst>
                  <a:path w="42545" h="108585">
                    <a:moveTo>
                      <a:pt x="21187" y="0"/>
                    </a:moveTo>
                    <a:lnTo>
                      <a:pt x="13088" y="1714"/>
                    </a:lnTo>
                    <a:lnTo>
                      <a:pt x="6337" y="6337"/>
                    </a:lnTo>
                    <a:lnTo>
                      <a:pt x="1714" y="13088"/>
                    </a:lnTo>
                    <a:lnTo>
                      <a:pt x="0" y="21187"/>
                    </a:lnTo>
                    <a:lnTo>
                      <a:pt x="0" y="86271"/>
                    </a:lnTo>
                    <a:lnTo>
                      <a:pt x="1714" y="94807"/>
                    </a:lnTo>
                    <a:lnTo>
                      <a:pt x="6337" y="101783"/>
                    </a:lnTo>
                    <a:lnTo>
                      <a:pt x="13088" y="106488"/>
                    </a:lnTo>
                    <a:lnTo>
                      <a:pt x="21187" y="108215"/>
                    </a:lnTo>
                    <a:lnTo>
                      <a:pt x="29606" y="106488"/>
                    </a:lnTo>
                    <a:lnTo>
                      <a:pt x="36322" y="101783"/>
                    </a:lnTo>
                    <a:lnTo>
                      <a:pt x="39456" y="96864"/>
                    </a:lnTo>
                    <a:lnTo>
                      <a:pt x="15890" y="96864"/>
                    </a:lnTo>
                    <a:lnTo>
                      <a:pt x="10593" y="92324"/>
                    </a:lnTo>
                    <a:lnTo>
                      <a:pt x="10593" y="15133"/>
                    </a:lnTo>
                    <a:lnTo>
                      <a:pt x="15890" y="10593"/>
                    </a:lnTo>
                    <a:lnTo>
                      <a:pt x="39124" y="10593"/>
                    </a:lnTo>
                    <a:lnTo>
                      <a:pt x="36322" y="6337"/>
                    </a:lnTo>
                    <a:lnTo>
                      <a:pt x="29606" y="1714"/>
                    </a:lnTo>
                    <a:lnTo>
                      <a:pt x="21187" y="0"/>
                    </a:lnTo>
                    <a:close/>
                  </a:path>
                  <a:path w="42545" h="108585">
                    <a:moveTo>
                      <a:pt x="39124" y="10593"/>
                    </a:moveTo>
                    <a:lnTo>
                      <a:pt x="27241" y="10593"/>
                    </a:lnTo>
                    <a:lnTo>
                      <a:pt x="31781" y="15133"/>
                    </a:lnTo>
                    <a:lnTo>
                      <a:pt x="31781" y="92324"/>
                    </a:lnTo>
                    <a:lnTo>
                      <a:pt x="27241" y="96864"/>
                    </a:lnTo>
                    <a:lnTo>
                      <a:pt x="39456" y="96864"/>
                    </a:lnTo>
                    <a:lnTo>
                      <a:pt x="40767" y="94807"/>
                    </a:lnTo>
                    <a:lnTo>
                      <a:pt x="42375" y="86271"/>
                    </a:lnTo>
                    <a:lnTo>
                      <a:pt x="42375" y="21187"/>
                    </a:lnTo>
                    <a:lnTo>
                      <a:pt x="40767" y="13088"/>
                    </a:lnTo>
                    <a:lnTo>
                      <a:pt x="39124" y="10593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6" name="object 396">
                <a:extLst>
                  <a:ext uri="{FF2B5EF4-FFF2-40B4-BE49-F238E27FC236}">
                    <a16:creationId xmlns:a16="http://schemas.microsoft.com/office/drawing/2014/main" id="{BF475AF8-716E-30DB-ACC6-7C66AAF085A1}"/>
                  </a:ext>
                </a:extLst>
              </p:cNvPr>
              <p:cNvSpPr/>
              <p:nvPr/>
            </p:nvSpPr>
            <p:spPr>
              <a:xfrm>
                <a:off x="11525793" y="690176"/>
                <a:ext cx="27575" cy="75579"/>
              </a:xfrm>
              <a:custGeom>
                <a:avLst/>
                <a:gdLst/>
                <a:ahLst/>
                <a:cxnLst/>
                <a:rect l="l" t="t" r="r" b="b"/>
                <a:pathLst>
                  <a:path w="50164" h="116205">
                    <a:moveTo>
                      <a:pt x="24981" y="0"/>
                    </a:moveTo>
                    <a:lnTo>
                      <a:pt x="15331" y="1986"/>
                    </a:lnTo>
                    <a:lnTo>
                      <a:pt x="7382" y="7377"/>
                    </a:lnTo>
                    <a:lnTo>
                      <a:pt x="1987" y="15322"/>
                    </a:lnTo>
                    <a:lnTo>
                      <a:pt x="0" y="24970"/>
                    </a:lnTo>
                    <a:lnTo>
                      <a:pt x="0" y="90054"/>
                    </a:lnTo>
                    <a:lnTo>
                      <a:pt x="1987" y="100141"/>
                    </a:lnTo>
                    <a:lnTo>
                      <a:pt x="7382" y="108314"/>
                    </a:lnTo>
                    <a:lnTo>
                      <a:pt x="15331" y="113792"/>
                    </a:lnTo>
                    <a:lnTo>
                      <a:pt x="24981" y="115792"/>
                    </a:lnTo>
                    <a:lnTo>
                      <a:pt x="24981" y="108215"/>
                    </a:lnTo>
                    <a:lnTo>
                      <a:pt x="15144" y="108215"/>
                    </a:lnTo>
                    <a:lnTo>
                      <a:pt x="7577" y="99891"/>
                    </a:lnTo>
                    <a:lnTo>
                      <a:pt x="7577" y="15133"/>
                    </a:lnTo>
                    <a:lnTo>
                      <a:pt x="15144" y="7566"/>
                    </a:lnTo>
                    <a:lnTo>
                      <a:pt x="42982" y="7566"/>
                    </a:lnTo>
                    <a:lnTo>
                      <a:pt x="42858" y="7377"/>
                    </a:lnTo>
                    <a:lnTo>
                      <a:pt x="34948" y="1986"/>
                    </a:lnTo>
                    <a:lnTo>
                      <a:pt x="24981" y="0"/>
                    </a:lnTo>
                    <a:close/>
                  </a:path>
                  <a:path w="50164" h="116205">
                    <a:moveTo>
                      <a:pt x="42982" y="7566"/>
                    </a:moveTo>
                    <a:lnTo>
                      <a:pt x="34818" y="7566"/>
                    </a:lnTo>
                    <a:lnTo>
                      <a:pt x="42385" y="15133"/>
                    </a:lnTo>
                    <a:lnTo>
                      <a:pt x="42385" y="99891"/>
                    </a:lnTo>
                    <a:lnTo>
                      <a:pt x="34818" y="108215"/>
                    </a:lnTo>
                    <a:lnTo>
                      <a:pt x="24981" y="108215"/>
                    </a:lnTo>
                    <a:lnTo>
                      <a:pt x="24981" y="115792"/>
                    </a:lnTo>
                    <a:lnTo>
                      <a:pt x="34948" y="113792"/>
                    </a:lnTo>
                    <a:lnTo>
                      <a:pt x="42858" y="108314"/>
                    </a:lnTo>
                    <a:lnTo>
                      <a:pt x="48072" y="100141"/>
                    </a:lnTo>
                    <a:lnTo>
                      <a:pt x="49952" y="90054"/>
                    </a:lnTo>
                    <a:lnTo>
                      <a:pt x="49952" y="24970"/>
                    </a:lnTo>
                    <a:lnTo>
                      <a:pt x="48072" y="15322"/>
                    </a:lnTo>
                    <a:lnTo>
                      <a:pt x="42982" y="7566"/>
                    </a:lnTo>
                    <a:close/>
                  </a:path>
                  <a:path w="50164" h="116205">
                    <a:moveTo>
                      <a:pt x="24981" y="10593"/>
                    </a:moveTo>
                    <a:lnTo>
                      <a:pt x="17414" y="10593"/>
                    </a:lnTo>
                    <a:lnTo>
                      <a:pt x="10604" y="17403"/>
                    </a:lnTo>
                    <a:lnTo>
                      <a:pt x="10604" y="98378"/>
                    </a:lnTo>
                    <a:lnTo>
                      <a:pt x="17414" y="104431"/>
                    </a:lnTo>
                    <a:lnTo>
                      <a:pt x="33305" y="104431"/>
                    </a:lnTo>
                    <a:lnTo>
                      <a:pt x="39358" y="98378"/>
                    </a:lnTo>
                    <a:lnTo>
                      <a:pt x="39358" y="96864"/>
                    </a:lnTo>
                    <a:lnTo>
                      <a:pt x="21197" y="96864"/>
                    </a:lnTo>
                    <a:lnTo>
                      <a:pt x="18171" y="93838"/>
                    </a:lnTo>
                    <a:lnTo>
                      <a:pt x="18171" y="21187"/>
                    </a:lnTo>
                    <a:lnTo>
                      <a:pt x="21197" y="18160"/>
                    </a:lnTo>
                    <a:lnTo>
                      <a:pt x="24981" y="18160"/>
                    </a:lnTo>
                    <a:lnTo>
                      <a:pt x="24981" y="10593"/>
                    </a:lnTo>
                    <a:close/>
                  </a:path>
                  <a:path w="50164" h="116205">
                    <a:moveTo>
                      <a:pt x="33305" y="10593"/>
                    </a:moveTo>
                    <a:lnTo>
                      <a:pt x="24981" y="10593"/>
                    </a:lnTo>
                    <a:lnTo>
                      <a:pt x="24981" y="18160"/>
                    </a:lnTo>
                    <a:lnTo>
                      <a:pt x="28765" y="18160"/>
                    </a:lnTo>
                    <a:lnTo>
                      <a:pt x="31791" y="21187"/>
                    </a:lnTo>
                    <a:lnTo>
                      <a:pt x="31791" y="93838"/>
                    </a:lnTo>
                    <a:lnTo>
                      <a:pt x="28765" y="96864"/>
                    </a:lnTo>
                    <a:lnTo>
                      <a:pt x="39358" y="96864"/>
                    </a:lnTo>
                    <a:lnTo>
                      <a:pt x="39358" y="17403"/>
                    </a:lnTo>
                    <a:lnTo>
                      <a:pt x="33305" y="105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7" name="object 397">
                <a:extLst>
                  <a:ext uri="{FF2B5EF4-FFF2-40B4-BE49-F238E27FC236}">
                    <a16:creationId xmlns:a16="http://schemas.microsoft.com/office/drawing/2014/main" id="{DD88319B-7555-D705-CBC5-84FCF7C35E86}"/>
                  </a:ext>
                </a:extLst>
              </p:cNvPr>
              <p:cNvSpPr/>
              <p:nvPr/>
            </p:nvSpPr>
            <p:spPr>
              <a:xfrm>
                <a:off x="11545348" y="653751"/>
                <a:ext cx="120772" cy="105728"/>
              </a:xfrm>
              <a:custGeom>
                <a:avLst/>
                <a:gdLst/>
                <a:ahLst/>
                <a:cxnLst/>
                <a:rect l="l" t="t" r="r" b="b"/>
                <a:pathLst>
                  <a:path w="219710" h="162560">
                    <a:moveTo>
                      <a:pt x="219485" y="0"/>
                    </a:moveTo>
                    <a:lnTo>
                      <a:pt x="128660" y="0"/>
                    </a:lnTo>
                    <a:lnTo>
                      <a:pt x="128660" y="44654"/>
                    </a:lnTo>
                    <a:lnTo>
                      <a:pt x="126544" y="55294"/>
                    </a:lnTo>
                    <a:lnTo>
                      <a:pt x="120809" y="63949"/>
                    </a:lnTo>
                    <a:lnTo>
                      <a:pt x="112379" y="69766"/>
                    </a:lnTo>
                    <a:lnTo>
                      <a:pt x="102175" y="71894"/>
                    </a:lnTo>
                    <a:lnTo>
                      <a:pt x="0" y="71894"/>
                    </a:lnTo>
                    <a:lnTo>
                      <a:pt x="0" y="161949"/>
                    </a:lnTo>
                    <a:lnTo>
                      <a:pt x="102175" y="161949"/>
                    </a:lnTo>
                    <a:lnTo>
                      <a:pt x="102175" y="154382"/>
                    </a:lnTo>
                    <a:lnTo>
                      <a:pt x="7567" y="154382"/>
                    </a:lnTo>
                    <a:lnTo>
                      <a:pt x="7567" y="79461"/>
                    </a:lnTo>
                    <a:lnTo>
                      <a:pt x="102175" y="79461"/>
                    </a:lnTo>
                    <a:lnTo>
                      <a:pt x="115478" y="76682"/>
                    </a:lnTo>
                    <a:lnTo>
                      <a:pt x="126300" y="69151"/>
                    </a:lnTo>
                    <a:lnTo>
                      <a:pt x="133575" y="58073"/>
                    </a:lnTo>
                    <a:lnTo>
                      <a:pt x="136237" y="44654"/>
                    </a:lnTo>
                    <a:lnTo>
                      <a:pt x="136237" y="7566"/>
                    </a:lnTo>
                    <a:lnTo>
                      <a:pt x="219485" y="7566"/>
                    </a:lnTo>
                    <a:lnTo>
                      <a:pt x="219485" y="0"/>
                    </a:lnTo>
                    <a:close/>
                  </a:path>
                  <a:path w="219710" h="162560">
                    <a:moveTo>
                      <a:pt x="219485" y="7566"/>
                    </a:moveTo>
                    <a:lnTo>
                      <a:pt x="211918" y="7566"/>
                    </a:lnTo>
                    <a:lnTo>
                      <a:pt x="211918" y="44654"/>
                    </a:lnTo>
                    <a:lnTo>
                      <a:pt x="209601" y="66729"/>
                    </a:lnTo>
                    <a:lnTo>
                      <a:pt x="192760" y="106060"/>
                    </a:lnTo>
                    <a:lnTo>
                      <a:pt x="163264" y="135867"/>
                    </a:lnTo>
                    <a:lnTo>
                      <a:pt x="124240" y="152183"/>
                    </a:lnTo>
                    <a:lnTo>
                      <a:pt x="102175" y="154382"/>
                    </a:lnTo>
                    <a:lnTo>
                      <a:pt x="102175" y="161949"/>
                    </a:lnTo>
                    <a:lnTo>
                      <a:pt x="147644" y="152774"/>
                    </a:lnTo>
                    <a:lnTo>
                      <a:pt x="184954" y="127708"/>
                    </a:lnTo>
                    <a:lnTo>
                      <a:pt x="210202" y="90439"/>
                    </a:lnTo>
                    <a:lnTo>
                      <a:pt x="219485" y="44654"/>
                    </a:lnTo>
                    <a:lnTo>
                      <a:pt x="219485" y="7566"/>
                    </a:lnTo>
                    <a:close/>
                  </a:path>
                  <a:path w="219710" h="162560">
                    <a:moveTo>
                      <a:pt x="208135" y="10593"/>
                    </a:moveTo>
                    <a:lnTo>
                      <a:pt x="140021" y="10593"/>
                    </a:lnTo>
                    <a:lnTo>
                      <a:pt x="140021" y="44654"/>
                    </a:lnTo>
                    <a:lnTo>
                      <a:pt x="139205" y="52303"/>
                    </a:lnTo>
                    <a:lnTo>
                      <a:pt x="109825" y="81672"/>
                    </a:lnTo>
                    <a:lnTo>
                      <a:pt x="102175" y="82488"/>
                    </a:lnTo>
                    <a:lnTo>
                      <a:pt x="10593" y="82488"/>
                    </a:lnTo>
                    <a:lnTo>
                      <a:pt x="10593" y="151355"/>
                    </a:lnTo>
                    <a:lnTo>
                      <a:pt x="14377" y="151355"/>
                    </a:lnTo>
                    <a:lnTo>
                      <a:pt x="14377" y="143789"/>
                    </a:lnTo>
                    <a:lnTo>
                      <a:pt x="18161" y="143789"/>
                    </a:lnTo>
                    <a:lnTo>
                      <a:pt x="18161" y="90054"/>
                    </a:lnTo>
                    <a:lnTo>
                      <a:pt x="102175" y="90054"/>
                    </a:lnTo>
                    <a:lnTo>
                      <a:pt x="119806" y="86472"/>
                    </a:lnTo>
                    <a:lnTo>
                      <a:pt x="134246" y="76718"/>
                    </a:lnTo>
                    <a:lnTo>
                      <a:pt x="144004" y="62282"/>
                    </a:lnTo>
                    <a:lnTo>
                      <a:pt x="147588" y="44654"/>
                    </a:lnTo>
                    <a:lnTo>
                      <a:pt x="147588" y="18160"/>
                    </a:lnTo>
                    <a:lnTo>
                      <a:pt x="208135" y="18160"/>
                    </a:lnTo>
                    <a:lnTo>
                      <a:pt x="208135" y="10593"/>
                    </a:lnTo>
                    <a:close/>
                  </a:path>
                  <a:path w="219710" h="162560">
                    <a:moveTo>
                      <a:pt x="18161" y="143789"/>
                    </a:moveTo>
                    <a:lnTo>
                      <a:pt x="14377" y="143789"/>
                    </a:lnTo>
                    <a:lnTo>
                      <a:pt x="14377" y="151355"/>
                    </a:lnTo>
                    <a:lnTo>
                      <a:pt x="102175" y="151355"/>
                    </a:lnTo>
                    <a:lnTo>
                      <a:pt x="120770" y="147572"/>
                    </a:lnTo>
                    <a:lnTo>
                      <a:pt x="18161" y="147572"/>
                    </a:lnTo>
                    <a:lnTo>
                      <a:pt x="18161" y="143789"/>
                    </a:lnTo>
                    <a:close/>
                  </a:path>
                  <a:path w="219710" h="162560">
                    <a:moveTo>
                      <a:pt x="208135" y="18160"/>
                    </a:moveTo>
                    <a:lnTo>
                      <a:pt x="200568" y="18160"/>
                    </a:lnTo>
                    <a:lnTo>
                      <a:pt x="200568" y="44654"/>
                    </a:lnTo>
                    <a:lnTo>
                      <a:pt x="198628" y="64577"/>
                    </a:lnTo>
                    <a:lnTo>
                      <a:pt x="183963" y="99888"/>
                    </a:lnTo>
                    <a:lnTo>
                      <a:pt x="140394" y="135844"/>
                    </a:lnTo>
                    <a:lnTo>
                      <a:pt x="102175" y="143789"/>
                    </a:lnTo>
                    <a:lnTo>
                      <a:pt x="18161" y="143789"/>
                    </a:lnTo>
                    <a:lnTo>
                      <a:pt x="18161" y="147572"/>
                    </a:lnTo>
                    <a:lnTo>
                      <a:pt x="120770" y="147572"/>
                    </a:lnTo>
                    <a:lnTo>
                      <a:pt x="143317" y="142985"/>
                    </a:lnTo>
                    <a:lnTo>
                      <a:pt x="177009" y="120141"/>
                    </a:lnTo>
                    <a:lnTo>
                      <a:pt x="199774" y="86230"/>
                    </a:lnTo>
                    <a:lnTo>
                      <a:pt x="208135" y="44654"/>
                    </a:lnTo>
                    <a:lnTo>
                      <a:pt x="208135" y="18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8" name="object 398">
                <a:extLst>
                  <a:ext uri="{FF2B5EF4-FFF2-40B4-BE49-F238E27FC236}">
                    <a16:creationId xmlns:a16="http://schemas.microsoft.com/office/drawing/2014/main" id="{C6B8620A-20E2-6145-497F-B2DBD43B86E5}"/>
                  </a:ext>
                </a:extLst>
              </p:cNvPr>
              <p:cNvSpPr/>
              <p:nvPr/>
            </p:nvSpPr>
            <p:spPr>
              <a:xfrm>
                <a:off x="11605673" y="700510"/>
                <a:ext cx="24434" cy="21062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32385">
                    <a:moveTo>
                      <a:pt x="43142" y="0"/>
                    </a:moveTo>
                    <a:lnTo>
                      <a:pt x="0" y="31790"/>
                    </a:lnTo>
                    <a:lnTo>
                      <a:pt x="26644" y="30868"/>
                    </a:lnTo>
                    <a:lnTo>
                      <a:pt x="40019" y="27249"/>
                    </a:lnTo>
                    <a:lnTo>
                      <a:pt x="44170" y="17953"/>
                    </a:lnTo>
                    <a:lnTo>
                      <a:pt x="43142" y="0"/>
                    </a:lnTo>
                    <a:close/>
                  </a:path>
                </a:pathLst>
              </a:custGeom>
              <a:solidFill>
                <a:srgbClr val="FDFD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9" name="object 399">
                <a:extLst>
                  <a:ext uri="{FF2B5EF4-FFF2-40B4-BE49-F238E27FC236}">
                    <a16:creationId xmlns:a16="http://schemas.microsoft.com/office/drawing/2014/main" id="{828D8516-FB1E-EF4D-93A2-ACBDABDFC3A6}"/>
                  </a:ext>
                </a:extLst>
              </p:cNvPr>
              <p:cNvSpPr/>
              <p:nvPr/>
            </p:nvSpPr>
            <p:spPr>
              <a:xfrm>
                <a:off x="11605673" y="700019"/>
                <a:ext cx="25830" cy="23954"/>
              </a:xfrm>
              <a:custGeom>
                <a:avLst/>
                <a:gdLst/>
                <a:ahLst/>
                <a:cxnLst/>
                <a:rect l="l" t="t" r="r" b="b"/>
                <a:pathLst>
                  <a:path w="46989" h="36830">
                    <a:moveTo>
                      <a:pt x="46926" y="0"/>
                    </a:moveTo>
                    <a:lnTo>
                      <a:pt x="39358" y="756"/>
                    </a:lnTo>
                    <a:lnTo>
                      <a:pt x="39274" y="4540"/>
                    </a:lnTo>
                    <a:lnTo>
                      <a:pt x="38602" y="10593"/>
                    </a:lnTo>
                    <a:lnTo>
                      <a:pt x="0" y="28763"/>
                    </a:lnTo>
                    <a:lnTo>
                      <a:pt x="756" y="36330"/>
                    </a:lnTo>
                    <a:lnTo>
                      <a:pt x="40115" y="21187"/>
                    </a:lnTo>
                    <a:lnTo>
                      <a:pt x="46926" y="4540"/>
                    </a:lnTo>
                    <a:lnTo>
                      <a:pt x="46926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0" name="object 400">
                <a:extLst>
                  <a:ext uri="{FF2B5EF4-FFF2-40B4-BE49-F238E27FC236}">
                    <a16:creationId xmlns:a16="http://schemas.microsoft.com/office/drawing/2014/main" id="{369649C4-7B35-BE40-1DFF-FA206C534182}"/>
                  </a:ext>
                </a:extLst>
              </p:cNvPr>
              <p:cNvSpPr/>
              <p:nvPr/>
            </p:nvSpPr>
            <p:spPr>
              <a:xfrm>
                <a:off x="11605673" y="700019"/>
                <a:ext cx="26877" cy="24780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38100">
                    <a:moveTo>
                      <a:pt x="48439" y="0"/>
                    </a:moveTo>
                    <a:lnTo>
                      <a:pt x="37845" y="756"/>
                    </a:lnTo>
                    <a:lnTo>
                      <a:pt x="38602" y="9080"/>
                    </a:lnTo>
                    <a:lnTo>
                      <a:pt x="31791" y="16646"/>
                    </a:lnTo>
                    <a:lnTo>
                      <a:pt x="26398" y="21176"/>
                    </a:lnTo>
                    <a:lnTo>
                      <a:pt x="19301" y="24502"/>
                    </a:lnTo>
                    <a:lnTo>
                      <a:pt x="10500" y="26551"/>
                    </a:lnTo>
                    <a:lnTo>
                      <a:pt x="0" y="27250"/>
                    </a:lnTo>
                    <a:lnTo>
                      <a:pt x="756" y="37844"/>
                    </a:lnTo>
                    <a:lnTo>
                      <a:pt x="40115" y="23457"/>
                    </a:lnTo>
                    <a:lnTo>
                      <a:pt x="48522" y="2494"/>
                    </a:lnTo>
                    <a:lnTo>
                      <a:pt x="48439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1" name="object 401">
                <a:extLst>
                  <a:ext uri="{FF2B5EF4-FFF2-40B4-BE49-F238E27FC236}">
                    <a16:creationId xmlns:a16="http://schemas.microsoft.com/office/drawing/2014/main" id="{C9BE20CB-F50B-0517-2EE4-C172B5E29554}"/>
                  </a:ext>
                </a:extLst>
              </p:cNvPr>
              <p:cNvSpPr/>
              <p:nvPr/>
            </p:nvSpPr>
            <p:spPr>
              <a:xfrm>
                <a:off x="11603593" y="697558"/>
                <a:ext cx="31066" cy="29736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5719">
                    <a:moveTo>
                      <a:pt x="41629" y="4540"/>
                    </a:moveTo>
                    <a:lnTo>
                      <a:pt x="40872" y="4540"/>
                    </a:lnTo>
                    <a:lnTo>
                      <a:pt x="37845" y="5296"/>
                    </a:lnTo>
                    <a:lnTo>
                      <a:pt x="37750" y="7566"/>
                    </a:lnTo>
                    <a:lnTo>
                      <a:pt x="37088" y="12863"/>
                    </a:lnTo>
                    <a:lnTo>
                      <a:pt x="3783" y="27240"/>
                    </a:lnTo>
                    <a:lnTo>
                      <a:pt x="0" y="27240"/>
                    </a:lnTo>
                    <a:lnTo>
                      <a:pt x="756" y="45410"/>
                    </a:lnTo>
                    <a:lnTo>
                      <a:pt x="4540" y="45410"/>
                    </a:lnTo>
                    <a:lnTo>
                      <a:pt x="4540" y="37844"/>
                    </a:lnTo>
                    <a:lnTo>
                      <a:pt x="8035" y="37591"/>
                    </a:lnTo>
                    <a:lnTo>
                      <a:pt x="7837" y="34817"/>
                    </a:lnTo>
                    <a:lnTo>
                      <a:pt x="3783" y="34817"/>
                    </a:lnTo>
                    <a:lnTo>
                      <a:pt x="3783" y="31033"/>
                    </a:lnTo>
                    <a:lnTo>
                      <a:pt x="26091" y="31033"/>
                    </a:lnTo>
                    <a:lnTo>
                      <a:pt x="32204" y="28109"/>
                    </a:lnTo>
                    <a:lnTo>
                      <a:pt x="38602" y="22700"/>
                    </a:lnTo>
                    <a:lnTo>
                      <a:pt x="44655" y="15890"/>
                    </a:lnTo>
                    <a:lnTo>
                      <a:pt x="45343" y="8323"/>
                    </a:lnTo>
                    <a:lnTo>
                      <a:pt x="41629" y="8323"/>
                    </a:lnTo>
                    <a:lnTo>
                      <a:pt x="41629" y="4540"/>
                    </a:lnTo>
                    <a:close/>
                  </a:path>
                  <a:path w="56514" h="45719">
                    <a:moveTo>
                      <a:pt x="8035" y="37591"/>
                    </a:moveTo>
                    <a:lnTo>
                      <a:pt x="4540" y="37844"/>
                    </a:lnTo>
                    <a:lnTo>
                      <a:pt x="4540" y="45410"/>
                    </a:lnTo>
                    <a:lnTo>
                      <a:pt x="17441" y="44429"/>
                    </a:lnTo>
                    <a:lnTo>
                      <a:pt x="28481" y="41627"/>
                    </a:lnTo>
                    <a:lnTo>
                      <a:pt x="8323" y="41627"/>
                    </a:lnTo>
                    <a:lnTo>
                      <a:pt x="8035" y="37591"/>
                    </a:lnTo>
                    <a:close/>
                  </a:path>
                  <a:path w="56514" h="45719">
                    <a:moveTo>
                      <a:pt x="56006" y="3783"/>
                    </a:moveTo>
                    <a:lnTo>
                      <a:pt x="52222" y="3783"/>
                    </a:lnTo>
                    <a:lnTo>
                      <a:pt x="52979" y="7566"/>
                    </a:lnTo>
                    <a:lnTo>
                      <a:pt x="48439" y="7869"/>
                    </a:lnTo>
                    <a:lnTo>
                      <a:pt x="16176" y="37004"/>
                    </a:lnTo>
                    <a:lnTo>
                      <a:pt x="8035" y="37591"/>
                    </a:lnTo>
                    <a:lnTo>
                      <a:pt x="8323" y="41627"/>
                    </a:lnTo>
                    <a:lnTo>
                      <a:pt x="28481" y="41627"/>
                    </a:lnTo>
                    <a:lnTo>
                      <a:pt x="28854" y="41532"/>
                    </a:lnTo>
                    <a:lnTo>
                      <a:pt x="55758" y="9411"/>
                    </a:lnTo>
                    <a:lnTo>
                      <a:pt x="55915" y="6810"/>
                    </a:lnTo>
                    <a:lnTo>
                      <a:pt x="56006" y="3783"/>
                    </a:lnTo>
                    <a:close/>
                  </a:path>
                  <a:path w="56514" h="45719">
                    <a:moveTo>
                      <a:pt x="7567" y="31033"/>
                    </a:moveTo>
                    <a:lnTo>
                      <a:pt x="3783" y="31033"/>
                    </a:lnTo>
                    <a:lnTo>
                      <a:pt x="3783" y="34817"/>
                    </a:lnTo>
                    <a:lnTo>
                      <a:pt x="7818" y="34554"/>
                    </a:lnTo>
                    <a:lnTo>
                      <a:pt x="7567" y="31033"/>
                    </a:lnTo>
                    <a:close/>
                  </a:path>
                  <a:path w="56514" h="45719">
                    <a:moveTo>
                      <a:pt x="7818" y="34554"/>
                    </a:moveTo>
                    <a:lnTo>
                      <a:pt x="3783" y="34817"/>
                    </a:lnTo>
                    <a:lnTo>
                      <a:pt x="7837" y="34817"/>
                    </a:lnTo>
                    <a:lnTo>
                      <a:pt x="7818" y="34554"/>
                    </a:lnTo>
                    <a:close/>
                  </a:path>
                  <a:path w="56514" h="45719">
                    <a:moveTo>
                      <a:pt x="26091" y="31033"/>
                    </a:moveTo>
                    <a:lnTo>
                      <a:pt x="7567" y="31033"/>
                    </a:lnTo>
                    <a:lnTo>
                      <a:pt x="7818" y="34554"/>
                    </a:lnTo>
                    <a:lnTo>
                      <a:pt x="14863" y="34095"/>
                    </a:lnTo>
                    <a:lnTo>
                      <a:pt x="24314" y="31883"/>
                    </a:lnTo>
                    <a:lnTo>
                      <a:pt x="26091" y="31033"/>
                    </a:lnTo>
                    <a:close/>
                  </a:path>
                  <a:path w="56514" h="45719">
                    <a:moveTo>
                      <a:pt x="45412" y="4540"/>
                    </a:moveTo>
                    <a:lnTo>
                      <a:pt x="41629" y="4540"/>
                    </a:lnTo>
                    <a:lnTo>
                      <a:pt x="41629" y="8323"/>
                    </a:lnTo>
                    <a:lnTo>
                      <a:pt x="45366" y="8074"/>
                    </a:lnTo>
                    <a:lnTo>
                      <a:pt x="45412" y="4540"/>
                    </a:lnTo>
                    <a:close/>
                  </a:path>
                  <a:path w="56514" h="45719">
                    <a:moveTo>
                      <a:pt x="45366" y="8074"/>
                    </a:moveTo>
                    <a:lnTo>
                      <a:pt x="41629" y="8323"/>
                    </a:lnTo>
                    <a:lnTo>
                      <a:pt x="45343" y="8323"/>
                    </a:lnTo>
                    <a:lnTo>
                      <a:pt x="45366" y="8074"/>
                    </a:lnTo>
                    <a:close/>
                  </a:path>
                  <a:path w="56514" h="45719">
                    <a:moveTo>
                      <a:pt x="48439" y="4540"/>
                    </a:moveTo>
                    <a:lnTo>
                      <a:pt x="45412" y="4540"/>
                    </a:lnTo>
                    <a:lnTo>
                      <a:pt x="45366" y="8074"/>
                    </a:lnTo>
                    <a:lnTo>
                      <a:pt x="48439" y="7869"/>
                    </a:lnTo>
                    <a:lnTo>
                      <a:pt x="48439" y="4540"/>
                    </a:lnTo>
                    <a:close/>
                  </a:path>
                  <a:path w="56514" h="45719">
                    <a:moveTo>
                      <a:pt x="52222" y="3783"/>
                    </a:moveTo>
                    <a:lnTo>
                      <a:pt x="48439" y="3783"/>
                    </a:lnTo>
                    <a:lnTo>
                      <a:pt x="48439" y="7869"/>
                    </a:lnTo>
                    <a:lnTo>
                      <a:pt x="52979" y="7566"/>
                    </a:lnTo>
                    <a:lnTo>
                      <a:pt x="52222" y="3783"/>
                    </a:lnTo>
                    <a:close/>
                  </a:path>
                  <a:path w="56514" h="45719">
                    <a:moveTo>
                      <a:pt x="56006" y="0"/>
                    </a:moveTo>
                    <a:lnTo>
                      <a:pt x="37088" y="1513"/>
                    </a:lnTo>
                    <a:lnTo>
                      <a:pt x="37845" y="5296"/>
                    </a:lnTo>
                    <a:lnTo>
                      <a:pt x="40872" y="4540"/>
                    </a:lnTo>
                    <a:lnTo>
                      <a:pt x="48439" y="4540"/>
                    </a:lnTo>
                    <a:lnTo>
                      <a:pt x="48439" y="3783"/>
                    </a:lnTo>
                    <a:lnTo>
                      <a:pt x="56006" y="3783"/>
                    </a:lnTo>
                    <a:lnTo>
                      <a:pt x="56006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2" name="object 402">
                <a:extLst>
                  <a:ext uri="{FF2B5EF4-FFF2-40B4-BE49-F238E27FC236}">
                    <a16:creationId xmlns:a16="http://schemas.microsoft.com/office/drawing/2014/main" id="{DF420940-6F96-3A82-F3AF-B351CD4F410F}"/>
                  </a:ext>
                </a:extLst>
              </p:cNvPr>
              <p:cNvSpPr/>
              <p:nvPr/>
            </p:nvSpPr>
            <p:spPr>
              <a:xfrm>
                <a:off x="11691792" y="513964"/>
                <a:ext cx="17801" cy="63189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97155">
                    <a:moveTo>
                      <a:pt x="24971" y="0"/>
                    </a:moveTo>
                    <a:lnTo>
                      <a:pt x="7567" y="0"/>
                    </a:lnTo>
                    <a:lnTo>
                      <a:pt x="0" y="6810"/>
                    </a:lnTo>
                    <a:lnTo>
                      <a:pt x="0" y="90054"/>
                    </a:lnTo>
                    <a:lnTo>
                      <a:pt x="7567" y="96875"/>
                    </a:lnTo>
                    <a:lnTo>
                      <a:pt x="24971" y="96875"/>
                    </a:lnTo>
                    <a:lnTo>
                      <a:pt x="31781" y="90054"/>
                    </a:lnTo>
                    <a:lnTo>
                      <a:pt x="31781" y="6810"/>
                    </a:lnTo>
                    <a:lnTo>
                      <a:pt x="24971" y="0"/>
                    </a:lnTo>
                    <a:close/>
                  </a:path>
                </a:pathLst>
              </a:custGeom>
              <a:solidFill>
                <a:srgbClr val="FDFD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3" name="object 403">
                <a:extLst>
                  <a:ext uri="{FF2B5EF4-FFF2-40B4-BE49-F238E27FC236}">
                    <a16:creationId xmlns:a16="http://schemas.microsoft.com/office/drawing/2014/main" id="{8CF4CEDF-A727-7ABF-8DD3-82ABD5070F9C}"/>
                  </a:ext>
                </a:extLst>
              </p:cNvPr>
              <p:cNvSpPr/>
              <p:nvPr/>
            </p:nvSpPr>
            <p:spPr>
              <a:xfrm>
                <a:off x="11689712" y="511503"/>
                <a:ext cx="21641" cy="68145"/>
              </a:xfrm>
              <a:custGeom>
                <a:avLst/>
                <a:gdLst/>
                <a:ahLst/>
                <a:cxnLst/>
                <a:rect l="l" t="t" r="r" b="b"/>
                <a:pathLst>
                  <a:path w="39370" h="104775">
                    <a:moveTo>
                      <a:pt x="19674" y="0"/>
                    </a:moveTo>
                    <a:lnTo>
                      <a:pt x="12130" y="1477"/>
                    </a:lnTo>
                    <a:lnTo>
                      <a:pt x="5864" y="5580"/>
                    </a:lnTo>
                    <a:lnTo>
                      <a:pt x="1584" y="11811"/>
                    </a:lnTo>
                    <a:lnTo>
                      <a:pt x="0" y="19673"/>
                    </a:lnTo>
                    <a:lnTo>
                      <a:pt x="0" y="84758"/>
                    </a:lnTo>
                    <a:lnTo>
                      <a:pt x="1584" y="92307"/>
                    </a:lnTo>
                    <a:lnTo>
                      <a:pt x="5864" y="98576"/>
                    </a:lnTo>
                    <a:lnTo>
                      <a:pt x="12130" y="102857"/>
                    </a:lnTo>
                    <a:lnTo>
                      <a:pt x="19674" y="104441"/>
                    </a:lnTo>
                    <a:lnTo>
                      <a:pt x="27538" y="102857"/>
                    </a:lnTo>
                    <a:lnTo>
                      <a:pt x="33773" y="98576"/>
                    </a:lnTo>
                    <a:lnTo>
                      <a:pt x="34887" y="96875"/>
                    </a:lnTo>
                    <a:lnTo>
                      <a:pt x="13620" y="96875"/>
                    </a:lnTo>
                    <a:lnTo>
                      <a:pt x="7567" y="91568"/>
                    </a:lnTo>
                    <a:lnTo>
                      <a:pt x="7567" y="12863"/>
                    </a:lnTo>
                    <a:lnTo>
                      <a:pt x="13620" y="7566"/>
                    </a:lnTo>
                    <a:lnTo>
                      <a:pt x="35082" y="7566"/>
                    </a:lnTo>
                    <a:lnTo>
                      <a:pt x="33773" y="5580"/>
                    </a:lnTo>
                    <a:lnTo>
                      <a:pt x="27538" y="1477"/>
                    </a:lnTo>
                    <a:lnTo>
                      <a:pt x="19674" y="0"/>
                    </a:lnTo>
                    <a:close/>
                  </a:path>
                  <a:path w="39370" h="104775">
                    <a:moveTo>
                      <a:pt x="35082" y="7566"/>
                    </a:moveTo>
                    <a:lnTo>
                      <a:pt x="26484" y="7566"/>
                    </a:lnTo>
                    <a:lnTo>
                      <a:pt x="31781" y="12863"/>
                    </a:lnTo>
                    <a:lnTo>
                      <a:pt x="31781" y="91568"/>
                    </a:lnTo>
                    <a:lnTo>
                      <a:pt x="26484" y="96875"/>
                    </a:lnTo>
                    <a:lnTo>
                      <a:pt x="34887" y="96875"/>
                    </a:lnTo>
                    <a:lnTo>
                      <a:pt x="37879" y="92307"/>
                    </a:lnTo>
                    <a:lnTo>
                      <a:pt x="39358" y="84758"/>
                    </a:lnTo>
                    <a:lnTo>
                      <a:pt x="39358" y="19673"/>
                    </a:lnTo>
                    <a:lnTo>
                      <a:pt x="37879" y="11811"/>
                    </a:lnTo>
                    <a:lnTo>
                      <a:pt x="35082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4" name="object 404">
                <a:extLst>
                  <a:ext uri="{FF2B5EF4-FFF2-40B4-BE49-F238E27FC236}">
                    <a16:creationId xmlns:a16="http://schemas.microsoft.com/office/drawing/2014/main" id="{C322D812-E501-0B09-B1A9-65E0593B0383}"/>
                  </a:ext>
                </a:extLst>
              </p:cNvPr>
              <p:cNvSpPr/>
              <p:nvPr/>
            </p:nvSpPr>
            <p:spPr>
              <a:xfrm>
                <a:off x="11688880" y="510026"/>
                <a:ext cx="23736" cy="70623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108585">
                    <a:moveTo>
                      <a:pt x="21187" y="0"/>
                    </a:moveTo>
                    <a:lnTo>
                      <a:pt x="13088" y="1726"/>
                    </a:lnTo>
                    <a:lnTo>
                      <a:pt x="6337" y="6431"/>
                    </a:lnTo>
                    <a:lnTo>
                      <a:pt x="1714" y="13407"/>
                    </a:lnTo>
                    <a:lnTo>
                      <a:pt x="0" y="21943"/>
                    </a:lnTo>
                    <a:lnTo>
                      <a:pt x="0" y="87028"/>
                    </a:lnTo>
                    <a:lnTo>
                      <a:pt x="1714" y="95452"/>
                    </a:lnTo>
                    <a:lnTo>
                      <a:pt x="6337" y="102170"/>
                    </a:lnTo>
                    <a:lnTo>
                      <a:pt x="13088" y="106617"/>
                    </a:lnTo>
                    <a:lnTo>
                      <a:pt x="21187" y="108225"/>
                    </a:lnTo>
                    <a:lnTo>
                      <a:pt x="29726" y="106617"/>
                    </a:lnTo>
                    <a:lnTo>
                      <a:pt x="36705" y="102170"/>
                    </a:lnTo>
                    <a:lnTo>
                      <a:pt x="39886" y="97631"/>
                    </a:lnTo>
                    <a:lnTo>
                      <a:pt x="15890" y="97631"/>
                    </a:lnTo>
                    <a:lnTo>
                      <a:pt x="11350" y="93081"/>
                    </a:lnTo>
                    <a:lnTo>
                      <a:pt x="11350" y="15890"/>
                    </a:lnTo>
                    <a:lnTo>
                      <a:pt x="15890" y="11350"/>
                    </a:lnTo>
                    <a:lnTo>
                      <a:pt x="40025" y="11350"/>
                    </a:lnTo>
                    <a:lnTo>
                      <a:pt x="36705" y="6431"/>
                    </a:lnTo>
                    <a:lnTo>
                      <a:pt x="29726" y="1726"/>
                    </a:lnTo>
                    <a:lnTo>
                      <a:pt x="21187" y="0"/>
                    </a:lnTo>
                    <a:close/>
                  </a:path>
                  <a:path w="43179" h="108585">
                    <a:moveTo>
                      <a:pt x="40025" y="11350"/>
                    </a:moveTo>
                    <a:lnTo>
                      <a:pt x="27241" y="11350"/>
                    </a:lnTo>
                    <a:lnTo>
                      <a:pt x="31781" y="15890"/>
                    </a:lnTo>
                    <a:lnTo>
                      <a:pt x="31781" y="93081"/>
                    </a:lnTo>
                    <a:lnTo>
                      <a:pt x="27241" y="97631"/>
                    </a:lnTo>
                    <a:lnTo>
                      <a:pt x="39886" y="97631"/>
                    </a:lnTo>
                    <a:lnTo>
                      <a:pt x="41414" y="95452"/>
                    </a:lnTo>
                    <a:lnTo>
                      <a:pt x="43142" y="87028"/>
                    </a:lnTo>
                    <a:lnTo>
                      <a:pt x="43142" y="21943"/>
                    </a:lnTo>
                    <a:lnTo>
                      <a:pt x="41414" y="13407"/>
                    </a:lnTo>
                    <a:lnTo>
                      <a:pt x="40025" y="1135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5" name="object 405">
                <a:extLst>
                  <a:ext uri="{FF2B5EF4-FFF2-40B4-BE49-F238E27FC236}">
                    <a16:creationId xmlns:a16="http://schemas.microsoft.com/office/drawing/2014/main" id="{0C912560-7203-83C3-F5C7-F6BD908E522A}"/>
                  </a:ext>
                </a:extLst>
              </p:cNvPr>
              <p:cNvSpPr/>
              <p:nvPr/>
            </p:nvSpPr>
            <p:spPr>
              <a:xfrm>
                <a:off x="11686800" y="507566"/>
                <a:ext cx="27924" cy="75579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16205">
                    <a:moveTo>
                      <a:pt x="24971" y="0"/>
                    </a:moveTo>
                    <a:lnTo>
                      <a:pt x="15323" y="1998"/>
                    </a:lnTo>
                    <a:lnTo>
                      <a:pt x="7377" y="7472"/>
                    </a:lnTo>
                    <a:lnTo>
                      <a:pt x="1986" y="15641"/>
                    </a:lnTo>
                    <a:lnTo>
                      <a:pt x="0" y="25727"/>
                    </a:lnTo>
                    <a:lnTo>
                      <a:pt x="0" y="90811"/>
                    </a:lnTo>
                    <a:lnTo>
                      <a:pt x="1986" y="100465"/>
                    </a:lnTo>
                    <a:lnTo>
                      <a:pt x="7377" y="108413"/>
                    </a:lnTo>
                    <a:lnTo>
                      <a:pt x="15323" y="113805"/>
                    </a:lnTo>
                    <a:lnTo>
                      <a:pt x="24971" y="115792"/>
                    </a:lnTo>
                    <a:lnTo>
                      <a:pt x="24971" y="108225"/>
                    </a:lnTo>
                    <a:lnTo>
                      <a:pt x="15890" y="108225"/>
                    </a:lnTo>
                    <a:lnTo>
                      <a:pt x="7567" y="100658"/>
                    </a:lnTo>
                    <a:lnTo>
                      <a:pt x="7567" y="15890"/>
                    </a:lnTo>
                    <a:lnTo>
                      <a:pt x="15890" y="7566"/>
                    </a:lnTo>
                    <a:lnTo>
                      <a:pt x="43295" y="7566"/>
                    </a:lnTo>
                    <a:lnTo>
                      <a:pt x="35058" y="1998"/>
                    </a:lnTo>
                    <a:lnTo>
                      <a:pt x="24971" y="0"/>
                    </a:lnTo>
                    <a:close/>
                  </a:path>
                  <a:path w="50800" h="116205">
                    <a:moveTo>
                      <a:pt x="43295" y="7566"/>
                    </a:moveTo>
                    <a:lnTo>
                      <a:pt x="24971" y="7566"/>
                    </a:lnTo>
                    <a:lnTo>
                      <a:pt x="31959" y="9021"/>
                    </a:lnTo>
                    <a:lnTo>
                      <a:pt x="37740" y="12958"/>
                    </a:lnTo>
                    <a:lnTo>
                      <a:pt x="41678" y="18739"/>
                    </a:lnTo>
                    <a:lnTo>
                      <a:pt x="43132" y="25727"/>
                    </a:lnTo>
                    <a:lnTo>
                      <a:pt x="43132" y="100658"/>
                    </a:lnTo>
                    <a:lnTo>
                      <a:pt x="34808" y="108225"/>
                    </a:lnTo>
                    <a:lnTo>
                      <a:pt x="24971" y="108225"/>
                    </a:lnTo>
                    <a:lnTo>
                      <a:pt x="24971" y="115792"/>
                    </a:lnTo>
                    <a:lnTo>
                      <a:pt x="35058" y="113805"/>
                    </a:lnTo>
                    <a:lnTo>
                      <a:pt x="43232" y="108413"/>
                    </a:lnTo>
                    <a:lnTo>
                      <a:pt x="48709" y="100465"/>
                    </a:lnTo>
                    <a:lnTo>
                      <a:pt x="50709" y="90811"/>
                    </a:lnTo>
                    <a:lnTo>
                      <a:pt x="50709" y="25727"/>
                    </a:lnTo>
                    <a:lnTo>
                      <a:pt x="48709" y="15641"/>
                    </a:lnTo>
                    <a:lnTo>
                      <a:pt x="43295" y="7566"/>
                    </a:lnTo>
                    <a:close/>
                  </a:path>
                  <a:path w="50800" h="116205">
                    <a:moveTo>
                      <a:pt x="24971" y="11350"/>
                    </a:moveTo>
                    <a:lnTo>
                      <a:pt x="17404" y="11350"/>
                    </a:lnTo>
                    <a:lnTo>
                      <a:pt x="11350" y="17403"/>
                    </a:lnTo>
                    <a:lnTo>
                      <a:pt x="11350" y="98378"/>
                    </a:lnTo>
                    <a:lnTo>
                      <a:pt x="17404" y="105198"/>
                    </a:lnTo>
                    <a:lnTo>
                      <a:pt x="33295" y="105198"/>
                    </a:lnTo>
                    <a:lnTo>
                      <a:pt x="39348" y="98378"/>
                    </a:lnTo>
                    <a:lnTo>
                      <a:pt x="39348" y="97621"/>
                    </a:lnTo>
                    <a:lnTo>
                      <a:pt x="21187" y="97621"/>
                    </a:lnTo>
                    <a:lnTo>
                      <a:pt x="18917" y="94594"/>
                    </a:lnTo>
                    <a:lnTo>
                      <a:pt x="18917" y="21943"/>
                    </a:lnTo>
                    <a:lnTo>
                      <a:pt x="21187" y="18916"/>
                    </a:lnTo>
                    <a:lnTo>
                      <a:pt x="24971" y="18916"/>
                    </a:lnTo>
                    <a:lnTo>
                      <a:pt x="24971" y="11350"/>
                    </a:lnTo>
                    <a:close/>
                  </a:path>
                  <a:path w="50800" h="116205">
                    <a:moveTo>
                      <a:pt x="33295" y="11350"/>
                    </a:moveTo>
                    <a:lnTo>
                      <a:pt x="24971" y="11350"/>
                    </a:lnTo>
                    <a:lnTo>
                      <a:pt x="24971" y="18916"/>
                    </a:lnTo>
                    <a:lnTo>
                      <a:pt x="28754" y="18916"/>
                    </a:lnTo>
                    <a:lnTo>
                      <a:pt x="31781" y="21943"/>
                    </a:lnTo>
                    <a:lnTo>
                      <a:pt x="31781" y="94594"/>
                    </a:lnTo>
                    <a:lnTo>
                      <a:pt x="28754" y="97621"/>
                    </a:lnTo>
                    <a:lnTo>
                      <a:pt x="39348" y="97621"/>
                    </a:lnTo>
                    <a:lnTo>
                      <a:pt x="39348" y="17403"/>
                    </a:lnTo>
                    <a:lnTo>
                      <a:pt x="33295" y="1135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6" name="object 406">
                <a:extLst>
                  <a:ext uri="{FF2B5EF4-FFF2-40B4-BE49-F238E27FC236}">
                    <a16:creationId xmlns:a16="http://schemas.microsoft.com/office/drawing/2014/main" id="{81B4D2FB-7FBC-1076-5497-1060AE5DE841}"/>
                  </a:ext>
                </a:extLst>
              </p:cNvPr>
              <p:cNvSpPr/>
              <p:nvPr/>
            </p:nvSpPr>
            <p:spPr>
              <a:xfrm>
                <a:off x="11612328" y="641448"/>
                <a:ext cx="57594" cy="26432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40639">
                    <a:moveTo>
                      <a:pt x="84771" y="0"/>
                    </a:moveTo>
                    <a:lnTo>
                      <a:pt x="19684" y="0"/>
                    </a:lnTo>
                    <a:lnTo>
                      <a:pt x="12135" y="1596"/>
                    </a:lnTo>
                    <a:lnTo>
                      <a:pt x="5865" y="5958"/>
                    </a:lnTo>
                    <a:lnTo>
                      <a:pt x="1584" y="12449"/>
                    </a:lnTo>
                    <a:lnTo>
                      <a:pt x="0" y="20430"/>
                    </a:lnTo>
                    <a:lnTo>
                      <a:pt x="1584" y="27973"/>
                    </a:lnTo>
                    <a:lnTo>
                      <a:pt x="5865" y="34239"/>
                    </a:lnTo>
                    <a:lnTo>
                      <a:pt x="12135" y="38519"/>
                    </a:lnTo>
                    <a:lnTo>
                      <a:pt x="19684" y="40103"/>
                    </a:lnTo>
                    <a:lnTo>
                      <a:pt x="84771" y="40103"/>
                    </a:lnTo>
                    <a:lnTo>
                      <a:pt x="84771" y="32537"/>
                    </a:lnTo>
                    <a:lnTo>
                      <a:pt x="12874" y="32537"/>
                    </a:lnTo>
                    <a:lnTo>
                      <a:pt x="7567" y="26483"/>
                    </a:lnTo>
                    <a:lnTo>
                      <a:pt x="7567" y="13620"/>
                    </a:lnTo>
                    <a:lnTo>
                      <a:pt x="12874" y="7566"/>
                    </a:lnTo>
                    <a:lnTo>
                      <a:pt x="99881" y="7566"/>
                    </a:lnTo>
                    <a:lnTo>
                      <a:pt x="98865" y="5958"/>
                    </a:lnTo>
                    <a:lnTo>
                      <a:pt x="92634" y="1596"/>
                    </a:lnTo>
                    <a:lnTo>
                      <a:pt x="84771" y="0"/>
                    </a:lnTo>
                    <a:close/>
                  </a:path>
                  <a:path w="104775" h="40639">
                    <a:moveTo>
                      <a:pt x="99881" y="7566"/>
                    </a:moveTo>
                    <a:lnTo>
                      <a:pt x="91581" y="7566"/>
                    </a:lnTo>
                    <a:lnTo>
                      <a:pt x="96878" y="13620"/>
                    </a:lnTo>
                    <a:lnTo>
                      <a:pt x="96878" y="26483"/>
                    </a:lnTo>
                    <a:lnTo>
                      <a:pt x="91581" y="32537"/>
                    </a:lnTo>
                    <a:lnTo>
                      <a:pt x="84771" y="32537"/>
                    </a:lnTo>
                    <a:lnTo>
                      <a:pt x="84771" y="40103"/>
                    </a:lnTo>
                    <a:lnTo>
                      <a:pt x="92634" y="38519"/>
                    </a:lnTo>
                    <a:lnTo>
                      <a:pt x="98865" y="34239"/>
                    </a:lnTo>
                    <a:lnTo>
                      <a:pt x="102968" y="27973"/>
                    </a:lnTo>
                    <a:lnTo>
                      <a:pt x="104445" y="20430"/>
                    </a:lnTo>
                    <a:lnTo>
                      <a:pt x="102968" y="12449"/>
                    </a:lnTo>
                    <a:lnTo>
                      <a:pt x="99881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7" name="object 407">
                <a:extLst>
                  <a:ext uri="{FF2B5EF4-FFF2-40B4-BE49-F238E27FC236}">
                    <a16:creationId xmlns:a16="http://schemas.microsoft.com/office/drawing/2014/main" id="{C3394C66-EFE6-FCB2-DE26-1C603BA3A1FF}"/>
                  </a:ext>
                </a:extLst>
              </p:cNvPr>
              <p:cNvSpPr/>
              <p:nvPr/>
            </p:nvSpPr>
            <p:spPr>
              <a:xfrm>
                <a:off x="11611496" y="640464"/>
                <a:ext cx="59688" cy="28084"/>
              </a:xfrm>
              <a:custGeom>
                <a:avLst/>
                <a:gdLst/>
                <a:ahLst/>
                <a:cxnLst/>
                <a:rect l="l" t="t" r="r" b="b"/>
                <a:pathLst>
                  <a:path w="108585" h="43180">
                    <a:moveTo>
                      <a:pt x="86284" y="0"/>
                    </a:moveTo>
                    <a:lnTo>
                      <a:pt x="21197" y="0"/>
                    </a:lnTo>
                    <a:lnTo>
                      <a:pt x="13092" y="1726"/>
                    </a:lnTo>
                    <a:lnTo>
                      <a:pt x="6338" y="6431"/>
                    </a:lnTo>
                    <a:lnTo>
                      <a:pt x="1714" y="13407"/>
                    </a:lnTo>
                    <a:lnTo>
                      <a:pt x="0" y="21943"/>
                    </a:lnTo>
                    <a:lnTo>
                      <a:pt x="1714" y="30044"/>
                    </a:lnTo>
                    <a:lnTo>
                      <a:pt x="6338" y="36798"/>
                    </a:lnTo>
                    <a:lnTo>
                      <a:pt x="13092" y="41424"/>
                    </a:lnTo>
                    <a:lnTo>
                      <a:pt x="21197" y="43140"/>
                    </a:lnTo>
                    <a:lnTo>
                      <a:pt x="86284" y="43140"/>
                    </a:lnTo>
                    <a:lnTo>
                      <a:pt x="94821" y="41424"/>
                    </a:lnTo>
                    <a:lnTo>
                      <a:pt x="101797" y="36798"/>
                    </a:lnTo>
                    <a:lnTo>
                      <a:pt x="105293" y="31780"/>
                    </a:lnTo>
                    <a:lnTo>
                      <a:pt x="15144" y="31780"/>
                    </a:lnTo>
                    <a:lnTo>
                      <a:pt x="10593" y="27240"/>
                    </a:lnTo>
                    <a:lnTo>
                      <a:pt x="10593" y="15890"/>
                    </a:lnTo>
                    <a:lnTo>
                      <a:pt x="15144" y="11350"/>
                    </a:lnTo>
                    <a:lnTo>
                      <a:pt x="105115" y="11350"/>
                    </a:lnTo>
                    <a:lnTo>
                      <a:pt x="101797" y="6431"/>
                    </a:lnTo>
                    <a:lnTo>
                      <a:pt x="94821" y="1726"/>
                    </a:lnTo>
                    <a:lnTo>
                      <a:pt x="86284" y="0"/>
                    </a:lnTo>
                    <a:close/>
                  </a:path>
                  <a:path w="108585" h="43180">
                    <a:moveTo>
                      <a:pt x="105115" y="11350"/>
                    </a:moveTo>
                    <a:lnTo>
                      <a:pt x="92338" y="11350"/>
                    </a:lnTo>
                    <a:lnTo>
                      <a:pt x="96878" y="15890"/>
                    </a:lnTo>
                    <a:lnTo>
                      <a:pt x="96878" y="27240"/>
                    </a:lnTo>
                    <a:lnTo>
                      <a:pt x="92338" y="31780"/>
                    </a:lnTo>
                    <a:lnTo>
                      <a:pt x="105293" y="31780"/>
                    </a:lnTo>
                    <a:lnTo>
                      <a:pt x="106503" y="30044"/>
                    </a:lnTo>
                    <a:lnTo>
                      <a:pt x="108229" y="21943"/>
                    </a:lnTo>
                    <a:lnTo>
                      <a:pt x="106503" y="13407"/>
                    </a:lnTo>
                    <a:lnTo>
                      <a:pt x="105115" y="1135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8" name="object 408">
                <a:extLst>
                  <a:ext uri="{FF2B5EF4-FFF2-40B4-BE49-F238E27FC236}">
                    <a16:creationId xmlns:a16="http://schemas.microsoft.com/office/drawing/2014/main" id="{582AA846-245D-B8A0-249C-290249F542E9}"/>
                  </a:ext>
                </a:extLst>
              </p:cNvPr>
              <p:cNvSpPr/>
              <p:nvPr/>
            </p:nvSpPr>
            <p:spPr>
              <a:xfrm>
                <a:off x="11609417" y="638002"/>
                <a:ext cx="63877" cy="33040"/>
              </a:xfrm>
              <a:custGeom>
                <a:avLst/>
                <a:gdLst/>
                <a:ahLst/>
                <a:cxnLst/>
                <a:rect l="l" t="t" r="r" b="b"/>
                <a:pathLst>
                  <a:path w="116204" h="50800">
                    <a:moveTo>
                      <a:pt x="90068" y="0"/>
                    </a:moveTo>
                    <a:lnTo>
                      <a:pt x="24981" y="0"/>
                    </a:lnTo>
                    <a:lnTo>
                      <a:pt x="15327" y="1998"/>
                    </a:lnTo>
                    <a:lnTo>
                      <a:pt x="7379" y="7472"/>
                    </a:lnTo>
                    <a:lnTo>
                      <a:pt x="1986" y="15641"/>
                    </a:lnTo>
                    <a:lnTo>
                      <a:pt x="0" y="25727"/>
                    </a:lnTo>
                    <a:lnTo>
                      <a:pt x="1986" y="35376"/>
                    </a:lnTo>
                    <a:lnTo>
                      <a:pt x="7379" y="43324"/>
                    </a:lnTo>
                    <a:lnTo>
                      <a:pt x="15327" y="48719"/>
                    </a:lnTo>
                    <a:lnTo>
                      <a:pt x="24981" y="50707"/>
                    </a:lnTo>
                    <a:lnTo>
                      <a:pt x="90068" y="50707"/>
                    </a:lnTo>
                    <a:lnTo>
                      <a:pt x="90068" y="43130"/>
                    </a:lnTo>
                    <a:lnTo>
                      <a:pt x="15134" y="43130"/>
                    </a:lnTo>
                    <a:lnTo>
                      <a:pt x="7567" y="34807"/>
                    </a:lnTo>
                    <a:lnTo>
                      <a:pt x="7567" y="15890"/>
                    </a:lnTo>
                    <a:lnTo>
                      <a:pt x="15134" y="7566"/>
                    </a:lnTo>
                    <a:lnTo>
                      <a:pt x="108387" y="7566"/>
                    </a:lnTo>
                    <a:lnTo>
                      <a:pt x="100153" y="1998"/>
                    </a:lnTo>
                    <a:lnTo>
                      <a:pt x="90068" y="0"/>
                    </a:lnTo>
                    <a:close/>
                  </a:path>
                  <a:path w="116204" h="50800">
                    <a:moveTo>
                      <a:pt x="108387" y="7566"/>
                    </a:moveTo>
                    <a:lnTo>
                      <a:pt x="90068" y="7566"/>
                    </a:lnTo>
                    <a:lnTo>
                      <a:pt x="97056" y="9021"/>
                    </a:lnTo>
                    <a:lnTo>
                      <a:pt x="102837" y="12958"/>
                    </a:lnTo>
                    <a:lnTo>
                      <a:pt x="106775" y="18739"/>
                    </a:lnTo>
                    <a:lnTo>
                      <a:pt x="108229" y="25727"/>
                    </a:lnTo>
                    <a:lnTo>
                      <a:pt x="108229" y="34807"/>
                    </a:lnTo>
                    <a:lnTo>
                      <a:pt x="99905" y="43130"/>
                    </a:lnTo>
                    <a:lnTo>
                      <a:pt x="90068" y="43130"/>
                    </a:lnTo>
                    <a:lnTo>
                      <a:pt x="90068" y="50707"/>
                    </a:lnTo>
                    <a:lnTo>
                      <a:pt x="100153" y="48719"/>
                    </a:lnTo>
                    <a:lnTo>
                      <a:pt x="108324" y="43324"/>
                    </a:lnTo>
                    <a:lnTo>
                      <a:pt x="113798" y="35376"/>
                    </a:lnTo>
                    <a:lnTo>
                      <a:pt x="115796" y="25727"/>
                    </a:lnTo>
                    <a:lnTo>
                      <a:pt x="113798" y="15641"/>
                    </a:lnTo>
                    <a:lnTo>
                      <a:pt x="108387" y="7566"/>
                    </a:lnTo>
                    <a:close/>
                  </a:path>
                  <a:path w="116204" h="50800">
                    <a:moveTo>
                      <a:pt x="24981" y="11350"/>
                    </a:moveTo>
                    <a:lnTo>
                      <a:pt x="17414" y="11350"/>
                    </a:lnTo>
                    <a:lnTo>
                      <a:pt x="10593" y="17403"/>
                    </a:lnTo>
                    <a:lnTo>
                      <a:pt x="10593" y="33293"/>
                    </a:lnTo>
                    <a:lnTo>
                      <a:pt x="17414" y="39347"/>
                    </a:lnTo>
                    <a:lnTo>
                      <a:pt x="98392" y="39347"/>
                    </a:lnTo>
                    <a:lnTo>
                      <a:pt x="104445" y="33293"/>
                    </a:lnTo>
                    <a:lnTo>
                      <a:pt x="104445" y="31780"/>
                    </a:lnTo>
                    <a:lnTo>
                      <a:pt x="21197" y="31780"/>
                    </a:lnTo>
                    <a:lnTo>
                      <a:pt x="18171" y="28753"/>
                    </a:lnTo>
                    <a:lnTo>
                      <a:pt x="18171" y="21943"/>
                    </a:lnTo>
                    <a:lnTo>
                      <a:pt x="21197" y="18916"/>
                    </a:lnTo>
                    <a:lnTo>
                      <a:pt x="24981" y="18916"/>
                    </a:lnTo>
                    <a:lnTo>
                      <a:pt x="24981" y="11350"/>
                    </a:lnTo>
                    <a:close/>
                  </a:path>
                  <a:path w="116204" h="50800">
                    <a:moveTo>
                      <a:pt x="98392" y="11350"/>
                    </a:moveTo>
                    <a:lnTo>
                      <a:pt x="24981" y="11350"/>
                    </a:lnTo>
                    <a:lnTo>
                      <a:pt x="24981" y="18916"/>
                    </a:lnTo>
                    <a:lnTo>
                      <a:pt x="93852" y="18916"/>
                    </a:lnTo>
                    <a:lnTo>
                      <a:pt x="96878" y="21943"/>
                    </a:lnTo>
                    <a:lnTo>
                      <a:pt x="96878" y="28753"/>
                    </a:lnTo>
                    <a:lnTo>
                      <a:pt x="93852" y="31780"/>
                    </a:lnTo>
                    <a:lnTo>
                      <a:pt x="104445" y="31780"/>
                    </a:lnTo>
                    <a:lnTo>
                      <a:pt x="104445" y="17403"/>
                    </a:lnTo>
                    <a:lnTo>
                      <a:pt x="98392" y="1135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9" name="object 409">
                <a:extLst>
                  <a:ext uri="{FF2B5EF4-FFF2-40B4-BE49-F238E27FC236}">
                    <a16:creationId xmlns:a16="http://schemas.microsoft.com/office/drawing/2014/main" id="{FC081344-41BD-7229-CF2F-ACD1402D4D08}"/>
                  </a:ext>
                </a:extLst>
              </p:cNvPr>
              <p:cNvSpPr/>
              <p:nvPr/>
            </p:nvSpPr>
            <p:spPr>
              <a:xfrm>
                <a:off x="11378107" y="632097"/>
                <a:ext cx="155677" cy="210217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323214">
                    <a:moveTo>
                      <a:pt x="0" y="0"/>
                    </a:moveTo>
                    <a:lnTo>
                      <a:pt x="283059" y="0"/>
                    </a:lnTo>
                    <a:lnTo>
                      <a:pt x="283059" y="323142"/>
                    </a:lnTo>
                    <a:lnTo>
                      <a:pt x="0" y="323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0" name="object 410">
                <a:extLst>
                  <a:ext uri="{FF2B5EF4-FFF2-40B4-BE49-F238E27FC236}">
                    <a16:creationId xmlns:a16="http://schemas.microsoft.com/office/drawing/2014/main" id="{56F643F7-0968-9975-161F-84A23A512114}"/>
                  </a:ext>
                </a:extLst>
              </p:cNvPr>
              <p:cNvSpPr/>
              <p:nvPr/>
            </p:nvSpPr>
            <p:spPr>
              <a:xfrm>
                <a:off x="11376027" y="843456"/>
                <a:ext cx="159866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0829">
                    <a:moveTo>
                      <a:pt x="0" y="0"/>
                    </a:moveTo>
                    <a:lnTo>
                      <a:pt x="290626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1" name="object 411">
                <a:extLst>
                  <a:ext uri="{FF2B5EF4-FFF2-40B4-BE49-F238E27FC236}">
                    <a16:creationId xmlns:a16="http://schemas.microsoft.com/office/drawing/2014/main" id="{094A2F41-D43E-A6BD-9417-2C2F5694869D}"/>
                  </a:ext>
                </a:extLst>
              </p:cNvPr>
              <p:cNvSpPr/>
              <p:nvPr/>
            </p:nvSpPr>
            <p:spPr>
              <a:xfrm>
                <a:off x="11376027" y="840977"/>
                <a:ext cx="155677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3210">
                    <a:moveTo>
                      <a:pt x="0" y="0"/>
                    </a:moveTo>
                    <a:lnTo>
                      <a:pt x="283059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2" name="object 412">
                <a:extLst>
                  <a:ext uri="{FF2B5EF4-FFF2-40B4-BE49-F238E27FC236}">
                    <a16:creationId xmlns:a16="http://schemas.microsoft.com/office/drawing/2014/main" id="{1CE253E5-A5E6-865A-A5E1-2EE05B3C2D50}"/>
                  </a:ext>
                </a:extLst>
              </p:cNvPr>
              <p:cNvSpPr/>
              <p:nvPr/>
            </p:nvSpPr>
            <p:spPr>
              <a:xfrm>
                <a:off x="11378107" y="634895"/>
                <a:ext cx="0" cy="204848"/>
              </a:xfrm>
              <a:custGeom>
                <a:avLst/>
                <a:gdLst/>
                <a:ahLst/>
                <a:cxnLst/>
                <a:rect l="l" t="t" r="r" b="b"/>
                <a:pathLst>
                  <a:path h="314960">
                    <a:moveTo>
                      <a:pt x="0" y="0"/>
                    </a:moveTo>
                    <a:lnTo>
                      <a:pt x="0" y="314953"/>
                    </a:lnTo>
                  </a:path>
                </a:pathLst>
              </a:custGeom>
              <a:ln w="756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3" name="object 413">
                <a:extLst>
                  <a:ext uri="{FF2B5EF4-FFF2-40B4-BE49-F238E27FC236}">
                    <a16:creationId xmlns:a16="http://schemas.microsoft.com/office/drawing/2014/main" id="{10696F5E-C214-5DF4-7983-8F7D8C77F82A}"/>
                  </a:ext>
                </a:extLst>
              </p:cNvPr>
              <p:cNvSpPr/>
              <p:nvPr/>
            </p:nvSpPr>
            <p:spPr>
              <a:xfrm>
                <a:off x="11376027" y="632417"/>
                <a:ext cx="159866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0829">
                    <a:moveTo>
                      <a:pt x="0" y="0"/>
                    </a:moveTo>
                    <a:lnTo>
                      <a:pt x="290626" y="0"/>
                    </a:lnTo>
                  </a:path>
                </a:pathLst>
              </a:custGeom>
              <a:ln w="761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4" name="object 414">
                <a:extLst>
                  <a:ext uri="{FF2B5EF4-FFF2-40B4-BE49-F238E27FC236}">
                    <a16:creationId xmlns:a16="http://schemas.microsoft.com/office/drawing/2014/main" id="{C3CF8BA0-B0AE-AE54-7619-AFEB8A9D5B5B}"/>
                  </a:ext>
                </a:extLst>
              </p:cNvPr>
              <p:cNvSpPr/>
              <p:nvPr/>
            </p:nvSpPr>
            <p:spPr>
              <a:xfrm>
                <a:off x="11531622" y="839739"/>
                <a:ext cx="2094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83" y="380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5" name="object 415">
                <a:extLst>
                  <a:ext uri="{FF2B5EF4-FFF2-40B4-BE49-F238E27FC236}">
                    <a16:creationId xmlns:a16="http://schemas.microsoft.com/office/drawing/2014/main" id="{01C156D1-3F1C-547E-95B7-19C0EE86770E}"/>
                  </a:ext>
                </a:extLst>
              </p:cNvPr>
              <p:cNvSpPr/>
              <p:nvPr/>
            </p:nvSpPr>
            <p:spPr>
              <a:xfrm>
                <a:off x="11533701" y="634895"/>
                <a:ext cx="0" cy="204848"/>
              </a:xfrm>
              <a:custGeom>
                <a:avLst/>
                <a:gdLst/>
                <a:ahLst/>
                <a:cxnLst/>
                <a:rect l="l" t="t" r="r" b="b"/>
                <a:pathLst>
                  <a:path h="314960">
                    <a:moveTo>
                      <a:pt x="0" y="0"/>
                    </a:moveTo>
                    <a:lnTo>
                      <a:pt x="0" y="314953"/>
                    </a:lnTo>
                  </a:path>
                </a:pathLst>
              </a:custGeom>
              <a:ln w="756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6" name="object 416">
                <a:extLst>
                  <a:ext uri="{FF2B5EF4-FFF2-40B4-BE49-F238E27FC236}">
                    <a16:creationId xmlns:a16="http://schemas.microsoft.com/office/drawing/2014/main" id="{0B8BE30B-108A-D912-5406-03B998853299}"/>
                  </a:ext>
                </a:extLst>
              </p:cNvPr>
              <p:cNvSpPr/>
              <p:nvPr/>
            </p:nvSpPr>
            <p:spPr>
              <a:xfrm>
                <a:off x="11533701" y="839806"/>
                <a:ext cx="2094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378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3783" y="3783"/>
                    </a:lnTo>
                    <a:lnTo>
                      <a:pt x="3783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7" name="object 417">
                <a:extLst>
                  <a:ext uri="{FF2B5EF4-FFF2-40B4-BE49-F238E27FC236}">
                    <a16:creationId xmlns:a16="http://schemas.microsoft.com/office/drawing/2014/main" id="{C76AEFE4-6519-C1C3-2A2A-7B899B78AF5D}"/>
                  </a:ext>
                </a:extLst>
              </p:cNvPr>
              <p:cNvSpPr/>
              <p:nvPr/>
            </p:nvSpPr>
            <p:spPr>
              <a:xfrm>
                <a:off x="11375195" y="628160"/>
                <a:ext cx="161611" cy="217651"/>
              </a:xfrm>
              <a:custGeom>
                <a:avLst/>
                <a:gdLst/>
                <a:ahLst/>
                <a:cxnLst/>
                <a:rect l="l" t="t" r="r" b="b"/>
                <a:pathLst>
                  <a:path w="294004" h="334644">
                    <a:moveTo>
                      <a:pt x="291383" y="0"/>
                    </a:moveTo>
                    <a:lnTo>
                      <a:pt x="2270" y="0"/>
                    </a:lnTo>
                    <a:lnTo>
                      <a:pt x="0" y="3026"/>
                    </a:lnTo>
                    <a:lnTo>
                      <a:pt x="0" y="332222"/>
                    </a:lnTo>
                    <a:lnTo>
                      <a:pt x="2270" y="334492"/>
                    </a:lnTo>
                    <a:lnTo>
                      <a:pt x="291383" y="334492"/>
                    </a:lnTo>
                    <a:lnTo>
                      <a:pt x="293653" y="332222"/>
                    </a:lnTo>
                    <a:lnTo>
                      <a:pt x="293653" y="323898"/>
                    </a:lnTo>
                    <a:lnTo>
                      <a:pt x="10593" y="323898"/>
                    </a:lnTo>
                    <a:lnTo>
                      <a:pt x="10593" y="11350"/>
                    </a:lnTo>
                    <a:lnTo>
                      <a:pt x="293653" y="11350"/>
                    </a:lnTo>
                    <a:lnTo>
                      <a:pt x="293653" y="3026"/>
                    </a:lnTo>
                    <a:lnTo>
                      <a:pt x="291383" y="0"/>
                    </a:lnTo>
                    <a:close/>
                  </a:path>
                  <a:path w="294004" h="334644">
                    <a:moveTo>
                      <a:pt x="293653" y="11350"/>
                    </a:moveTo>
                    <a:lnTo>
                      <a:pt x="283059" y="11350"/>
                    </a:lnTo>
                    <a:lnTo>
                      <a:pt x="283059" y="323898"/>
                    </a:lnTo>
                    <a:lnTo>
                      <a:pt x="293653" y="323898"/>
                    </a:lnTo>
                    <a:lnTo>
                      <a:pt x="293653" y="1135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8" name="object 418">
                <a:extLst>
                  <a:ext uri="{FF2B5EF4-FFF2-40B4-BE49-F238E27FC236}">
                    <a16:creationId xmlns:a16="http://schemas.microsoft.com/office/drawing/2014/main" id="{5CA22BFA-C7D1-EF68-A367-433353939BCD}"/>
                  </a:ext>
                </a:extLst>
              </p:cNvPr>
              <p:cNvSpPr/>
              <p:nvPr/>
            </p:nvSpPr>
            <p:spPr>
              <a:xfrm>
                <a:off x="11373115" y="625699"/>
                <a:ext cx="165800" cy="222607"/>
              </a:xfrm>
              <a:custGeom>
                <a:avLst/>
                <a:gdLst/>
                <a:ahLst/>
                <a:cxnLst/>
                <a:rect l="l" t="t" r="r" b="b"/>
                <a:pathLst>
                  <a:path w="301625" h="342264">
                    <a:moveTo>
                      <a:pt x="296680" y="0"/>
                    </a:moveTo>
                    <a:lnTo>
                      <a:pt x="3783" y="0"/>
                    </a:lnTo>
                    <a:lnTo>
                      <a:pt x="0" y="4540"/>
                    </a:lnTo>
                    <a:lnTo>
                      <a:pt x="0" y="338275"/>
                    </a:lnTo>
                    <a:lnTo>
                      <a:pt x="3783" y="342059"/>
                    </a:lnTo>
                    <a:lnTo>
                      <a:pt x="292139" y="342059"/>
                    </a:lnTo>
                    <a:lnTo>
                      <a:pt x="292139" y="334492"/>
                    </a:lnTo>
                    <a:lnTo>
                      <a:pt x="8323" y="334492"/>
                    </a:lnTo>
                    <a:lnTo>
                      <a:pt x="7567" y="333735"/>
                    </a:lnTo>
                    <a:lnTo>
                      <a:pt x="7567" y="8323"/>
                    </a:lnTo>
                    <a:lnTo>
                      <a:pt x="8323" y="7566"/>
                    </a:lnTo>
                    <a:lnTo>
                      <a:pt x="301220" y="7566"/>
                    </a:lnTo>
                    <a:lnTo>
                      <a:pt x="301220" y="4540"/>
                    </a:lnTo>
                    <a:lnTo>
                      <a:pt x="296680" y="0"/>
                    </a:lnTo>
                    <a:close/>
                  </a:path>
                  <a:path w="301625" h="342264">
                    <a:moveTo>
                      <a:pt x="301220" y="7566"/>
                    </a:moveTo>
                    <a:lnTo>
                      <a:pt x="292896" y="7566"/>
                    </a:lnTo>
                    <a:lnTo>
                      <a:pt x="293653" y="8323"/>
                    </a:lnTo>
                    <a:lnTo>
                      <a:pt x="293653" y="333735"/>
                    </a:lnTo>
                    <a:lnTo>
                      <a:pt x="292896" y="334492"/>
                    </a:lnTo>
                    <a:lnTo>
                      <a:pt x="292139" y="334492"/>
                    </a:lnTo>
                    <a:lnTo>
                      <a:pt x="292139" y="342059"/>
                    </a:lnTo>
                    <a:lnTo>
                      <a:pt x="296680" y="342059"/>
                    </a:lnTo>
                    <a:lnTo>
                      <a:pt x="301220" y="338275"/>
                    </a:lnTo>
                    <a:lnTo>
                      <a:pt x="301220" y="7566"/>
                    </a:lnTo>
                    <a:close/>
                  </a:path>
                  <a:path w="301625" h="342264">
                    <a:moveTo>
                      <a:pt x="290626" y="11350"/>
                    </a:moveTo>
                    <a:lnTo>
                      <a:pt x="10593" y="11350"/>
                    </a:lnTo>
                    <a:lnTo>
                      <a:pt x="10593" y="331465"/>
                    </a:lnTo>
                    <a:lnTo>
                      <a:pt x="14377" y="331465"/>
                    </a:lnTo>
                    <a:lnTo>
                      <a:pt x="14377" y="323898"/>
                    </a:lnTo>
                    <a:lnTo>
                      <a:pt x="18161" y="323898"/>
                    </a:lnTo>
                    <a:lnTo>
                      <a:pt x="18161" y="18916"/>
                    </a:lnTo>
                    <a:lnTo>
                      <a:pt x="290626" y="18916"/>
                    </a:lnTo>
                    <a:lnTo>
                      <a:pt x="290626" y="11350"/>
                    </a:lnTo>
                    <a:close/>
                  </a:path>
                  <a:path w="301625" h="342264">
                    <a:moveTo>
                      <a:pt x="18161" y="323898"/>
                    </a:moveTo>
                    <a:lnTo>
                      <a:pt x="14377" y="323898"/>
                    </a:lnTo>
                    <a:lnTo>
                      <a:pt x="14377" y="331465"/>
                    </a:lnTo>
                    <a:lnTo>
                      <a:pt x="290626" y="331465"/>
                    </a:lnTo>
                    <a:lnTo>
                      <a:pt x="290626" y="327682"/>
                    </a:lnTo>
                    <a:lnTo>
                      <a:pt x="18161" y="327682"/>
                    </a:lnTo>
                    <a:lnTo>
                      <a:pt x="18161" y="323898"/>
                    </a:lnTo>
                    <a:close/>
                  </a:path>
                  <a:path w="301625" h="342264">
                    <a:moveTo>
                      <a:pt x="290626" y="18916"/>
                    </a:moveTo>
                    <a:lnTo>
                      <a:pt x="283059" y="18916"/>
                    </a:lnTo>
                    <a:lnTo>
                      <a:pt x="283059" y="323898"/>
                    </a:lnTo>
                    <a:lnTo>
                      <a:pt x="18161" y="323898"/>
                    </a:lnTo>
                    <a:lnTo>
                      <a:pt x="18161" y="327682"/>
                    </a:lnTo>
                    <a:lnTo>
                      <a:pt x="290626" y="327682"/>
                    </a:lnTo>
                    <a:lnTo>
                      <a:pt x="290626" y="1891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9" name="object 419">
                <a:extLst>
                  <a:ext uri="{FF2B5EF4-FFF2-40B4-BE49-F238E27FC236}">
                    <a16:creationId xmlns:a16="http://schemas.microsoft.com/office/drawing/2014/main" id="{4C2A159D-6DCC-7B50-EE01-95389447CECA}"/>
                  </a:ext>
                </a:extLst>
              </p:cNvPr>
              <p:cNvSpPr/>
              <p:nvPr/>
            </p:nvSpPr>
            <p:spPr>
              <a:xfrm>
                <a:off x="11366039" y="577955"/>
                <a:ext cx="179762" cy="52451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80644">
                    <a:moveTo>
                      <a:pt x="224782" y="0"/>
                    </a:moveTo>
                    <a:lnTo>
                      <a:pt x="102175" y="0"/>
                    </a:lnTo>
                    <a:lnTo>
                      <a:pt x="0" y="80218"/>
                    </a:lnTo>
                    <a:lnTo>
                      <a:pt x="326958" y="80218"/>
                    </a:lnTo>
                    <a:lnTo>
                      <a:pt x="224782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0" name="object 420">
                <a:extLst>
                  <a:ext uri="{FF2B5EF4-FFF2-40B4-BE49-F238E27FC236}">
                    <a16:creationId xmlns:a16="http://schemas.microsoft.com/office/drawing/2014/main" id="{E905D6B2-68A7-5FA6-ED0A-7FC89FAF82CC}"/>
                  </a:ext>
                </a:extLst>
              </p:cNvPr>
              <p:cNvSpPr/>
              <p:nvPr/>
            </p:nvSpPr>
            <p:spPr>
              <a:xfrm>
                <a:off x="11359800" y="575494"/>
                <a:ext cx="191979" cy="57407"/>
              </a:xfrm>
              <a:custGeom>
                <a:avLst/>
                <a:gdLst/>
                <a:ahLst/>
                <a:cxnLst/>
                <a:rect l="l" t="t" r="r" b="b"/>
                <a:pathLst>
                  <a:path w="349250" h="88264">
                    <a:moveTo>
                      <a:pt x="236890" y="0"/>
                    </a:moveTo>
                    <a:lnTo>
                      <a:pt x="112013" y="0"/>
                    </a:lnTo>
                    <a:lnTo>
                      <a:pt x="0" y="87784"/>
                    </a:lnTo>
                    <a:lnTo>
                      <a:pt x="348903" y="87784"/>
                    </a:lnTo>
                    <a:lnTo>
                      <a:pt x="347978" y="87028"/>
                    </a:lnTo>
                    <a:lnTo>
                      <a:pt x="336039" y="87028"/>
                    </a:lnTo>
                    <a:lnTo>
                      <a:pt x="327347" y="80218"/>
                    </a:lnTo>
                    <a:lnTo>
                      <a:pt x="21954" y="80218"/>
                    </a:lnTo>
                    <a:lnTo>
                      <a:pt x="115039" y="7566"/>
                    </a:lnTo>
                    <a:lnTo>
                      <a:pt x="246579" y="7566"/>
                    </a:lnTo>
                    <a:lnTo>
                      <a:pt x="236890" y="0"/>
                    </a:lnTo>
                    <a:close/>
                  </a:path>
                  <a:path w="349250" h="88264">
                    <a:moveTo>
                      <a:pt x="246579" y="7566"/>
                    </a:moveTo>
                    <a:lnTo>
                      <a:pt x="234620" y="7566"/>
                    </a:lnTo>
                    <a:lnTo>
                      <a:pt x="336039" y="87028"/>
                    </a:lnTo>
                    <a:lnTo>
                      <a:pt x="338309" y="84001"/>
                    </a:lnTo>
                    <a:lnTo>
                      <a:pt x="338309" y="80218"/>
                    </a:lnTo>
                    <a:lnTo>
                      <a:pt x="339610" y="80218"/>
                    </a:lnTo>
                    <a:lnTo>
                      <a:pt x="246579" y="7566"/>
                    </a:lnTo>
                    <a:close/>
                  </a:path>
                  <a:path w="349250" h="88264">
                    <a:moveTo>
                      <a:pt x="340579" y="80974"/>
                    </a:moveTo>
                    <a:lnTo>
                      <a:pt x="336039" y="87028"/>
                    </a:lnTo>
                    <a:lnTo>
                      <a:pt x="347978" y="87028"/>
                    </a:lnTo>
                    <a:lnTo>
                      <a:pt x="340579" y="80974"/>
                    </a:lnTo>
                    <a:close/>
                  </a:path>
                  <a:path w="349250" h="88264">
                    <a:moveTo>
                      <a:pt x="339610" y="80218"/>
                    </a:moveTo>
                    <a:lnTo>
                      <a:pt x="338309" y="80218"/>
                    </a:lnTo>
                    <a:lnTo>
                      <a:pt x="338309" y="84001"/>
                    </a:lnTo>
                    <a:lnTo>
                      <a:pt x="340579" y="80974"/>
                    </a:lnTo>
                    <a:lnTo>
                      <a:pt x="339610" y="8021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1" name="object 421">
                <a:extLst>
                  <a:ext uri="{FF2B5EF4-FFF2-40B4-BE49-F238E27FC236}">
                    <a16:creationId xmlns:a16="http://schemas.microsoft.com/office/drawing/2014/main" id="{45410AAA-E418-CE7C-9FCD-3EABB851DBC8}"/>
                  </a:ext>
                </a:extLst>
              </p:cNvPr>
              <p:cNvSpPr/>
              <p:nvPr/>
            </p:nvSpPr>
            <p:spPr>
              <a:xfrm>
                <a:off x="11362711" y="574510"/>
                <a:ext cx="186045" cy="59472"/>
              </a:xfrm>
              <a:custGeom>
                <a:avLst/>
                <a:gdLst/>
                <a:ahLst/>
                <a:cxnLst/>
                <a:rect l="l" t="t" r="r" b="b"/>
                <a:pathLst>
                  <a:path w="338454" h="91439">
                    <a:moveTo>
                      <a:pt x="231593" y="0"/>
                    </a:moveTo>
                    <a:lnTo>
                      <a:pt x="106716" y="0"/>
                    </a:lnTo>
                    <a:lnTo>
                      <a:pt x="105959" y="756"/>
                    </a:lnTo>
                    <a:lnTo>
                      <a:pt x="104445" y="1513"/>
                    </a:lnTo>
                    <a:lnTo>
                      <a:pt x="2270" y="81731"/>
                    </a:lnTo>
                    <a:lnTo>
                      <a:pt x="756" y="82488"/>
                    </a:lnTo>
                    <a:lnTo>
                      <a:pt x="0" y="85514"/>
                    </a:lnTo>
                    <a:lnTo>
                      <a:pt x="756" y="87784"/>
                    </a:lnTo>
                    <a:lnTo>
                      <a:pt x="1513" y="89298"/>
                    </a:lnTo>
                    <a:lnTo>
                      <a:pt x="3783" y="90811"/>
                    </a:lnTo>
                    <a:lnTo>
                      <a:pt x="336039" y="90811"/>
                    </a:lnTo>
                    <a:lnTo>
                      <a:pt x="338309" y="88541"/>
                    </a:lnTo>
                    <a:lnTo>
                      <a:pt x="338309" y="83244"/>
                    </a:lnTo>
                    <a:lnTo>
                      <a:pt x="337552" y="81731"/>
                    </a:lnTo>
                    <a:lnTo>
                      <a:pt x="335282" y="80974"/>
                    </a:lnTo>
                    <a:lnTo>
                      <a:pt x="334316" y="80218"/>
                    </a:lnTo>
                    <a:lnTo>
                      <a:pt x="21954" y="80218"/>
                    </a:lnTo>
                    <a:lnTo>
                      <a:pt x="109742" y="11350"/>
                    </a:lnTo>
                    <a:lnTo>
                      <a:pt x="246418" y="11350"/>
                    </a:lnTo>
                    <a:lnTo>
                      <a:pt x="233863" y="1513"/>
                    </a:lnTo>
                    <a:lnTo>
                      <a:pt x="233106" y="756"/>
                    </a:lnTo>
                    <a:lnTo>
                      <a:pt x="231593" y="0"/>
                    </a:lnTo>
                    <a:close/>
                  </a:path>
                  <a:path w="338454" h="91439">
                    <a:moveTo>
                      <a:pt x="246418" y="11350"/>
                    </a:moveTo>
                    <a:lnTo>
                      <a:pt x="228566" y="11350"/>
                    </a:lnTo>
                    <a:lnTo>
                      <a:pt x="317121" y="80218"/>
                    </a:lnTo>
                    <a:lnTo>
                      <a:pt x="334316" y="80218"/>
                    </a:lnTo>
                    <a:lnTo>
                      <a:pt x="246418" y="1135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2" name="object 422">
                <a:extLst>
                  <a:ext uri="{FF2B5EF4-FFF2-40B4-BE49-F238E27FC236}">
                    <a16:creationId xmlns:a16="http://schemas.microsoft.com/office/drawing/2014/main" id="{99A481AE-4C9E-E4DB-6CDE-23901F2428E0}"/>
                  </a:ext>
                </a:extLst>
              </p:cNvPr>
              <p:cNvSpPr/>
              <p:nvPr/>
            </p:nvSpPr>
            <p:spPr>
              <a:xfrm>
                <a:off x="11361047" y="572043"/>
                <a:ext cx="189884" cy="64015"/>
              </a:xfrm>
              <a:custGeom>
                <a:avLst/>
                <a:gdLst/>
                <a:ahLst/>
                <a:cxnLst/>
                <a:rect l="l" t="t" r="r" b="b"/>
                <a:pathLst>
                  <a:path w="345439" h="98425">
                    <a:moveTo>
                      <a:pt x="235376" y="0"/>
                    </a:moveTo>
                    <a:lnTo>
                      <a:pt x="108986" y="0"/>
                    </a:lnTo>
                    <a:lnTo>
                      <a:pt x="107472" y="756"/>
                    </a:lnTo>
                    <a:lnTo>
                      <a:pt x="105202" y="2280"/>
                    </a:lnTo>
                    <a:lnTo>
                      <a:pt x="3026" y="82498"/>
                    </a:lnTo>
                    <a:lnTo>
                      <a:pt x="756" y="84011"/>
                    </a:lnTo>
                    <a:lnTo>
                      <a:pt x="0" y="87038"/>
                    </a:lnTo>
                    <a:lnTo>
                      <a:pt x="0" y="92334"/>
                    </a:lnTo>
                    <a:lnTo>
                      <a:pt x="1513" y="96118"/>
                    </a:lnTo>
                    <a:lnTo>
                      <a:pt x="5296" y="98388"/>
                    </a:lnTo>
                    <a:lnTo>
                      <a:pt x="336039" y="98388"/>
                    </a:lnTo>
                    <a:lnTo>
                      <a:pt x="336039" y="90821"/>
                    </a:lnTo>
                    <a:lnTo>
                      <a:pt x="9080" y="90821"/>
                    </a:lnTo>
                    <a:lnTo>
                      <a:pt x="7567" y="90064"/>
                    </a:lnTo>
                    <a:lnTo>
                      <a:pt x="7567" y="87794"/>
                    </a:lnTo>
                    <a:lnTo>
                      <a:pt x="110499" y="8333"/>
                    </a:lnTo>
                    <a:lnTo>
                      <a:pt x="111256" y="7576"/>
                    </a:lnTo>
                    <a:lnTo>
                      <a:pt x="245971" y="7576"/>
                    </a:lnTo>
                    <a:lnTo>
                      <a:pt x="239160" y="2280"/>
                    </a:lnTo>
                    <a:lnTo>
                      <a:pt x="237646" y="756"/>
                    </a:lnTo>
                    <a:lnTo>
                      <a:pt x="235376" y="0"/>
                    </a:lnTo>
                    <a:close/>
                  </a:path>
                  <a:path w="345439" h="98425">
                    <a:moveTo>
                      <a:pt x="245971" y="7576"/>
                    </a:moveTo>
                    <a:lnTo>
                      <a:pt x="233863" y="7576"/>
                    </a:lnTo>
                    <a:lnTo>
                      <a:pt x="234620" y="8333"/>
                    </a:lnTo>
                    <a:lnTo>
                      <a:pt x="336795" y="87794"/>
                    </a:lnTo>
                    <a:lnTo>
                      <a:pt x="337552" y="89308"/>
                    </a:lnTo>
                    <a:lnTo>
                      <a:pt x="337552" y="90064"/>
                    </a:lnTo>
                    <a:lnTo>
                      <a:pt x="336795" y="90821"/>
                    </a:lnTo>
                    <a:lnTo>
                      <a:pt x="336039" y="90821"/>
                    </a:lnTo>
                    <a:lnTo>
                      <a:pt x="336039" y="98388"/>
                    </a:lnTo>
                    <a:lnTo>
                      <a:pt x="341336" y="98388"/>
                    </a:lnTo>
                    <a:lnTo>
                      <a:pt x="345119" y="94605"/>
                    </a:lnTo>
                    <a:lnTo>
                      <a:pt x="345119" y="86281"/>
                    </a:lnTo>
                    <a:lnTo>
                      <a:pt x="344514" y="84768"/>
                    </a:lnTo>
                    <a:lnTo>
                      <a:pt x="338309" y="84768"/>
                    </a:lnTo>
                    <a:lnTo>
                      <a:pt x="340510" y="81099"/>
                    </a:lnTo>
                    <a:lnTo>
                      <a:pt x="245971" y="7576"/>
                    </a:lnTo>
                    <a:close/>
                  </a:path>
                  <a:path w="345439" h="98425">
                    <a:moveTo>
                      <a:pt x="233106" y="11360"/>
                    </a:moveTo>
                    <a:lnTo>
                      <a:pt x="112013" y="11360"/>
                    </a:lnTo>
                    <a:lnTo>
                      <a:pt x="13620" y="87794"/>
                    </a:lnTo>
                    <a:lnTo>
                      <a:pt x="24981" y="87794"/>
                    </a:lnTo>
                    <a:lnTo>
                      <a:pt x="24981" y="80228"/>
                    </a:lnTo>
                    <a:lnTo>
                      <a:pt x="35953" y="80228"/>
                    </a:lnTo>
                    <a:lnTo>
                      <a:pt x="114283" y="18927"/>
                    </a:lnTo>
                    <a:lnTo>
                      <a:pt x="242847" y="18927"/>
                    </a:lnTo>
                    <a:lnTo>
                      <a:pt x="233106" y="11360"/>
                    </a:lnTo>
                    <a:close/>
                  </a:path>
                  <a:path w="345439" h="98425">
                    <a:moveTo>
                      <a:pt x="24981" y="84011"/>
                    </a:moveTo>
                    <a:lnTo>
                      <a:pt x="24981" y="87794"/>
                    </a:lnTo>
                    <a:lnTo>
                      <a:pt x="331498" y="87794"/>
                    </a:lnTo>
                    <a:lnTo>
                      <a:pt x="330524" y="87038"/>
                    </a:lnTo>
                    <a:lnTo>
                      <a:pt x="27251" y="87038"/>
                    </a:lnTo>
                    <a:lnTo>
                      <a:pt x="24981" y="84011"/>
                    </a:lnTo>
                    <a:close/>
                  </a:path>
                  <a:path w="345439" h="98425">
                    <a:moveTo>
                      <a:pt x="35953" y="80228"/>
                    </a:moveTo>
                    <a:lnTo>
                      <a:pt x="24981" y="80228"/>
                    </a:lnTo>
                    <a:lnTo>
                      <a:pt x="24981" y="84011"/>
                    </a:lnTo>
                    <a:lnTo>
                      <a:pt x="27251" y="87038"/>
                    </a:lnTo>
                    <a:lnTo>
                      <a:pt x="35953" y="80228"/>
                    </a:lnTo>
                    <a:close/>
                  </a:path>
                  <a:path w="345439" h="98425">
                    <a:moveTo>
                      <a:pt x="242847" y="18927"/>
                    </a:moveTo>
                    <a:lnTo>
                      <a:pt x="230836" y="18927"/>
                    </a:lnTo>
                    <a:lnTo>
                      <a:pt x="309554" y="80228"/>
                    </a:lnTo>
                    <a:lnTo>
                      <a:pt x="35953" y="80228"/>
                    </a:lnTo>
                    <a:lnTo>
                      <a:pt x="27251" y="87038"/>
                    </a:lnTo>
                    <a:lnTo>
                      <a:pt x="330524" y="87038"/>
                    </a:lnTo>
                    <a:lnTo>
                      <a:pt x="242847" y="18927"/>
                    </a:lnTo>
                    <a:close/>
                  </a:path>
                  <a:path w="345439" h="98425">
                    <a:moveTo>
                      <a:pt x="340510" y="81099"/>
                    </a:moveTo>
                    <a:lnTo>
                      <a:pt x="338309" y="84768"/>
                    </a:lnTo>
                    <a:lnTo>
                      <a:pt x="341336" y="81741"/>
                    </a:lnTo>
                    <a:lnTo>
                      <a:pt x="340510" y="81099"/>
                    </a:lnTo>
                    <a:close/>
                  </a:path>
                  <a:path w="345439" h="98425">
                    <a:moveTo>
                      <a:pt x="340579" y="80984"/>
                    </a:moveTo>
                    <a:lnTo>
                      <a:pt x="341336" y="81741"/>
                    </a:lnTo>
                    <a:lnTo>
                      <a:pt x="338309" y="84768"/>
                    </a:lnTo>
                    <a:lnTo>
                      <a:pt x="344514" y="84768"/>
                    </a:lnTo>
                    <a:lnTo>
                      <a:pt x="343606" y="82498"/>
                    </a:lnTo>
                    <a:lnTo>
                      <a:pt x="340579" y="80984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3" name="object 423">
                <a:extLst>
                  <a:ext uri="{FF2B5EF4-FFF2-40B4-BE49-F238E27FC236}">
                    <a16:creationId xmlns:a16="http://schemas.microsoft.com/office/drawing/2014/main" id="{17A8C655-729E-3D42-3D52-63FA20221FC4}"/>
                  </a:ext>
                </a:extLst>
              </p:cNvPr>
              <p:cNvSpPr/>
              <p:nvPr/>
            </p:nvSpPr>
            <p:spPr>
              <a:xfrm>
                <a:off x="11364791" y="673935"/>
                <a:ext cx="1794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6389">
                    <a:moveTo>
                      <a:pt x="0" y="0"/>
                    </a:moveTo>
                    <a:lnTo>
                      <a:pt x="326201" y="0"/>
                    </a:lnTo>
                  </a:path>
                </a:pathLst>
              </a:custGeom>
              <a:ln w="756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4" name="object 424">
                <a:extLst>
                  <a:ext uri="{FF2B5EF4-FFF2-40B4-BE49-F238E27FC236}">
                    <a16:creationId xmlns:a16="http://schemas.microsoft.com/office/drawing/2014/main" id="{615F872F-EECF-391C-A1C8-A87A2698D51A}"/>
                  </a:ext>
                </a:extLst>
              </p:cNvPr>
              <p:cNvSpPr/>
              <p:nvPr/>
            </p:nvSpPr>
            <p:spPr>
              <a:xfrm>
                <a:off x="11361879" y="673935"/>
                <a:ext cx="185347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7185">
                    <a:moveTo>
                      <a:pt x="0" y="0"/>
                    </a:moveTo>
                    <a:lnTo>
                      <a:pt x="336795" y="0"/>
                    </a:lnTo>
                  </a:path>
                </a:pathLst>
              </a:custGeom>
              <a:ln w="1059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5" name="object 425">
                <a:extLst>
                  <a:ext uri="{FF2B5EF4-FFF2-40B4-BE49-F238E27FC236}">
                    <a16:creationId xmlns:a16="http://schemas.microsoft.com/office/drawing/2014/main" id="{13A56F39-EB2C-BD49-A4E8-3FB4B3B3DE36}"/>
                  </a:ext>
                </a:extLst>
              </p:cNvPr>
              <p:cNvSpPr/>
              <p:nvPr/>
            </p:nvSpPr>
            <p:spPr>
              <a:xfrm>
                <a:off x="11359800" y="668030"/>
                <a:ext cx="189535" cy="11977"/>
              </a:xfrm>
              <a:custGeom>
                <a:avLst/>
                <a:gdLst/>
                <a:ahLst/>
                <a:cxnLst/>
                <a:rect l="l" t="t" r="r" b="b"/>
                <a:pathLst>
                  <a:path w="344804" h="18414">
                    <a:moveTo>
                      <a:pt x="340579" y="0"/>
                    </a:moveTo>
                    <a:lnTo>
                      <a:pt x="4540" y="0"/>
                    </a:lnTo>
                    <a:lnTo>
                      <a:pt x="0" y="3783"/>
                    </a:lnTo>
                    <a:lnTo>
                      <a:pt x="0" y="14376"/>
                    </a:lnTo>
                    <a:lnTo>
                      <a:pt x="4540" y="18160"/>
                    </a:lnTo>
                    <a:lnTo>
                      <a:pt x="335282" y="18160"/>
                    </a:lnTo>
                    <a:lnTo>
                      <a:pt x="335282" y="10593"/>
                    </a:lnTo>
                    <a:lnTo>
                      <a:pt x="8323" y="10593"/>
                    </a:lnTo>
                    <a:lnTo>
                      <a:pt x="7567" y="9836"/>
                    </a:lnTo>
                    <a:lnTo>
                      <a:pt x="7567" y="8323"/>
                    </a:lnTo>
                    <a:lnTo>
                      <a:pt x="8323" y="7566"/>
                    </a:lnTo>
                    <a:lnTo>
                      <a:pt x="344362" y="7566"/>
                    </a:lnTo>
                    <a:lnTo>
                      <a:pt x="344362" y="3783"/>
                    </a:lnTo>
                    <a:lnTo>
                      <a:pt x="340579" y="0"/>
                    </a:lnTo>
                    <a:close/>
                  </a:path>
                  <a:path w="344804" h="18414">
                    <a:moveTo>
                      <a:pt x="344362" y="7566"/>
                    </a:moveTo>
                    <a:lnTo>
                      <a:pt x="336039" y="7566"/>
                    </a:lnTo>
                    <a:lnTo>
                      <a:pt x="336795" y="8323"/>
                    </a:lnTo>
                    <a:lnTo>
                      <a:pt x="336795" y="9836"/>
                    </a:lnTo>
                    <a:lnTo>
                      <a:pt x="336039" y="10593"/>
                    </a:lnTo>
                    <a:lnTo>
                      <a:pt x="335282" y="10593"/>
                    </a:lnTo>
                    <a:lnTo>
                      <a:pt x="335282" y="18160"/>
                    </a:lnTo>
                    <a:lnTo>
                      <a:pt x="340579" y="18160"/>
                    </a:lnTo>
                    <a:lnTo>
                      <a:pt x="344362" y="14376"/>
                    </a:lnTo>
                    <a:lnTo>
                      <a:pt x="344362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6" name="object 426">
                <a:extLst>
                  <a:ext uri="{FF2B5EF4-FFF2-40B4-BE49-F238E27FC236}">
                    <a16:creationId xmlns:a16="http://schemas.microsoft.com/office/drawing/2014/main" id="{816E5243-C248-18B7-8554-01EADD84BC9A}"/>
                  </a:ext>
                </a:extLst>
              </p:cNvPr>
              <p:cNvSpPr/>
              <p:nvPr/>
            </p:nvSpPr>
            <p:spPr>
              <a:xfrm>
                <a:off x="11364791" y="729554"/>
                <a:ext cx="1794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6389">
                    <a:moveTo>
                      <a:pt x="0" y="0"/>
                    </a:moveTo>
                    <a:lnTo>
                      <a:pt x="326201" y="0"/>
                    </a:lnTo>
                  </a:path>
                </a:pathLst>
              </a:custGeom>
              <a:ln w="756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7" name="object 427">
                <a:extLst>
                  <a:ext uri="{FF2B5EF4-FFF2-40B4-BE49-F238E27FC236}">
                    <a16:creationId xmlns:a16="http://schemas.microsoft.com/office/drawing/2014/main" id="{857946AA-ACE3-7C61-5E50-76994E11812C}"/>
                  </a:ext>
                </a:extLst>
              </p:cNvPr>
              <p:cNvSpPr/>
              <p:nvPr/>
            </p:nvSpPr>
            <p:spPr>
              <a:xfrm>
                <a:off x="11361879" y="729307"/>
                <a:ext cx="185347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7185">
                    <a:moveTo>
                      <a:pt x="0" y="0"/>
                    </a:moveTo>
                    <a:lnTo>
                      <a:pt x="336795" y="0"/>
                    </a:lnTo>
                  </a:path>
                </a:pathLst>
              </a:custGeom>
              <a:ln w="1135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8" name="object 428">
                <a:extLst>
                  <a:ext uri="{FF2B5EF4-FFF2-40B4-BE49-F238E27FC236}">
                    <a16:creationId xmlns:a16="http://schemas.microsoft.com/office/drawing/2014/main" id="{6F8B2631-9843-9E33-9618-174DEAC37C80}"/>
                  </a:ext>
                </a:extLst>
              </p:cNvPr>
              <p:cNvSpPr/>
              <p:nvPr/>
            </p:nvSpPr>
            <p:spPr>
              <a:xfrm>
                <a:off x="11359800" y="723156"/>
                <a:ext cx="189535" cy="12390"/>
              </a:xfrm>
              <a:custGeom>
                <a:avLst/>
                <a:gdLst/>
                <a:ahLst/>
                <a:cxnLst/>
                <a:rect l="l" t="t" r="r" b="b"/>
                <a:pathLst>
                  <a:path w="344804" h="19050">
                    <a:moveTo>
                      <a:pt x="340579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4540" y="18916"/>
                    </a:lnTo>
                    <a:lnTo>
                      <a:pt x="335282" y="18916"/>
                    </a:lnTo>
                    <a:lnTo>
                      <a:pt x="335282" y="11350"/>
                    </a:lnTo>
                    <a:lnTo>
                      <a:pt x="8323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23" y="7566"/>
                    </a:lnTo>
                    <a:lnTo>
                      <a:pt x="344362" y="7566"/>
                    </a:lnTo>
                    <a:lnTo>
                      <a:pt x="344362" y="4540"/>
                    </a:lnTo>
                    <a:lnTo>
                      <a:pt x="340579" y="0"/>
                    </a:lnTo>
                    <a:close/>
                  </a:path>
                  <a:path w="344804" h="19050">
                    <a:moveTo>
                      <a:pt x="344362" y="7566"/>
                    </a:moveTo>
                    <a:lnTo>
                      <a:pt x="336039" y="7566"/>
                    </a:lnTo>
                    <a:lnTo>
                      <a:pt x="336795" y="8323"/>
                    </a:lnTo>
                    <a:lnTo>
                      <a:pt x="336795" y="10593"/>
                    </a:lnTo>
                    <a:lnTo>
                      <a:pt x="336039" y="11350"/>
                    </a:lnTo>
                    <a:lnTo>
                      <a:pt x="335282" y="11350"/>
                    </a:lnTo>
                    <a:lnTo>
                      <a:pt x="335282" y="18916"/>
                    </a:lnTo>
                    <a:lnTo>
                      <a:pt x="340579" y="18916"/>
                    </a:lnTo>
                    <a:lnTo>
                      <a:pt x="344362" y="14376"/>
                    </a:lnTo>
                    <a:lnTo>
                      <a:pt x="344362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9" name="object 429">
                <a:extLst>
                  <a:ext uri="{FF2B5EF4-FFF2-40B4-BE49-F238E27FC236}">
                    <a16:creationId xmlns:a16="http://schemas.microsoft.com/office/drawing/2014/main" id="{25451665-4543-FACA-48DD-BEDAC0D447C3}"/>
                  </a:ext>
                </a:extLst>
              </p:cNvPr>
              <p:cNvSpPr/>
              <p:nvPr/>
            </p:nvSpPr>
            <p:spPr>
              <a:xfrm>
                <a:off x="11364791" y="785172"/>
                <a:ext cx="179413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6389">
                    <a:moveTo>
                      <a:pt x="0" y="0"/>
                    </a:moveTo>
                    <a:lnTo>
                      <a:pt x="326201" y="0"/>
                    </a:lnTo>
                  </a:path>
                </a:pathLst>
              </a:custGeom>
              <a:ln w="756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2" name="object 430">
                <a:extLst>
                  <a:ext uri="{FF2B5EF4-FFF2-40B4-BE49-F238E27FC236}">
                    <a16:creationId xmlns:a16="http://schemas.microsoft.com/office/drawing/2014/main" id="{87477998-F1B1-34CF-9936-F3A2A198135D}"/>
                  </a:ext>
                </a:extLst>
              </p:cNvPr>
              <p:cNvSpPr/>
              <p:nvPr/>
            </p:nvSpPr>
            <p:spPr>
              <a:xfrm>
                <a:off x="11361879" y="784926"/>
                <a:ext cx="185347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7185">
                    <a:moveTo>
                      <a:pt x="0" y="0"/>
                    </a:moveTo>
                    <a:lnTo>
                      <a:pt x="336795" y="0"/>
                    </a:lnTo>
                  </a:path>
                </a:pathLst>
              </a:custGeom>
              <a:ln w="1135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3" name="object 431">
                <a:extLst>
                  <a:ext uri="{FF2B5EF4-FFF2-40B4-BE49-F238E27FC236}">
                    <a16:creationId xmlns:a16="http://schemas.microsoft.com/office/drawing/2014/main" id="{31F6116A-101A-B4C3-8D7E-AC853E9F977E}"/>
                  </a:ext>
                </a:extLst>
              </p:cNvPr>
              <p:cNvSpPr/>
              <p:nvPr/>
            </p:nvSpPr>
            <p:spPr>
              <a:xfrm>
                <a:off x="11359800" y="778774"/>
                <a:ext cx="189535" cy="12390"/>
              </a:xfrm>
              <a:custGeom>
                <a:avLst/>
                <a:gdLst/>
                <a:ahLst/>
                <a:cxnLst/>
                <a:rect l="l" t="t" r="r" b="b"/>
                <a:pathLst>
                  <a:path w="344804" h="19050">
                    <a:moveTo>
                      <a:pt x="340579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4540" y="18916"/>
                    </a:lnTo>
                    <a:lnTo>
                      <a:pt x="335282" y="18916"/>
                    </a:lnTo>
                    <a:lnTo>
                      <a:pt x="335282" y="11350"/>
                    </a:lnTo>
                    <a:lnTo>
                      <a:pt x="8323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23" y="7566"/>
                    </a:lnTo>
                    <a:lnTo>
                      <a:pt x="344362" y="7566"/>
                    </a:lnTo>
                    <a:lnTo>
                      <a:pt x="344362" y="4540"/>
                    </a:lnTo>
                    <a:lnTo>
                      <a:pt x="340579" y="0"/>
                    </a:lnTo>
                    <a:close/>
                  </a:path>
                  <a:path w="344804" h="19050">
                    <a:moveTo>
                      <a:pt x="344362" y="7566"/>
                    </a:moveTo>
                    <a:lnTo>
                      <a:pt x="336039" y="7566"/>
                    </a:lnTo>
                    <a:lnTo>
                      <a:pt x="336795" y="8323"/>
                    </a:lnTo>
                    <a:lnTo>
                      <a:pt x="336795" y="10593"/>
                    </a:lnTo>
                    <a:lnTo>
                      <a:pt x="336039" y="11350"/>
                    </a:lnTo>
                    <a:lnTo>
                      <a:pt x="335282" y="11350"/>
                    </a:lnTo>
                    <a:lnTo>
                      <a:pt x="335282" y="18916"/>
                    </a:lnTo>
                    <a:lnTo>
                      <a:pt x="340579" y="18916"/>
                    </a:lnTo>
                    <a:lnTo>
                      <a:pt x="344362" y="14376"/>
                    </a:lnTo>
                    <a:lnTo>
                      <a:pt x="344362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4" name="object 432">
                <a:extLst>
                  <a:ext uri="{FF2B5EF4-FFF2-40B4-BE49-F238E27FC236}">
                    <a16:creationId xmlns:a16="http://schemas.microsoft.com/office/drawing/2014/main" id="{0B9FDD36-4735-7268-9E78-94F8BB779CD8}"/>
                  </a:ext>
                </a:extLst>
              </p:cNvPr>
              <p:cNvSpPr/>
              <p:nvPr/>
            </p:nvSpPr>
            <p:spPr>
              <a:xfrm>
                <a:off x="11427195" y="539070"/>
                <a:ext cx="57412" cy="4429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5" name="object 433">
                <a:extLst>
                  <a:ext uri="{FF2B5EF4-FFF2-40B4-BE49-F238E27FC236}">
                    <a16:creationId xmlns:a16="http://schemas.microsoft.com/office/drawing/2014/main" id="{DD84525A-1D89-2447-C6AF-BF0902E151D1}"/>
                  </a:ext>
                </a:extLst>
              </p:cNvPr>
              <p:cNvSpPr/>
              <p:nvPr/>
            </p:nvSpPr>
            <p:spPr>
              <a:xfrm>
                <a:off x="11530790" y="797967"/>
                <a:ext cx="1860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8454">
                    <a:moveTo>
                      <a:pt x="0" y="0"/>
                    </a:moveTo>
                    <a:lnTo>
                      <a:pt x="338309" y="0"/>
                    </a:lnTo>
                  </a:path>
                </a:pathLst>
              </a:custGeom>
              <a:ln w="1059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6" name="object 434">
                <a:extLst>
                  <a:ext uri="{FF2B5EF4-FFF2-40B4-BE49-F238E27FC236}">
                    <a16:creationId xmlns:a16="http://schemas.microsoft.com/office/drawing/2014/main" id="{4A119271-5EAC-973A-3BE5-B2C8EE9A45FC}"/>
                  </a:ext>
                </a:extLst>
              </p:cNvPr>
              <p:cNvSpPr/>
              <p:nvPr/>
            </p:nvSpPr>
            <p:spPr>
              <a:xfrm>
                <a:off x="11528710" y="797967"/>
                <a:ext cx="188139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2264">
                    <a:moveTo>
                      <a:pt x="0" y="0"/>
                    </a:moveTo>
                    <a:lnTo>
                      <a:pt x="342092" y="0"/>
                    </a:lnTo>
                  </a:path>
                </a:pathLst>
              </a:custGeom>
              <a:ln w="18160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7" name="object 435">
                <a:extLst>
                  <a:ext uri="{FF2B5EF4-FFF2-40B4-BE49-F238E27FC236}">
                    <a16:creationId xmlns:a16="http://schemas.microsoft.com/office/drawing/2014/main" id="{1B2F4E4D-1C35-45C3-1D11-6CDD2567E795}"/>
                  </a:ext>
                </a:extLst>
              </p:cNvPr>
              <p:cNvSpPr/>
              <p:nvPr/>
            </p:nvSpPr>
            <p:spPr>
              <a:xfrm>
                <a:off x="11626892" y="731522"/>
                <a:ext cx="106501" cy="72350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8" name="object 436">
                <a:extLst>
                  <a:ext uri="{FF2B5EF4-FFF2-40B4-BE49-F238E27FC236}">
                    <a16:creationId xmlns:a16="http://schemas.microsoft.com/office/drawing/2014/main" id="{6E67C17B-8BE2-C433-2B0F-DA29CCBE3002}"/>
                  </a:ext>
                </a:extLst>
              </p:cNvPr>
              <p:cNvSpPr/>
              <p:nvPr/>
            </p:nvSpPr>
            <p:spPr>
              <a:xfrm>
                <a:off x="11757524" y="603547"/>
                <a:ext cx="5934" cy="27258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41910">
                    <a:moveTo>
                      <a:pt x="8333" y="0"/>
                    </a:moveTo>
                    <a:lnTo>
                      <a:pt x="2270" y="0"/>
                    </a:lnTo>
                    <a:lnTo>
                      <a:pt x="0" y="2270"/>
                    </a:lnTo>
                    <a:lnTo>
                      <a:pt x="0" y="39357"/>
                    </a:lnTo>
                    <a:lnTo>
                      <a:pt x="2270" y="41627"/>
                    </a:lnTo>
                    <a:lnTo>
                      <a:pt x="8333" y="41627"/>
                    </a:lnTo>
                    <a:lnTo>
                      <a:pt x="10553" y="39357"/>
                    </a:lnTo>
                    <a:lnTo>
                      <a:pt x="10553" y="2270"/>
                    </a:lnTo>
                    <a:lnTo>
                      <a:pt x="833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9" name="object 437">
                <a:extLst>
                  <a:ext uri="{FF2B5EF4-FFF2-40B4-BE49-F238E27FC236}">
                    <a16:creationId xmlns:a16="http://schemas.microsoft.com/office/drawing/2014/main" id="{920A2A7A-BE3D-F755-49D0-613496AC3DBE}"/>
                  </a:ext>
                </a:extLst>
              </p:cNvPr>
              <p:cNvSpPr/>
              <p:nvPr/>
            </p:nvSpPr>
            <p:spPr>
              <a:xfrm>
                <a:off x="11755444" y="601085"/>
                <a:ext cx="10123" cy="32214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49530">
                    <a:moveTo>
                      <a:pt x="13630" y="0"/>
                    </a:moveTo>
                    <a:lnTo>
                      <a:pt x="3783" y="0"/>
                    </a:lnTo>
                    <a:lnTo>
                      <a:pt x="0" y="3783"/>
                    </a:lnTo>
                    <a:lnTo>
                      <a:pt x="0" y="45410"/>
                    </a:lnTo>
                    <a:lnTo>
                      <a:pt x="3783" y="49194"/>
                    </a:lnTo>
                    <a:lnTo>
                      <a:pt x="9090" y="49194"/>
                    </a:lnTo>
                    <a:lnTo>
                      <a:pt x="9090" y="41627"/>
                    </a:lnTo>
                    <a:lnTo>
                      <a:pt x="8283" y="41627"/>
                    </a:lnTo>
                    <a:lnTo>
                      <a:pt x="7577" y="40870"/>
                    </a:lnTo>
                    <a:lnTo>
                      <a:pt x="7577" y="8323"/>
                    </a:lnTo>
                    <a:lnTo>
                      <a:pt x="8283" y="7566"/>
                    </a:lnTo>
                    <a:lnTo>
                      <a:pt x="18171" y="7566"/>
                    </a:lnTo>
                    <a:lnTo>
                      <a:pt x="18171" y="3783"/>
                    </a:lnTo>
                    <a:lnTo>
                      <a:pt x="13630" y="0"/>
                    </a:lnTo>
                    <a:close/>
                  </a:path>
                  <a:path w="18414" h="49530">
                    <a:moveTo>
                      <a:pt x="18171" y="7566"/>
                    </a:moveTo>
                    <a:lnTo>
                      <a:pt x="9796" y="7566"/>
                    </a:lnTo>
                    <a:lnTo>
                      <a:pt x="10604" y="8323"/>
                    </a:lnTo>
                    <a:lnTo>
                      <a:pt x="10604" y="40870"/>
                    </a:lnTo>
                    <a:lnTo>
                      <a:pt x="9796" y="41627"/>
                    </a:lnTo>
                    <a:lnTo>
                      <a:pt x="9090" y="41627"/>
                    </a:lnTo>
                    <a:lnTo>
                      <a:pt x="9090" y="49194"/>
                    </a:lnTo>
                    <a:lnTo>
                      <a:pt x="13630" y="49194"/>
                    </a:lnTo>
                    <a:lnTo>
                      <a:pt x="18171" y="45410"/>
                    </a:lnTo>
                    <a:lnTo>
                      <a:pt x="18171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0" name="object 438">
                <a:extLst>
                  <a:ext uri="{FF2B5EF4-FFF2-40B4-BE49-F238E27FC236}">
                    <a16:creationId xmlns:a16="http://schemas.microsoft.com/office/drawing/2014/main" id="{F12FF547-331A-040E-DCD4-9E8EBF153E26}"/>
                  </a:ext>
                </a:extLst>
              </p:cNvPr>
              <p:cNvSpPr/>
              <p:nvPr/>
            </p:nvSpPr>
            <p:spPr>
              <a:xfrm>
                <a:off x="11729649" y="632097"/>
                <a:ext cx="60037" cy="176351"/>
              </a:xfrm>
              <a:custGeom>
                <a:avLst/>
                <a:gdLst/>
                <a:ahLst/>
                <a:cxnLst/>
                <a:rect l="l" t="t" r="r" b="b"/>
                <a:pathLst>
                  <a:path w="109220" h="271144">
                    <a:moveTo>
                      <a:pt x="54503" y="0"/>
                    </a:moveTo>
                    <a:lnTo>
                      <a:pt x="33213" y="4256"/>
                    </a:lnTo>
                    <a:lnTo>
                      <a:pt x="15897" y="15890"/>
                    </a:lnTo>
                    <a:lnTo>
                      <a:pt x="4258" y="33199"/>
                    </a:lnTo>
                    <a:lnTo>
                      <a:pt x="0" y="54480"/>
                    </a:lnTo>
                    <a:lnTo>
                      <a:pt x="0" y="216440"/>
                    </a:lnTo>
                    <a:lnTo>
                      <a:pt x="4258" y="237721"/>
                    </a:lnTo>
                    <a:lnTo>
                      <a:pt x="15897" y="255031"/>
                    </a:lnTo>
                    <a:lnTo>
                      <a:pt x="33213" y="266664"/>
                    </a:lnTo>
                    <a:lnTo>
                      <a:pt x="54503" y="270921"/>
                    </a:lnTo>
                    <a:lnTo>
                      <a:pt x="75785" y="266664"/>
                    </a:lnTo>
                    <a:lnTo>
                      <a:pt x="93095" y="255031"/>
                    </a:lnTo>
                    <a:lnTo>
                      <a:pt x="104729" y="237721"/>
                    </a:lnTo>
                    <a:lnTo>
                      <a:pt x="108986" y="216440"/>
                    </a:lnTo>
                    <a:lnTo>
                      <a:pt x="108986" y="54480"/>
                    </a:lnTo>
                    <a:lnTo>
                      <a:pt x="104729" y="33199"/>
                    </a:lnTo>
                    <a:lnTo>
                      <a:pt x="93095" y="15890"/>
                    </a:lnTo>
                    <a:lnTo>
                      <a:pt x="75785" y="4256"/>
                    </a:lnTo>
                    <a:lnTo>
                      <a:pt x="54503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1" name="object 439">
                <a:extLst>
                  <a:ext uri="{FF2B5EF4-FFF2-40B4-BE49-F238E27FC236}">
                    <a16:creationId xmlns:a16="http://schemas.microsoft.com/office/drawing/2014/main" id="{37BACBEB-3141-96A7-95C0-841AD57CE12A}"/>
                  </a:ext>
                </a:extLst>
              </p:cNvPr>
              <p:cNvSpPr/>
              <p:nvPr/>
            </p:nvSpPr>
            <p:spPr>
              <a:xfrm>
                <a:off x="11727569" y="629636"/>
                <a:ext cx="64225" cy="181307"/>
              </a:xfrm>
              <a:custGeom>
                <a:avLst/>
                <a:gdLst/>
                <a:ahLst/>
                <a:cxnLst/>
                <a:rect l="l" t="t" r="r" b="b"/>
                <a:pathLst>
                  <a:path w="116839" h="278764">
                    <a:moveTo>
                      <a:pt x="58286" y="0"/>
                    </a:moveTo>
                    <a:lnTo>
                      <a:pt x="35443" y="4528"/>
                    </a:lnTo>
                    <a:lnTo>
                      <a:pt x="16933" y="16930"/>
                    </a:lnTo>
                    <a:lnTo>
                      <a:pt x="4528" y="35433"/>
                    </a:lnTo>
                    <a:lnTo>
                      <a:pt x="0" y="58264"/>
                    </a:lnTo>
                    <a:lnTo>
                      <a:pt x="0" y="220223"/>
                    </a:lnTo>
                    <a:lnTo>
                      <a:pt x="4528" y="243054"/>
                    </a:lnTo>
                    <a:lnTo>
                      <a:pt x="16933" y="261557"/>
                    </a:lnTo>
                    <a:lnTo>
                      <a:pt x="35443" y="273959"/>
                    </a:lnTo>
                    <a:lnTo>
                      <a:pt x="58286" y="278488"/>
                    </a:lnTo>
                    <a:lnTo>
                      <a:pt x="80806" y="273959"/>
                    </a:lnTo>
                    <a:lnTo>
                      <a:pt x="85352" y="270921"/>
                    </a:lnTo>
                    <a:lnTo>
                      <a:pt x="58286" y="270921"/>
                    </a:lnTo>
                    <a:lnTo>
                      <a:pt x="47923" y="269951"/>
                    </a:lnTo>
                    <a:lnTo>
                      <a:pt x="15867" y="249060"/>
                    </a:lnTo>
                    <a:lnTo>
                      <a:pt x="7567" y="220223"/>
                    </a:lnTo>
                    <a:lnTo>
                      <a:pt x="7567" y="58264"/>
                    </a:lnTo>
                    <a:lnTo>
                      <a:pt x="21944" y="21943"/>
                    </a:lnTo>
                    <a:lnTo>
                      <a:pt x="58286" y="7566"/>
                    </a:lnTo>
                    <a:lnTo>
                      <a:pt x="85352" y="7566"/>
                    </a:lnTo>
                    <a:lnTo>
                      <a:pt x="80806" y="4528"/>
                    </a:lnTo>
                    <a:lnTo>
                      <a:pt x="58286" y="0"/>
                    </a:lnTo>
                    <a:close/>
                  </a:path>
                  <a:path w="116839" h="278764">
                    <a:moveTo>
                      <a:pt x="85352" y="7566"/>
                    </a:moveTo>
                    <a:lnTo>
                      <a:pt x="58286" y="7566"/>
                    </a:lnTo>
                    <a:lnTo>
                      <a:pt x="68305" y="8536"/>
                    </a:lnTo>
                    <a:lnTo>
                      <a:pt x="77746" y="11350"/>
                    </a:lnTo>
                    <a:lnTo>
                      <a:pt x="107847" y="47800"/>
                    </a:lnTo>
                    <a:lnTo>
                      <a:pt x="108935" y="58264"/>
                    </a:lnTo>
                    <a:lnTo>
                      <a:pt x="108935" y="220223"/>
                    </a:lnTo>
                    <a:lnTo>
                      <a:pt x="93801" y="256544"/>
                    </a:lnTo>
                    <a:lnTo>
                      <a:pt x="58286" y="270921"/>
                    </a:lnTo>
                    <a:lnTo>
                      <a:pt x="85352" y="270921"/>
                    </a:lnTo>
                    <a:lnTo>
                      <a:pt x="99363" y="261557"/>
                    </a:lnTo>
                    <a:lnTo>
                      <a:pt x="111961" y="243054"/>
                    </a:lnTo>
                    <a:lnTo>
                      <a:pt x="116603" y="220223"/>
                    </a:lnTo>
                    <a:lnTo>
                      <a:pt x="116603" y="58264"/>
                    </a:lnTo>
                    <a:lnTo>
                      <a:pt x="111961" y="35433"/>
                    </a:lnTo>
                    <a:lnTo>
                      <a:pt x="99363" y="16930"/>
                    </a:lnTo>
                    <a:lnTo>
                      <a:pt x="85352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2" name="object 440">
                <a:extLst>
                  <a:ext uri="{FF2B5EF4-FFF2-40B4-BE49-F238E27FC236}">
                    <a16:creationId xmlns:a16="http://schemas.microsoft.com/office/drawing/2014/main" id="{DD23F9B6-09BF-B7F5-A45A-49A5762B70A8}"/>
                  </a:ext>
                </a:extLst>
              </p:cNvPr>
              <p:cNvSpPr/>
              <p:nvPr/>
            </p:nvSpPr>
            <p:spPr>
              <a:xfrm>
                <a:off x="11726737" y="628160"/>
                <a:ext cx="65970" cy="184198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283210">
                    <a:moveTo>
                      <a:pt x="59800" y="0"/>
                    </a:moveTo>
                    <a:lnTo>
                      <a:pt x="36401" y="4776"/>
                    </a:lnTo>
                    <a:lnTo>
                      <a:pt x="17406" y="17781"/>
                    </a:lnTo>
                    <a:lnTo>
                      <a:pt x="4658" y="37029"/>
                    </a:lnTo>
                    <a:lnTo>
                      <a:pt x="0" y="60534"/>
                    </a:lnTo>
                    <a:lnTo>
                      <a:pt x="0" y="222493"/>
                    </a:lnTo>
                    <a:lnTo>
                      <a:pt x="4658" y="245999"/>
                    </a:lnTo>
                    <a:lnTo>
                      <a:pt x="17406" y="265251"/>
                    </a:lnTo>
                    <a:lnTo>
                      <a:pt x="36401" y="278260"/>
                    </a:lnTo>
                    <a:lnTo>
                      <a:pt x="59800" y="283038"/>
                    </a:lnTo>
                    <a:lnTo>
                      <a:pt x="83195" y="278260"/>
                    </a:lnTo>
                    <a:lnTo>
                      <a:pt x="92811" y="271677"/>
                    </a:lnTo>
                    <a:lnTo>
                      <a:pt x="59800" y="271677"/>
                    </a:lnTo>
                    <a:lnTo>
                      <a:pt x="40614" y="267823"/>
                    </a:lnTo>
                    <a:lnTo>
                      <a:pt x="24977" y="257301"/>
                    </a:lnTo>
                    <a:lnTo>
                      <a:pt x="14450" y="241670"/>
                    </a:lnTo>
                    <a:lnTo>
                      <a:pt x="10593" y="222493"/>
                    </a:lnTo>
                    <a:lnTo>
                      <a:pt x="10593" y="60534"/>
                    </a:lnTo>
                    <a:lnTo>
                      <a:pt x="14450" y="41357"/>
                    </a:lnTo>
                    <a:lnTo>
                      <a:pt x="24977" y="25727"/>
                    </a:lnTo>
                    <a:lnTo>
                      <a:pt x="40614" y="15204"/>
                    </a:lnTo>
                    <a:lnTo>
                      <a:pt x="59800" y="11350"/>
                    </a:lnTo>
                    <a:lnTo>
                      <a:pt x="92801" y="11350"/>
                    </a:lnTo>
                    <a:lnTo>
                      <a:pt x="83195" y="4776"/>
                    </a:lnTo>
                    <a:lnTo>
                      <a:pt x="59800" y="0"/>
                    </a:lnTo>
                    <a:close/>
                  </a:path>
                  <a:path w="120014" h="283210">
                    <a:moveTo>
                      <a:pt x="92801" y="11350"/>
                    </a:moveTo>
                    <a:lnTo>
                      <a:pt x="59800" y="11350"/>
                    </a:lnTo>
                    <a:lnTo>
                      <a:pt x="78970" y="15204"/>
                    </a:lnTo>
                    <a:lnTo>
                      <a:pt x="94583" y="25727"/>
                    </a:lnTo>
                    <a:lnTo>
                      <a:pt x="105089" y="41357"/>
                    </a:lnTo>
                    <a:lnTo>
                      <a:pt x="108935" y="60534"/>
                    </a:lnTo>
                    <a:lnTo>
                      <a:pt x="108935" y="222493"/>
                    </a:lnTo>
                    <a:lnTo>
                      <a:pt x="105089" y="241670"/>
                    </a:lnTo>
                    <a:lnTo>
                      <a:pt x="94583" y="257301"/>
                    </a:lnTo>
                    <a:lnTo>
                      <a:pt x="78970" y="267823"/>
                    </a:lnTo>
                    <a:lnTo>
                      <a:pt x="59800" y="271677"/>
                    </a:lnTo>
                    <a:lnTo>
                      <a:pt x="92811" y="271677"/>
                    </a:lnTo>
                    <a:lnTo>
                      <a:pt x="102201" y="265251"/>
                    </a:lnTo>
                    <a:lnTo>
                      <a:pt x="114964" y="245999"/>
                    </a:lnTo>
                    <a:lnTo>
                      <a:pt x="119630" y="222493"/>
                    </a:lnTo>
                    <a:lnTo>
                      <a:pt x="119630" y="60534"/>
                    </a:lnTo>
                    <a:lnTo>
                      <a:pt x="114964" y="37029"/>
                    </a:lnTo>
                    <a:lnTo>
                      <a:pt x="102201" y="17781"/>
                    </a:lnTo>
                    <a:lnTo>
                      <a:pt x="92801" y="1135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3" name="object 441">
                <a:extLst>
                  <a:ext uri="{FF2B5EF4-FFF2-40B4-BE49-F238E27FC236}">
                    <a16:creationId xmlns:a16="http://schemas.microsoft.com/office/drawing/2014/main" id="{085F2A8B-3D1A-21B6-7E92-0E9D599F9ED2}"/>
                  </a:ext>
                </a:extLst>
              </p:cNvPr>
              <p:cNvSpPr/>
              <p:nvPr/>
            </p:nvSpPr>
            <p:spPr>
              <a:xfrm>
                <a:off x="11724658" y="625699"/>
                <a:ext cx="70160" cy="189154"/>
              </a:xfrm>
              <a:custGeom>
                <a:avLst/>
                <a:gdLst/>
                <a:ahLst/>
                <a:cxnLst/>
                <a:rect l="l" t="t" r="r" b="b"/>
                <a:pathLst>
                  <a:path w="127635" h="290830">
                    <a:moveTo>
                      <a:pt x="63583" y="0"/>
                    </a:moveTo>
                    <a:lnTo>
                      <a:pt x="38636" y="5048"/>
                    </a:lnTo>
                    <a:lnTo>
                      <a:pt x="18447" y="18822"/>
                    </a:lnTo>
                    <a:lnTo>
                      <a:pt x="4930" y="39264"/>
                    </a:lnTo>
                    <a:lnTo>
                      <a:pt x="0" y="64317"/>
                    </a:lnTo>
                    <a:lnTo>
                      <a:pt x="0" y="226277"/>
                    </a:lnTo>
                    <a:lnTo>
                      <a:pt x="4930" y="251331"/>
                    </a:lnTo>
                    <a:lnTo>
                      <a:pt x="18447" y="271777"/>
                    </a:lnTo>
                    <a:lnTo>
                      <a:pt x="38636" y="285554"/>
                    </a:lnTo>
                    <a:lnTo>
                      <a:pt x="63583" y="290605"/>
                    </a:lnTo>
                    <a:lnTo>
                      <a:pt x="63583" y="283028"/>
                    </a:lnTo>
                    <a:lnTo>
                      <a:pt x="52097" y="281810"/>
                    </a:lnTo>
                    <a:lnTo>
                      <a:pt x="41534" y="278393"/>
                    </a:lnTo>
                    <a:lnTo>
                      <a:pt x="11823" y="248315"/>
                    </a:lnTo>
                    <a:lnTo>
                      <a:pt x="7567" y="226277"/>
                    </a:lnTo>
                    <a:lnTo>
                      <a:pt x="7567" y="64317"/>
                    </a:lnTo>
                    <a:lnTo>
                      <a:pt x="23457" y="24213"/>
                    </a:lnTo>
                    <a:lnTo>
                      <a:pt x="63583" y="7566"/>
                    </a:lnTo>
                    <a:lnTo>
                      <a:pt x="91896" y="7566"/>
                    </a:lnTo>
                    <a:lnTo>
                      <a:pt x="88200" y="5048"/>
                    </a:lnTo>
                    <a:lnTo>
                      <a:pt x="63583" y="0"/>
                    </a:lnTo>
                    <a:close/>
                  </a:path>
                  <a:path w="127635" h="290830">
                    <a:moveTo>
                      <a:pt x="91896" y="7566"/>
                    </a:moveTo>
                    <a:lnTo>
                      <a:pt x="63583" y="7566"/>
                    </a:lnTo>
                    <a:lnTo>
                      <a:pt x="74726" y="8784"/>
                    </a:lnTo>
                    <a:lnTo>
                      <a:pt x="85225" y="12201"/>
                    </a:lnTo>
                    <a:lnTo>
                      <a:pt x="115229" y="42279"/>
                    </a:lnTo>
                    <a:lnTo>
                      <a:pt x="119580" y="64317"/>
                    </a:lnTo>
                    <a:lnTo>
                      <a:pt x="119580" y="226277"/>
                    </a:lnTo>
                    <a:lnTo>
                      <a:pt x="102932" y="266381"/>
                    </a:lnTo>
                    <a:lnTo>
                      <a:pt x="63583" y="283028"/>
                    </a:lnTo>
                    <a:lnTo>
                      <a:pt x="63583" y="290605"/>
                    </a:lnTo>
                    <a:lnTo>
                      <a:pt x="88200" y="285554"/>
                    </a:lnTo>
                    <a:lnTo>
                      <a:pt x="108418" y="271777"/>
                    </a:lnTo>
                    <a:lnTo>
                      <a:pt x="122110" y="251331"/>
                    </a:lnTo>
                    <a:lnTo>
                      <a:pt x="127147" y="226277"/>
                    </a:lnTo>
                    <a:lnTo>
                      <a:pt x="127147" y="64317"/>
                    </a:lnTo>
                    <a:lnTo>
                      <a:pt x="122110" y="39264"/>
                    </a:lnTo>
                    <a:lnTo>
                      <a:pt x="108418" y="18822"/>
                    </a:lnTo>
                    <a:lnTo>
                      <a:pt x="91896" y="7566"/>
                    </a:lnTo>
                    <a:close/>
                  </a:path>
                  <a:path w="127635" h="290830">
                    <a:moveTo>
                      <a:pt x="63583" y="11350"/>
                    </a:moveTo>
                    <a:lnTo>
                      <a:pt x="42849" y="15476"/>
                    </a:lnTo>
                    <a:lnTo>
                      <a:pt x="26018" y="26767"/>
                    </a:lnTo>
                    <a:lnTo>
                      <a:pt x="14722" y="43591"/>
                    </a:lnTo>
                    <a:lnTo>
                      <a:pt x="10593" y="64317"/>
                    </a:lnTo>
                    <a:lnTo>
                      <a:pt x="10593" y="226277"/>
                    </a:lnTo>
                    <a:lnTo>
                      <a:pt x="14722" y="247003"/>
                    </a:lnTo>
                    <a:lnTo>
                      <a:pt x="26018" y="263827"/>
                    </a:lnTo>
                    <a:lnTo>
                      <a:pt x="42849" y="275118"/>
                    </a:lnTo>
                    <a:lnTo>
                      <a:pt x="63583" y="279244"/>
                    </a:lnTo>
                    <a:lnTo>
                      <a:pt x="83991" y="275118"/>
                    </a:lnTo>
                    <a:lnTo>
                      <a:pt x="89128" y="271677"/>
                    </a:lnTo>
                    <a:lnTo>
                      <a:pt x="63583" y="271677"/>
                    </a:lnTo>
                    <a:lnTo>
                      <a:pt x="54249" y="270732"/>
                    </a:lnTo>
                    <a:lnTo>
                      <a:pt x="21851" y="244248"/>
                    </a:lnTo>
                    <a:lnTo>
                      <a:pt x="18161" y="226277"/>
                    </a:lnTo>
                    <a:lnTo>
                      <a:pt x="18161" y="64317"/>
                    </a:lnTo>
                    <a:lnTo>
                      <a:pt x="38141" y="26578"/>
                    </a:lnTo>
                    <a:lnTo>
                      <a:pt x="63583" y="18916"/>
                    </a:lnTo>
                    <a:lnTo>
                      <a:pt x="63583" y="11350"/>
                    </a:lnTo>
                    <a:close/>
                  </a:path>
                  <a:path w="127635" h="290830">
                    <a:moveTo>
                      <a:pt x="63583" y="11350"/>
                    </a:moveTo>
                    <a:lnTo>
                      <a:pt x="63583" y="18916"/>
                    </a:lnTo>
                    <a:lnTo>
                      <a:pt x="72479" y="19862"/>
                    </a:lnTo>
                    <a:lnTo>
                      <a:pt x="80874" y="22511"/>
                    </a:lnTo>
                    <a:lnTo>
                      <a:pt x="108021" y="54977"/>
                    </a:lnTo>
                    <a:lnTo>
                      <a:pt x="108986" y="64317"/>
                    </a:lnTo>
                    <a:lnTo>
                      <a:pt x="108986" y="226277"/>
                    </a:lnTo>
                    <a:lnTo>
                      <a:pt x="88569" y="264016"/>
                    </a:lnTo>
                    <a:lnTo>
                      <a:pt x="63583" y="271677"/>
                    </a:lnTo>
                    <a:lnTo>
                      <a:pt x="89128" y="271677"/>
                    </a:lnTo>
                    <a:lnTo>
                      <a:pt x="100851" y="263827"/>
                    </a:lnTo>
                    <a:lnTo>
                      <a:pt x="112320" y="247003"/>
                    </a:lnTo>
                    <a:lnTo>
                      <a:pt x="116553" y="226277"/>
                    </a:lnTo>
                    <a:lnTo>
                      <a:pt x="116553" y="64317"/>
                    </a:lnTo>
                    <a:lnTo>
                      <a:pt x="112320" y="43591"/>
                    </a:lnTo>
                    <a:lnTo>
                      <a:pt x="100851" y="26767"/>
                    </a:lnTo>
                    <a:lnTo>
                      <a:pt x="83991" y="15476"/>
                    </a:lnTo>
                    <a:lnTo>
                      <a:pt x="63583" y="1135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4" name="object 442">
                <a:extLst>
                  <a:ext uri="{FF2B5EF4-FFF2-40B4-BE49-F238E27FC236}">
                    <a16:creationId xmlns:a16="http://schemas.microsoft.com/office/drawing/2014/main" id="{939A0730-7C52-A7D0-1282-60C6D6A5B520}"/>
                  </a:ext>
                </a:extLst>
              </p:cNvPr>
              <p:cNvSpPr/>
              <p:nvPr/>
            </p:nvSpPr>
            <p:spPr>
              <a:xfrm>
                <a:off x="11737968" y="797967"/>
                <a:ext cx="6283" cy="43365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66675">
                    <a:moveTo>
                      <a:pt x="8333" y="0"/>
                    </a:moveTo>
                    <a:lnTo>
                      <a:pt x="3026" y="0"/>
                    </a:lnTo>
                    <a:lnTo>
                      <a:pt x="0" y="2270"/>
                    </a:lnTo>
                    <a:lnTo>
                      <a:pt x="0" y="64327"/>
                    </a:lnTo>
                    <a:lnTo>
                      <a:pt x="3026" y="66597"/>
                    </a:lnTo>
                    <a:lnTo>
                      <a:pt x="8333" y="66597"/>
                    </a:lnTo>
                    <a:lnTo>
                      <a:pt x="11360" y="64327"/>
                    </a:lnTo>
                    <a:lnTo>
                      <a:pt x="11360" y="2270"/>
                    </a:lnTo>
                    <a:lnTo>
                      <a:pt x="833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5" name="object 443">
                <a:extLst>
                  <a:ext uri="{FF2B5EF4-FFF2-40B4-BE49-F238E27FC236}">
                    <a16:creationId xmlns:a16="http://schemas.microsoft.com/office/drawing/2014/main" id="{9662D41A-3D64-CDAB-EB6A-FC3EC05CFE51}"/>
                  </a:ext>
                </a:extLst>
              </p:cNvPr>
              <p:cNvSpPr/>
              <p:nvPr/>
            </p:nvSpPr>
            <p:spPr>
              <a:xfrm>
                <a:off x="11735888" y="795507"/>
                <a:ext cx="10472" cy="48321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74294">
                    <a:moveTo>
                      <a:pt x="14387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69624"/>
                    </a:lnTo>
                    <a:lnTo>
                      <a:pt x="4540" y="74164"/>
                    </a:lnTo>
                    <a:lnTo>
                      <a:pt x="9080" y="74164"/>
                    </a:lnTo>
                    <a:lnTo>
                      <a:pt x="9080" y="66597"/>
                    </a:lnTo>
                    <a:lnTo>
                      <a:pt x="8323" y="66597"/>
                    </a:lnTo>
                    <a:lnTo>
                      <a:pt x="7567" y="65841"/>
                    </a:lnTo>
                    <a:lnTo>
                      <a:pt x="7567" y="8323"/>
                    </a:lnTo>
                    <a:lnTo>
                      <a:pt x="8323" y="7566"/>
                    </a:lnTo>
                    <a:lnTo>
                      <a:pt x="18927" y="7566"/>
                    </a:lnTo>
                    <a:lnTo>
                      <a:pt x="18927" y="4540"/>
                    </a:lnTo>
                    <a:lnTo>
                      <a:pt x="14387" y="0"/>
                    </a:lnTo>
                    <a:close/>
                  </a:path>
                  <a:path w="19050" h="74294">
                    <a:moveTo>
                      <a:pt x="18927" y="7566"/>
                    </a:moveTo>
                    <a:lnTo>
                      <a:pt x="10593" y="7566"/>
                    </a:lnTo>
                    <a:lnTo>
                      <a:pt x="11360" y="8323"/>
                    </a:lnTo>
                    <a:lnTo>
                      <a:pt x="11360" y="65841"/>
                    </a:lnTo>
                    <a:lnTo>
                      <a:pt x="10593" y="66597"/>
                    </a:lnTo>
                    <a:lnTo>
                      <a:pt x="9080" y="66597"/>
                    </a:lnTo>
                    <a:lnTo>
                      <a:pt x="9080" y="74164"/>
                    </a:lnTo>
                    <a:lnTo>
                      <a:pt x="14387" y="74164"/>
                    </a:lnTo>
                    <a:lnTo>
                      <a:pt x="18927" y="69624"/>
                    </a:lnTo>
                    <a:lnTo>
                      <a:pt x="18927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6" name="object 444">
                <a:extLst>
                  <a:ext uri="{FF2B5EF4-FFF2-40B4-BE49-F238E27FC236}">
                    <a16:creationId xmlns:a16="http://schemas.microsoft.com/office/drawing/2014/main" id="{3C228A6C-22CE-FBE0-0D64-626AB154CAC7}"/>
                  </a:ext>
                </a:extLst>
              </p:cNvPr>
              <p:cNvSpPr/>
              <p:nvPr/>
            </p:nvSpPr>
            <p:spPr>
              <a:xfrm>
                <a:off x="11774972" y="797475"/>
                <a:ext cx="6283" cy="42539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65405">
                    <a:moveTo>
                      <a:pt x="8374" y="0"/>
                    </a:moveTo>
                    <a:lnTo>
                      <a:pt x="2320" y="0"/>
                    </a:lnTo>
                    <a:lnTo>
                      <a:pt x="0" y="2270"/>
                    </a:lnTo>
                    <a:lnTo>
                      <a:pt x="0" y="62814"/>
                    </a:lnTo>
                    <a:lnTo>
                      <a:pt x="2320" y="65084"/>
                    </a:lnTo>
                    <a:lnTo>
                      <a:pt x="8374" y="65084"/>
                    </a:lnTo>
                    <a:lnTo>
                      <a:pt x="11401" y="62814"/>
                    </a:lnTo>
                    <a:lnTo>
                      <a:pt x="11401" y="2270"/>
                    </a:lnTo>
                    <a:lnTo>
                      <a:pt x="8374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7" name="object 445">
                <a:extLst>
                  <a:ext uri="{FF2B5EF4-FFF2-40B4-BE49-F238E27FC236}">
                    <a16:creationId xmlns:a16="http://schemas.microsoft.com/office/drawing/2014/main" id="{EC782234-3226-FFA2-4E8B-41DC6DE2DBBD}"/>
                  </a:ext>
                </a:extLst>
              </p:cNvPr>
              <p:cNvSpPr/>
              <p:nvPr/>
            </p:nvSpPr>
            <p:spPr>
              <a:xfrm>
                <a:off x="11772920" y="795015"/>
                <a:ext cx="10472" cy="47495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73025">
                    <a:moveTo>
                      <a:pt x="14327" y="0"/>
                    </a:moveTo>
                    <a:lnTo>
                      <a:pt x="4540" y="0"/>
                    </a:lnTo>
                    <a:lnTo>
                      <a:pt x="0" y="3783"/>
                    </a:lnTo>
                    <a:lnTo>
                      <a:pt x="0" y="68867"/>
                    </a:lnTo>
                    <a:lnTo>
                      <a:pt x="4540" y="72651"/>
                    </a:lnTo>
                    <a:lnTo>
                      <a:pt x="9080" y="72651"/>
                    </a:lnTo>
                    <a:lnTo>
                      <a:pt x="9080" y="65084"/>
                    </a:lnTo>
                    <a:lnTo>
                      <a:pt x="8273" y="65084"/>
                    </a:lnTo>
                    <a:lnTo>
                      <a:pt x="7567" y="64327"/>
                    </a:lnTo>
                    <a:lnTo>
                      <a:pt x="7567" y="8323"/>
                    </a:lnTo>
                    <a:lnTo>
                      <a:pt x="8273" y="7566"/>
                    </a:lnTo>
                    <a:lnTo>
                      <a:pt x="18867" y="7566"/>
                    </a:lnTo>
                    <a:lnTo>
                      <a:pt x="18867" y="3783"/>
                    </a:lnTo>
                    <a:lnTo>
                      <a:pt x="14327" y="0"/>
                    </a:lnTo>
                    <a:close/>
                  </a:path>
                  <a:path w="19050" h="73025">
                    <a:moveTo>
                      <a:pt x="18867" y="7566"/>
                    </a:moveTo>
                    <a:lnTo>
                      <a:pt x="10593" y="7566"/>
                    </a:lnTo>
                    <a:lnTo>
                      <a:pt x="11300" y="8323"/>
                    </a:lnTo>
                    <a:lnTo>
                      <a:pt x="11300" y="64327"/>
                    </a:lnTo>
                    <a:lnTo>
                      <a:pt x="10593" y="65084"/>
                    </a:lnTo>
                    <a:lnTo>
                      <a:pt x="9080" y="65084"/>
                    </a:lnTo>
                    <a:lnTo>
                      <a:pt x="9080" y="72651"/>
                    </a:lnTo>
                    <a:lnTo>
                      <a:pt x="14327" y="72651"/>
                    </a:lnTo>
                    <a:lnTo>
                      <a:pt x="18867" y="68867"/>
                    </a:lnTo>
                    <a:lnTo>
                      <a:pt x="18867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8" name="object 446">
                <a:extLst>
                  <a:ext uri="{FF2B5EF4-FFF2-40B4-BE49-F238E27FC236}">
                    <a16:creationId xmlns:a16="http://schemas.microsoft.com/office/drawing/2014/main" id="{06D35236-EBCF-5956-0240-E403AF06D849}"/>
                  </a:ext>
                </a:extLst>
              </p:cNvPr>
              <p:cNvSpPr/>
              <p:nvPr/>
            </p:nvSpPr>
            <p:spPr>
              <a:xfrm>
                <a:off x="11740464" y="680333"/>
                <a:ext cx="38396" cy="7434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11430">
                    <a:moveTo>
                      <a:pt x="66610" y="0"/>
                    </a:moveTo>
                    <a:lnTo>
                      <a:pt x="3036" y="0"/>
                    </a:lnTo>
                    <a:lnTo>
                      <a:pt x="0" y="2270"/>
                    </a:lnTo>
                    <a:lnTo>
                      <a:pt x="0" y="8323"/>
                    </a:lnTo>
                    <a:lnTo>
                      <a:pt x="3036" y="11350"/>
                    </a:lnTo>
                    <a:lnTo>
                      <a:pt x="66610" y="11350"/>
                    </a:lnTo>
                    <a:lnTo>
                      <a:pt x="69637" y="8323"/>
                    </a:lnTo>
                    <a:lnTo>
                      <a:pt x="69637" y="2270"/>
                    </a:lnTo>
                    <a:lnTo>
                      <a:pt x="666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9" name="object 447">
                <a:extLst>
                  <a:ext uri="{FF2B5EF4-FFF2-40B4-BE49-F238E27FC236}">
                    <a16:creationId xmlns:a16="http://schemas.microsoft.com/office/drawing/2014/main" id="{4790C2B6-A539-B100-3097-A939F3F4DDB9}"/>
                  </a:ext>
                </a:extLst>
              </p:cNvPr>
              <p:cNvSpPr/>
              <p:nvPr/>
            </p:nvSpPr>
            <p:spPr>
              <a:xfrm>
                <a:off x="11738384" y="677872"/>
                <a:ext cx="42584" cy="12390"/>
              </a:xfrm>
              <a:custGeom>
                <a:avLst/>
                <a:gdLst/>
                <a:ahLst/>
                <a:cxnLst/>
                <a:rect l="l" t="t" r="r" b="b"/>
                <a:pathLst>
                  <a:path w="77470" h="19050">
                    <a:moveTo>
                      <a:pt x="72613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4540" y="18916"/>
                    </a:lnTo>
                    <a:lnTo>
                      <a:pt x="67367" y="18916"/>
                    </a:lnTo>
                    <a:lnTo>
                      <a:pt x="67367" y="11350"/>
                    </a:lnTo>
                    <a:lnTo>
                      <a:pt x="8333" y="11350"/>
                    </a:lnTo>
                    <a:lnTo>
                      <a:pt x="7577" y="10593"/>
                    </a:lnTo>
                    <a:lnTo>
                      <a:pt x="7577" y="8323"/>
                    </a:lnTo>
                    <a:lnTo>
                      <a:pt x="8333" y="7566"/>
                    </a:lnTo>
                    <a:lnTo>
                      <a:pt x="77154" y="7566"/>
                    </a:lnTo>
                    <a:lnTo>
                      <a:pt x="77154" y="4540"/>
                    </a:lnTo>
                    <a:lnTo>
                      <a:pt x="72613" y="0"/>
                    </a:lnTo>
                    <a:close/>
                  </a:path>
                  <a:path w="77470" h="19050">
                    <a:moveTo>
                      <a:pt x="77154" y="7566"/>
                    </a:moveTo>
                    <a:lnTo>
                      <a:pt x="68880" y="7566"/>
                    </a:lnTo>
                    <a:lnTo>
                      <a:pt x="69586" y="8323"/>
                    </a:lnTo>
                    <a:lnTo>
                      <a:pt x="69586" y="10593"/>
                    </a:lnTo>
                    <a:lnTo>
                      <a:pt x="68880" y="11350"/>
                    </a:lnTo>
                    <a:lnTo>
                      <a:pt x="67367" y="11350"/>
                    </a:lnTo>
                    <a:lnTo>
                      <a:pt x="67367" y="18916"/>
                    </a:lnTo>
                    <a:lnTo>
                      <a:pt x="72613" y="18916"/>
                    </a:lnTo>
                    <a:lnTo>
                      <a:pt x="77154" y="14376"/>
                    </a:lnTo>
                    <a:lnTo>
                      <a:pt x="77154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0" name="object 448">
                <a:extLst>
                  <a:ext uri="{FF2B5EF4-FFF2-40B4-BE49-F238E27FC236}">
                    <a16:creationId xmlns:a16="http://schemas.microsoft.com/office/drawing/2014/main" id="{19FC4B5D-1B74-66C2-A823-4B7406459E61}"/>
                  </a:ext>
                </a:extLst>
              </p:cNvPr>
              <p:cNvSpPr/>
              <p:nvPr/>
            </p:nvSpPr>
            <p:spPr>
              <a:xfrm>
                <a:off x="11740464" y="708877"/>
                <a:ext cx="38396" cy="7434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11430">
                    <a:moveTo>
                      <a:pt x="66610" y="0"/>
                    </a:moveTo>
                    <a:lnTo>
                      <a:pt x="3036" y="0"/>
                    </a:lnTo>
                    <a:lnTo>
                      <a:pt x="0" y="3026"/>
                    </a:lnTo>
                    <a:lnTo>
                      <a:pt x="0" y="9080"/>
                    </a:lnTo>
                    <a:lnTo>
                      <a:pt x="3036" y="11360"/>
                    </a:lnTo>
                    <a:lnTo>
                      <a:pt x="66610" y="11360"/>
                    </a:lnTo>
                    <a:lnTo>
                      <a:pt x="69637" y="9080"/>
                    </a:lnTo>
                    <a:lnTo>
                      <a:pt x="69637" y="3026"/>
                    </a:lnTo>
                    <a:lnTo>
                      <a:pt x="666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1" name="object 449">
                <a:extLst>
                  <a:ext uri="{FF2B5EF4-FFF2-40B4-BE49-F238E27FC236}">
                    <a16:creationId xmlns:a16="http://schemas.microsoft.com/office/drawing/2014/main" id="{B3072BE4-3341-FCA5-8808-E29B99144D74}"/>
                  </a:ext>
                </a:extLst>
              </p:cNvPr>
              <p:cNvSpPr/>
              <p:nvPr/>
            </p:nvSpPr>
            <p:spPr>
              <a:xfrm>
                <a:off x="11738384" y="706417"/>
                <a:ext cx="42584" cy="12390"/>
              </a:xfrm>
              <a:custGeom>
                <a:avLst/>
                <a:gdLst/>
                <a:ahLst/>
                <a:cxnLst/>
                <a:rect l="l" t="t" r="r" b="b"/>
                <a:pathLst>
                  <a:path w="77470" h="19050">
                    <a:moveTo>
                      <a:pt x="72613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86"/>
                    </a:lnTo>
                    <a:lnTo>
                      <a:pt x="4540" y="18927"/>
                    </a:lnTo>
                    <a:lnTo>
                      <a:pt x="67367" y="18927"/>
                    </a:lnTo>
                    <a:lnTo>
                      <a:pt x="67367" y="11350"/>
                    </a:lnTo>
                    <a:lnTo>
                      <a:pt x="8333" y="11350"/>
                    </a:lnTo>
                    <a:lnTo>
                      <a:pt x="7577" y="10593"/>
                    </a:lnTo>
                    <a:lnTo>
                      <a:pt x="7577" y="8323"/>
                    </a:lnTo>
                    <a:lnTo>
                      <a:pt x="8333" y="7566"/>
                    </a:lnTo>
                    <a:lnTo>
                      <a:pt x="77154" y="7566"/>
                    </a:lnTo>
                    <a:lnTo>
                      <a:pt x="77154" y="4540"/>
                    </a:lnTo>
                    <a:lnTo>
                      <a:pt x="72613" y="0"/>
                    </a:lnTo>
                    <a:close/>
                  </a:path>
                  <a:path w="77470" h="19050">
                    <a:moveTo>
                      <a:pt x="77154" y="7566"/>
                    </a:moveTo>
                    <a:lnTo>
                      <a:pt x="68880" y="7566"/>
                    </a:lnTo>
                    <a:lnTo>
                      <a:pt x="69586" y="8323"/>
                    </a:lnTo>
                    <a:lnTo>
                      <a:pt x="69586" y="10593"/>
                    </a:lnTo>
                    <a:lnTo>
                      <a:pt x="68880" y="11350"/>
                    </a:lnTo>
                    <a:lnTo>
                      <a:pt x="67367" y="11350"/>
                    </a:lnTo>
                    <a:lnTo>
                      <a:pt x="67367" y="18927"/>
                    </a:lnTo>
                    <a:lnTo>
                      <a:pt x="72613" y="18927"/>
                    </a:lnTo>
                    <a:lnTo>
                      <a:pt x="77154" y="14386"/>
                    </a:lnTo>
                    <a:lnTo>
                      <a:pt x="77154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2" name="object 450">
                <a:extLst>
                  <a:ext uri="{FF2B5EF4-FFF2-40B4-BE49-F238E27FC236}">
                    <a16:creationId xmlns:a16="http://schemas.microsoft.com/office/drawing/2014/main" id="{14D2ABEB-F9F0-B979-935F-DFB102E3E5A1}"/>
                  </a:ext>
                </a:extLst>
              </p:cNvPr>
              <p:cNvSpPr/>
              <p:nvPr/>
            </p:nvSpPr>
            <p:spPr>
              <a:xfrm>
                <a:off x="11740464" y="737920"/>
                <a:ext cx="38396" cy="7021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10794">
                    <a:moveTo>
                      <a:pt x="66610" y="0"/>
                    </a:moveTo>
                    <a:lnTo>
                      <a:pt x="3036" y="0"/>
                    </a:lnTo>
                    <a:lnTo>
                      <a:pt x="0" y="2270"/>
                    </a:lnTo>
                    <a:lnTo>
                      <a:pt x="0" y="8323"/>
                    </a:lnTo>
                    <a:lnTo>
                      <a:pt x="3036" y="10593"/>
                    </a:lnTo>
                    <a:lnTo>
                      <a:pt x="66610" y="10593"/>
                    </a:lnTo>
                    <a:lnTo>
                      <a:pt x="69637" y="8323"/>
                    </a:lnTo>
                    <a:lnTo>
                      <a:pt x="69637" y="2270"/>
                    </a:lnTo>
                    <a:lnTo>
                      <a:pt x="666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3" name="object 451">
                <a:extLst>
                  <a:ext uri="{FF2B5EF4-FFF2-40B4-BE49-F238E27FC236}">
                    <a16:creationId xmlns:a16="http://schemas.microsoft.com/office/drawing/2014/main" id="{3ED3303B-C11E-644B-9005-D9A15F8530F2}"/>
                  </a:ext>
                </a:extLst>
              </p:cNvPr>
              <p:cNvSpPr/>
              <p:nvPr/>
            </p:nvSpPr>
            <p:spPr>
              <a:xfrm>
                <a:off x="11738384" y="735459"/>
                <a:ext cx="42584" cy="11977"/>
              </a:xfrm>
              <a:custGeom>
                <a:avLst/>
                <a:gdLst/>
                <a:ahLst/>
                <a:cxnLst/>
                <a:rect l="l" t="t" r="r" b="b"/>
                <a:pathLst>
                  <a:path w="77470" h="18414">
                    <a:moveTo>
                      <a:pt x="72613" y="0"/>
                    </a:moveTo>
                    <a:lnTo>
                      <a:pt x="4540" y="0"/>
                    </a:lnTo>
                    <a:lnTo>
                      <a:pt x="0" y="3783"/>
                    </a:lnTo>
                    <a:lnTo>
                      <a:pt x="0" y="14376"/>
                    </a:lnTo>
                    <a:lnTo>
                      <a:pt x="4540" y="18160"/>
                    </a:lnTo>
                    <a:lnTo>
                      <a:pt x="67367" y="18160"/>
                    </a:lnTo>
                    <a:lnTo>
                      <a:pt x="67367" y="10593"/>
                    </a:lnTo>
                    <a:lnTo>
                      <a:pt x="8333" y="10593"/>
                    </a:lnTo>
                    <a:lnTo>
                      <a:pt x="7577" y="9836"/>
                    </a:lnTo>
                    <a:lnTo>
                      <a:pt x="7577" y="8323"/>
                    </a:lnTo>
                    <a:lnTo>
                      <a:pt x="8333" y="7566"/>
                    </a:lnTo>
                    <a:lnTo>
                      <a:pt x="77154" y="7566"/>
                    </a:lnTo>
                    <a:lnTo>
                      <a:pt x="77154" y="3783"/>
                    </a:lnTo>
                    <a:lnTo>
                      <a:pt x="72613" y="0"/>
                    </a:lnTo>
                    <a:close/>
                  </a:path>
                  <a:path w="77470" h="18414">
                    <a:moveTo>
                      <a:pt x="77154" y="7566"/>
                    </a:moveTo>
                    <a:lnTo>
                      <a:pt x="68880" y="7566"/>
                    </a:lnTo>
                    <a:lnTo>
                      <a:pt x="69586" y="8323"/>
                    </a:lnTo>
                    <a:lnTo>
                      <a:pt x="69586" y="9836"/>
                    </a:lnTo>
                    <a:lnTo>
                      <a:pt x="68880" y="10593"/>
                    </a:lnTo>
                    <a:lnTo>
                      <a:pt x="67367" y="10593"/>
                    </a:lnTo>
                    <a:lnTo>
                      <a:pt x="67367" y="18160"/>
                    </a:lnTo>
                    <a:lnTo>
                      <a:pt x="72613" y="18160"/>
                    </a:lnTo>
                    <a:lnTo>
                      <a:pt x="77154" y="14376"/>
                    </a:lnTo>
                    <a:lnTo>
                      <a:pt x="77154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4" name="object 452">
                <a:extLst>
                  <a:ext uri="{FF2B5EF4-FFF2-40B4-BE49-F238E27FC236}">
                    <a16:creationId xmlns:a16="http://schemas.microsoft.com/office/drawing/2014/main" id="{D89190E2-B02F-0823-EC4E-BA710BF1320A}"/>
                  </a:ext>
                </a:extLst>
              </p:cNvPr>
              <p:cNvSpPr/>
              <p:nvPr/>
            </p:nvSpPr>
            <p:spPr>
              <a:xfrm>
                <a:off x="11836588" y="545468"/>
                <a:ext cx="230374" cy="27258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8851" y="0"/>
                    </a:moveTo>
                    <a:lnTo>
                      <a:pt x="160812" y="5533"/>
                    </a:lnTo>
                    <a:lnTo>
                      <a:pt x="116793" y="21286"/>
                    </a:lnTo>
                    <a:lnTo>
                      <a:pt x="78023" y="45988"/>
                    </a:lnTo>
                    <a:lnTo>
                      <a:pt x="45730" y="78369"/>
                    </a:lnTo>
                    <a:lnTo>
                      <a:pt x="21143" y="117157"/>
                    </a:lnTo>
                    <a:lnTo>
                      <a:pt x="5490" y="161082"/>
                    </a:lnTo>
                    <a:lnTo>
                      <a:pt x="0" y="208873"/>
                    </a:lnTo>
                    <a:lnTo>
                      <a:pt x="5490" y="256941"/>
                    </a:lnTo>
                    <a:lnTo>
                      <a:pt x="21143" y="301066"/>
                    </a:lnTo>
                    <a:lnTo>
                      <a:pt x="45730" y="339989"/>
                    </a:lnTo>
                    <a:lnTo>
                      <a:pt x="78023" y="372452"/>
                    </a:lnTo>
                    <a:lnTo>
                      <a:pt x="116793" y="397197"/>
                    </a:lnTo>
                    <a:lnTo>
                      <a:pt x="160812" y="412967"/>
                    </a:lnTo>
                    <a:lnTo>
                      <a:pt x="208851" y="418503"/>
                    </a:lnTo>
                    <a:lnTo>
                      <a:pt x="256935" y="412967"/>
                    </a:lnTo>
                    <a:lnTo>
                      <a:pt x="301069" y="397197"/>
                    </a:lnTo>
                    <a:lnTo>
                      <a:pt x="339997" y="372452"/>
                    </a:lnTo>
                    <a:lnTo>
                      <a:pt x="372461" y="339989"/>
                    </a:lnTo>
                    <a:lnTo>
                      <a:pt x="397206" y="301066"/>
                    </a:lnTo>
                    <a:lnTo>
                      <a:pt x="412974" y="256941"/>
                    </a:lnTo>
                    <a:lnTo>
                      <a:pt x="418510" y="208873"/>
                    </a:lnTo>
                    <a:lnTo>
                      <a:pt x="412974" y="161082"/>
                    </a:lnTo>
                    <a:lnTo>
                      <a:pt x="397206" y="117157"/>
                    </a:lnTo>
                    <a:lnTo>
                      <a:pt x="372461" y="78369"/>
                    </a:lnTo>
                    <a:lnTo>
                      <a:pt x="339997" y="45988"/>
                    </a:lnTo>
                    <a:lnTo>
                      <a:pt x="301069" y="21286"/>
                    </a:lnTo>
                    <a:lnTo>
                      <a:pt x="256935" y="5533"/>
                    </a:lnTo>
                    <a:lnTo>
                      <a:pt x="208851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5" name="object 453">
                <a:extLst>
                  <a:ext uri="{FF2B5EF4-FFF2-40B4-BE49-F238E27FC236}">
                    <a16:creationId xmlns:a16="http://schemas.microsoft.com/office/drawing/2014/main" id="{087AD368-7DB0-4D9A-1DE4-64482E965C52}"/>
                  </a:ext>
                </a:extLst>
              </p:cNvPr>
              <p:cNvSpPr/>
              <p:nvPr/>
            </p:nvSpPr>
            <p:spPr>
              <a:xfrm>
                <a:off x="11834481" y="543007"/>
                <a:ext cx="234214" cy="277122"/>
              </a:xfrm>
              <a:custGeom>
                <a:avLst/>
                <a:gdLst/>
                <a:ahLst/>
                <a:cxnLst/>
                <a:rect l="l" t="t" r="r" b="b"/>
                <a:pathLst>
                  <a:path w="426085" h="426085">
                    <a:moveTo>
                      <a:pt x="212685" y="0"/>
                    </a:moveTo>
                    <a:lnTo>
                      <a:pt x="163957" y="5623"/>
                    </a:lnTo>
                    <a:lnTo>
                      <a:pt x="119205" y="21639"/>
                    </a:lnTo>
                    <a:lnTo>
                      <a:pt x="79713" y="46763"/>
                    </a:lnTo>
                    <a:lnTo>
                      <a:pt x="46763" y="79710"/>
                    </a:lnTo>
                    <a:lnTo>
                      <a:pt x="21639" y="119197"/>
                    </a:lnTo>
                    <a:lnTo>
                      <a:pt x="5623" y="163941"/>
                    </a:lnTo>
                    <a:lnTo>
                      <a:pt x="0" y="212657"/>
                    </a:lnTo>
                    <a:lnTo>
                      <a:pt x="5623" y="261649"/>
                    </a:lnTo>
                    <a:lnTo>
                      <a:pt x="21639" y="306592"/>
                    </a:lnTo>
                    <a:lnTo>
                      <a:pt x="46763" y="346214"/>
                    </a:lnTo>
                    <a:lnTo>
                      <a:pt x="79713" y="379244"/>
                    </a:lnTo>
                    <a:lnTo>
                      <a:pt x="119205" y="404411"/>
                    </a:lnTo>
                    <a:lnTo>
                      <a:pt x="163957" y="420444"/>
                    </a:lnTo>
                    <a:lnTo>
                      <a:pt x="212685" y="426070"/>
                    </a:lnTo>
                    <a:lnTo>
                      <a:pt x="261675" y="420444"/>
                    </a:lnTo>
                    <a:lnTo>
                      <a:pt x="267113" y="418503"/>
                    </a:lnTo>
                    <a:lnTo>
                      <a:pt x="212685" y="418503"/>
                    </a:lnTo>
                    <a:lnTo>
                      <a:pt x="171227" y="414364"/>
                    </a:lnTo>
                    <a:lnTo>
                      <a:pt x="132625" y="402419"/>
                    </a:lnTo>
                    <a:lnTo>
                      <a:pt x="97732" y="383380"/>
                    </a:lnTo>
                    <a:lnTo>
                      <a:pt x="67397" y="357959"/>
                    </a:lnTo>
                    <a:lnTo>
                      <a:pt x="42385" y="327591"/>
                    </a:lnTo>
                    <a:lnTo>
                      <a:pt x="23558" y="292685"/>
                    </a:lnTo>
                    <a:lnTo>
                      <a:pt x="11694" y="254091"/>
                    </a:lnTo>
                    <a:lnTo>
                      <a:pt x="7567" y="212657"/>
                    </a:lnTo>
                    <a:lnTo>
                      <a:pt x="11694" y="171327"/>
                    </a:lnTo>
                    <a:lnTo>
                      <a:pt x="23558" y="132908"/>
                    </a:lnTo>
                    <a:lnTo>
                      <a:pt x="42385" y="98037"/>
                    </a:lnTo>
                    <a:lnTo>
                      <a:pt x="67397" y="67354"/>
                    </a:lnTo>
                    <a:lnTo>
                      <a:pt x="97732" y="42366"/>
                    </a:lnTo>
                    <a:lnTo>
                      <a:pt x="132625" y="23552"/>
                    </a:lnTo>
                    <a:lnTo>
                      <a:pt x="171227" y="11693"/>
                    </a:lnTo>
                    <a:lnTo>
                      <a:pt x="212685" y="7566"/>
                    </a:lnTo>
                    <a:lnTo>
                      <a:pt x="267127" y="7566"/>
                    </a:lnTo>
                    <a:lnTo>
                      <a:pt x="261675" y="5623"/>
                    </a:lnTo>
                    <a:lnTo>
                      <a:pt x="212685" y="0"/>
                    </a:lnTo>
                    <a:close/>
                  </a:path>
                  <a:path w="426085" h="426085">
                    <a:moveTo>
                      <a:pt x="267127" y="7566"/>
                    </a:moveTo>
                    <a:lnTo>
                      <a:pt x="212685" y="7566"/>
                    </a:lnTo>
                    <a:lnTo>
                      <a:pt x="254143" y="11693"/>
                    </a:lnTo>
                    <a:lnTo>
                      <a:pt x="292745" y="23552"/>
                    </a:lnTo>
                    <a:lnTo>
                      <a:pt x="327639" y="42366"/>
                    </a:lnTo>
                    <a:lnTo>
                      <a:pt x="357973" y="67354"/>
                    </a:lnTo>
                    <a:lnTo>
                      <a:pt x="383096" y="98037"/>
                    </a:lnTo>
                    <a:lnTo>
                      <a:pt x="402165" y="132908"/>
                    </a:lnTo>
                    <a:lnTo>
                      <a:pt x="414272" y="171327"/>
                    </a:lnTo>
                    <a:lnTo>
                      <a:pt x="418510" y="212657"/>
                    </a:lnTo>
                    <a:lnTo>
                      <a:pt x="414272" y="254091"/>
                    </a:lnTo>
                    <a:lnTo>
                      <a:pt x="402165" y="292685"/>
                    </a:lnTo>
                    <a:lnTo>
                      <a:pt x="383096" y="327591"/>
                    </a:lnTo>
                    <a:lnTo>
                      <a:pt x="357973" y="357959"/>
                    </a:lnTo>
                    <a:lnTo>
                      <a:pt x="327639" y="383380"/>
                    </a:lnTo>
                    <a:lnTo>
                      <a:pt x="292745" y="402419"/>
                    </a:lnTo>
                    <a:lnTo>
                      <a:pt x="254143" y="414364"/>
                    </a:lnTo>
                    <a:lnTo>
                      <a:pt x="212685" y="418503"/>
                    </a:lnTo>
                    <a:lnTo>
                      <a:pt x="267113" y="418503"/>
                    </a:lnTo>
                    <a:lnTo>
                      <a:pt x="306614" y="404411"/>
                    </a:lnTo>
                    <a:lnTo>
                      <a:pt x="346232" y="379244"/>
                    </a:lnTo>
                    <a:lnTo>
                      <a:pt x="379258" y="346214"/>
                    </a:lnTo>
                    <a:lnTo>
                      <a:pt x="404421" y="306592"/>
                    </a:lnTo>
                    <a:lnTo>
                      <a:pt x="420451" y="261649"/>
                    </a:lnTo>
                    <a:lnTo>
                      <a:pt x="426077" y="212657"/>
                    </a:lnTo>
                    <a:lnTo>
                      <a:pt x="420451" y="163941"/>
                    </a:lnTo>
                    <a:lnTo>
                      <a:pt x="404421" y="119197"/>
                    </a:lnTo>
                    <a:lnTo>
                      <a:pt x="379258" y="79710"/>
                    </a:lnTo>
                    <a:lnTo>
                      <a:pt x="346232" y="46763"/>
                    </a:lnTo>
                    <a:lnTo>
                      <a:pt x="306614" y="21639"/>
                    </a:lnTo>
                    <a:lnTo>
                      <a:pt x="267127" y="756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6" name="object 454">
                <a:extLst>
                  <a:ext uri="{FF2B5EF4-FFF2-40B4-BE49-F238E27FC236}">
                    <a16:creationId xmlns:a16="http://schemas.microsoft.com/office/drawing/2014/main" id="{8F3A7748-B0EA-703E-4BE2-7F7EF9D238FE}"/>
                  </a:ext>
                </a:extLst>
              </p:cNvPr>
              <p:cNvSpPr/>
              <p:nvPr/>
            </p:nvSpPr>
            <p:spPr>
              <a:xfrm>
                <a:off x="11833261" y="541530"/>
                <a:ext cx="237006" cy="280427"/>
              </a:xfrm>
              <a:custGeom>
                <a:avLst/>
                <a:gdLst/>
                <a:ahLst/>
                <a:cxnLst/>
                <a:rect l="l" t="t" r="r" b="b"/>
                <a:pathLst>
                  <a:path w="431164" h="431164">
                    <a:moveTo>
                      <a:pt x="214905" y="0"/>
                    </a:moveTo>
                    <a:lnTo>
                      <a:pt x="165577" y="5709"/>
                    </a:lnTo>
                    <a:lnTo>
                      <a:pt x="120323" y="21957"/>
                    </a:lnTo>
                    <a:lnTo>
                      <a:pt x="80423" y="47418"/>
                    </a:lnTo>
                    <a:lnTo>
                      <a:pt x="47160" y="80769"/>
                    </a:lnTo>
                    <a:lnTo>
                      <a:pt x="21814" y="120686"/>
                    </a:lnTo>
                    <a:lnTo>
                      <a:pt x="5667" y="165847"/>
                    </a:lnTo>
                    <a:lnTo>
                      <a:pt x="0" y="214927"/>
                    </a:lnTo>
                    <a:lnTo>
                      <a:pt x="5667" y="264283"/>
                    </a:lnTo>
                    <a:lnTo>
                      <a:pt x="21814" y="309643"/>
                    </a:lnTo>
                    <a:lnTo>
                      <a:pt x="47160" y="349695"/>
                    </a:lnTo>
                    <a:lnTo>
                      <a:pt x="80423" y="383129"/>
                    </a:lnTo>
                    <a:lnTo>
                      <a:pt x="120323" y="408634"/>
                    </a:lnTo>
                    <a:lnTo>
                      <a:pt x="165577" y="424898"/>
                    </a:lnTo>
                    <a:lnTo>
                      <a:pt x="214905" y="430610"/>
                    </a:lnTo>
                    <a:lnTo>
                      <a:pt x="264277" y="424898"/>
                    </a:lnTo>
                    <a:lnTo>
                      <a:pt x="282114" y="418503"/>
                    </a:lnTo>
                    <a:lnTo>
                      <a:pt x="214905" y="418503"/>
                    </a:lnTo>
                    <a:lnTo>
                      <a:pt x="168408" y="413144"/>
                    </a:lnTo>
                    <a:lnTo>
                      <a:pt x="125723" y="397868"/>
                    </a:lnTo>
                    <a:lnTo>
                      <a:pt x="88069" y="373881"/>
                    </a:lnTo>
                    <a:lnTo>
                      <a:pt x="56662" y="342389"/>
                    </a:lnTo>
                    <a:lnTo>
                      <a:pt x="32721" y="304596"/>
                    </a:lnTo>
                    <a:lnTo>
                      <a:pt x="17463" y="261706"/>
                    </a:lnTo>
                    <a:lnTo>
                      <a:pt x="12107" y="214927"/>
                    </a:lnTo>
                    <a:lnTo>
                      <a:pt x="17463" y="168424"/>
                    </a:lnTo>
                    <a:lnTo>
                      <a:pt x="32721" y="125734"/>
                    </a:lnTo>
                    <a:lnTo>
                      <a:pt x="56662" y="88075"/>
                    </a:lnTo>
                    <a:lnTo>
                      <a:pt x="88069" y="56666"/>
                    </a:lnTo>
                    <a:lnTo>
                      <a:pt x="125723" y="32722"/>
                    </a:lnTo>
                    <a:lnTo>
                      <a:pt x="168408" y="17463"/>
                    </a:lnTo>
                    <a:lnTo>
                      <a:pt x="214905" y="12106"/>
                    </a:lnTo>
                    <a:lnTo>
                      <a:pt x="282140" y="12106"/>
                    </a:lnTo>
                    <a:lnTo>
                      <a:pt x="264277" y="5709"/>
                    </a:lnTo>
                    <a:lnTo>
                      <a:pt x="214905" y="0"/>
                    </a:lnTo>
                    <a:close/>
                  </a:path>
                  <a:path w="431164" h="431164">
                    <a:moveTo>
                      <a:pt x="282140" y="12106"/>
                    </a:moveTo>
                    <a:lnTo>
                      <a:pt x="214905" y="12106"/>
                    </a:lnTo>
                    <a:lnTo>
                      <a:pt x="261446" y="17463"/>
                    </a:lnTo>
                    <a:lnTo>
                      <a:pt x="304246" y="32722"/>
                    </a:lnTo>
                    <a:lnTo>
                      <a:pt x="342058" y="56666"/>
                    </a:lnTo>
                    <a:lnTo>
                      <a:pt x="373637" y="88075"/>
                    </a:lnTo>
                    <a:lnTo>
                      <a:pt x="397736" y="125734"/>
                    </a:lnTo>
                    <a:lnTo>
                      <a:pt x="413109" y="168424"/>
                    </a:lnTo>
                    <a:lnTo>
                      <a:pt x="418510" y="214927"/>
                    </a:lnTo>
                    <a:lnTo>
                      <a:pt x="413109" y="261706"/>
                    </a:lnTo>
                    <a:lnTo>
                      <a:pt x="397736" y="304596"/>
                    </a:lnTo>
                    <a:lnTo>
                      <a:pt x="373637" y="342389"/>
                    </a:lnTo>
                    <a:lnTo>
                      <a:pt x="342058" y="373881"/>
                    </a:lnTo>
                    <a:lnTo>
                      <a:pt x="304246" y="397868"/>
                    </a:lnTo>
                    <a:lnTo>
                      <a:pt x="261446" y="413144"/>
                    </a:lnTo>
                    <a:lnTo>
                      <a:pt x="214905" y="418503"/>
                    </a:lnTo>
                    <a:lnTo>
                      <a:pt x="282114" y="418503"/>
                    </a:lnTo>
                    <a:lnTo>
                      <a:pt x="349704" y="383129"/>
                    </a:lnTo>
                    <a:lnTo>
                      <a:pt x="383139" y="349695"/>
                    </a:lnTo>
                    <a:lnTo>
                      <a:pt x="408643" y="309643"/>
                    </a:lnTo>
                    <a:lnTo>
                      <a:pt x="424905" y="264283"/>
                    </a:lnTo>
                    <a:lnTo>
                      <a:pt x="430617" y="214927"/>
                    </a:lnTo>
                    <a:lnTo>
                      <a:pt x="424905" y="165847"/>
                    </a:lnTo>
                    <a:lnTo>
                      <a:pt x="408643" y="120686"/>
                    </a:lnTo>
                    <a:lnTo>
                      <a:pt x="383139" y="80769"/>
                    </a:lnTo>
                    <a:lnTo>
                      <a:pt x="349704" y="47418"/>
                    </a:lnTo>
                    <a:lnTo>
                      <a:pt x="309647" y="21957"/>
                    </a:lnTo>
                    <a:lnTo>
                      <a:pt x="282140" y="1210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7" name="object 455">
                <a:extLst>
                  <a:ext uri="{FF2B5EF4-FFF2-40B4-BE49-F238E27FC236}">
                    <a16:creationId xmlns:a16="http://schemas.microsoft.com/office/drawing/2014/main" id="{D1445B5F-2803-2038-573A-C7E13BF02AFB}"/>
                  </a:ext>
                </a:extLst>
              </p:cNvPr>
              <p:cNvSpPr/>
              <p:nvPr/>
            </p:nvSpPr>
            <p:spPr>
              <a:xfrm>
                <a:off x="11831153" y="539070"/>
                <a:ext cx="241195" cy="285382"/>
              </a:xfrm>
              <a:custGeom>
                <a:avLst/>
                <a:gdLst/>
                <a:ahLst/>
                <a:cxnLst/>
                <a:rect l="l" t="t" r="r" b="b"/>
                <a:pathLst>
                  <a:path w="438785" h="438785">
                    <a:moveTo>
                      <a:pt x="218739" y="0"/>
                    </a:moveTo>
                    <a:lnTo>
                      <a:pt x="168722" y="5800"/>
                    </a:lnTo>
                    <a:lnTo>
                      <a:pt x="122735" y="22310"/>
                    </a:lnTo>
                    <a:lnTo>
                      <a:pt x="82113" y="48192"/>
                    </a:lnTo>
                    <a:lnTo>
                      <a:pt x="48192" y="82110"/>
                    </a:lnTo>
                    <a:lnTo>
                      <a:pt x="22309" y="122727"/>
                    </a:lnTo>
                    <a:lnTo>
                      <a:pt x="5800" y="168706"/>
                    </a:lnTo>
                    <a:lnTo>
                      <a:pt x="0" y="218710"/>
                    </a:lnTo>
                    <a:lnTo>
                      <a:pt x="5800" y="268991"/>
                    </a:lnTo>
                    <a:lnTo>
                      <a:pt x="22309" y="315169"/>
                    </a:lnTo>
                    <a:lnTo>
                      <a:pt x="48192" y="355921"/>
                    </a:lnTo>
                    <a:lnTo>
                      <a:pt x="82113" y="389922"/>
                    </a:lnTo>
                    <a:lnTo>
                      <a:pt x="122735" y="415847"/>
                    </a:lnTo>
                    <a:lnTo>
                      <a:pt x="168722" y="432374"/>
                    </a:lnTo>
                    <a:lnTo>
                      <a:pt x="218739" y="438177"/>
                    </a:lnTo>
                    <a:lnTo>
                      <a:pt x="262929" y="433713"/>
                    </a:lnTo>
                    <a:lnTo>
                      <a:pt x="272909" y="430610"/>
                    </a:lnTo>
                    <a:lnTo>
                      <a:pt x="218739" y="430610"/>
                    </a:lnTo>
                    <a:lnTo>
                      <a:pt x="176157" y="426341"/>
                    </a:lnTo>
                    <a:lnTo>
                      <a:pt x="136497" y="414053"/>
                    </a:lnTo>
                    <a:lnTo>
                      <a:pt x="100678" y="394529"/>
                    </a:lnTo>
                    <a:lnTo>
                      <a:pt x="69617" y="368553"/>
                    </a:lnTo>
                    <a:lnTo>
                      <a:pt x="43662" y="337050"/>
                    </a:lnTo>
                    <a:lnTo>
                      <a:pt x="24139" y="301009"/>
                    </a:lnTo>
                    <a:lnTo>
                      <a:pt x="11842" y="261279"/>
                    </a:lnTo>
                    <a:lnTo>
                      <a:pt x="7567" y="218710"/>
                    </a:lnTo>
                    <a:lnTo>
                      <a:pt x="11842" y="176151"/>
                    </a:lnTo>
                    <a:lnTo>
                      <a:pt x="24139" y="136502"/>
                    </a:lnTo>
                    <a:lnTo>
                      <a:pt x="43662" y="100685"/>
                    </a:lnTo>
                    <a:lnTo>
                      <a:pt x="69617" y="69624"/>
                    </a:lnTo>
                    <a:lnTo>
                      <a:pt x="100678" y="43643"/>
                    </a:lnTo>
                    <a:lnTo>
                      <a:pt x="136497" y="24120"/>
                    </a:lnTo>
                    <a:lnTo>
                      <a:pt x="176157" y="11835"/>
                    </a:lnTo>
                    <a:lnTo>
                      <a:pt x="218739" y="7566"/>
                    </a:lnTo>
                    <a:lnTo>
                      <a:pt x="273957" y="7566"/>
                    </a:lnTo>
                    <a:lnTo>
                      <a:pt x="269017" y="5800"/>
                    </a:lnTo>
                    <a:lnTo>
                      <a:pt x="218739" y="0"/>
                    </a:lnTo>
                    <a:close/>
                  </a:path>
                  <a:path w="438785" h="438785">
                    <a:moveTo>
                      <a:pt x="273957" y="7566"/>
                    </a:moveTo>
                    <a:lnTo>
                      <a:pt x="218739" y="7566"/>
                    </a:lnTo>
                    <a:lnTo>
                      <a:pt x="261332" y="11835"/>
                    </a:lnTo>
                    <a:lnTo>
                      <a:pt x="301069" y="24120"/>
                    </a:lnTo>
                    <a:lnTo>
                      <a:pt x="337097" y="43643"/>
                    </a:lnTo>
                    <a:lnTo>
                      <a:pt x="368567" y="69624"/>
                    </a:lnTo>
                    <a:lnTo>
                      <a:pt x="394224" y="100685"/>
                    </a:lnTo>
                    <a:lnTo>
                      <a:pt x="413780" y="136502"/>
                    </a:lnTo>
                    <a:lnTo>
                      <a:pt x="426242" y="176151"/>
                    </a:lnTo>
                    <a:lnTo>
                      <a:pt x="430617" y="218710"/>
                    </a:lnTo>
                    <a:lnTo>
                      <a:pt x="426242" y="261279"/>
                    </a:lnTo>
                    <a:lnTo>
                      <a:pt x="413780" y="301009"/>
                    </a:lnTo>
                    <a:lnTo>
                      <a:pt x="394224" y="337050"/>
                    </a:lnTo>
                    <a:lnTo>
                      <a:pt x="368567" y="368553"/>
                    </a:lnTo>
                    <a:lnTo>
                      <a:pt x="337097" y="394529"/>
                    </a:lnTo>
                    <a:lnTo>
                      <a:pt x="301069" y="414053"/>
                    </a:lnTo>
                    <a:lnTo>
                      <a:pt x="261332" y="426341"/>
                    </a:lnTo>
                    <a:lnTo>
                      <a:pt x="218739" y="430610"/>
                    </a:lnTo>
                    <a:lnTo>
                      <a:pt x="272909" y="430610"/>
                    </a:lnTo>
                    <a:lnTo>
                      <a:pt x="341379" y="400661"/>
                    </a:lnTo>
                    <a:lnTo>
                      <a:pt x="373864" y="373848"/>
                    </a:lnTo>
                    <a:lnTo>
                      <a:pt x="400674" y="341359"/>
                    </a:lnTo>
                    <a:lnTo>
                      <a:pt x="420922" y="304082"/>
                    </a:lnTo>
                    <a:lnTo>
                      <a:pt x="433721" y="262903"/>
                    </a:lnTo>
                    <a:lnTo>
                      <a:pt x="438184" y="218710"/>
                    </a:lnTo>
                    <a:lnTo>
                      <a:pt x="432382" y="168706"/>
                    </a:lnTo>
                    <a:lnTo>
                      <a:pt x="415858" y="122727"/>
                    </a:lnTo>
                    <a:lnTo>
                      <a:pt x="389936" y="82110"/>
                    </a:lnTo>
                    <a:lnTo>
                      <a:pt x="355939" y="48192"/>
                    </a:lnTo>
                    <a:lnTo>
                      <a:pt x="315191" y="22310"/>
                    </a:lnTo>
                    <a:lnTo>
                      <a:pt x="273957" y="7566"/>
                    </a:lnTo>
                    <a:close/>
                  </a:path>
                  <a:path w="438785" h="438785">
                    <a:moveTo>
                      <a:pt x="218739" y="12106"/>
                    </a:moveTo>
                    <a:lnTo>
                      <a:pt x="171299" y="17593"/>
                    </a:lnTo>
                    <a:lnTo>
                      <a:pt x="127782" y="33208"/>
                    </a:lnTo>
                    <a:lnTo>
                      <a:pt x="89420" y="57678"/>
                    </a:lnTo>
                    <a:lnTo>
                      <a:pt x="57441" y="89734"/>
                    </a:lnTo>
                    <a:lnTo>
                      <a:pt x="33075" y="128105"/>
                    </a:lnTo>
                    <a:lnTo>
                      <a:pt x="17554" y="171521"/>
                    </a:lnTo>
                    <a:lnTo>
                      <a:pt x="12107" y="218710"/>
                    </a:lnTo>
                    <a:lnTo>
                      <a:pt x="17554" y="266176"/>
                    </a:lnTo>
                    <a:lnTo>
                      <a:pt x="33075" y="309791"/>
                    </a:lnTo>
                    <a:lnTo>
                      <a:pt x="57441" y="348297"/>
                    </a:lnTo>
                    <a:lnTo>
                      <a:pt x="89420" y="380436"/>
                    </a:lnTo>
                    <a:lnTo>
                      <a:pt x="127782" y="404950"/>
                    </a:lnTo>
                    <a:lnTo>
                      <a:pt x="171299" y="420580"/>
                    </a:lnTo>
                    <a:lnTo>
                      <a:pt x="218739" y="426070"/>
                    </a:lnTo>
                    <a:lnTo>
                      <a:pt x="266218" y="420580"/>
                    </a:lnTo>
                    <a:lnTo>
                      <a:pt x="272013" y="418503"/>
                    </a:lnTo>
                    <a:lnTo>
                      <a:pt x="218739" y="418503"/>
                    </a:lnTo>
                    <a:lnTo>
                      <a:pt x="178870" y="414399"/>
                    </a:lnTo>
                    <a:lnTo>
                      <a:pt x="141554" y="402703"/>
                    </a:lnTo>
                    <a:lnTo>
                      <a:pt x="107644" y="384338"/>
                    </a:lnTo>
                    <a:lnTo>
                      <a:pt x="77991" y="360229"/>
                    </a:lnTo>
                    <a:lnTo>
                      <a:pt x="53556" y="330559"/>
                    </a:lnTo>
                    <a:lnTo>
                      <a:pt x="35212" y="296563"/>
                    </a:lnTo>
                    <a:lnTo>
                      <a:pt x="23678" y="259021"/>
                    </a:lnTo>
                    <a:lnTo>
                      <a:pt x="19674" y="218710"/>
                    </a:lnTo>
                    <a:lnTo>
                      <a:pt x="23678" y="178835"/>
                    </a:lnTo>
                    <a:lnTo>
                      <a:pt x="35212" y="141515"/>
                    </a:lnTo>
                    <a:lnTo>
                      <a:pt x="53556" y="107602"/>
                    </a:lnTo>
                    <a:lnTo>
                      <a:pt x="77991" y="77948"/>
                    </a:lnTo>
                    <a:lnTo>
                      <a:pt x="107644" y="53515"/>
                    </a:lnTo>
                    <a:lnTo>
                      <a:pt x="141554" y="35186"/>
                    </a:lnTo>
                    <a:lnTo>
                      <a:pt x="178870" y="23670"/>
                    </a:lnTo>
                    <a:lnTo>
                      <a:pt x="218739" y="19673"/>
                    </a:lnTo>
                    <a:lnTo>
                      <a:pt x="272027" y="19673"/>
                    </a:lnTo>
                    <a:lnTo>
                      <a:pt x="266218" y="17593"/>
                    </a:lnTo>
                    <a:lnTo>
                      <a:pt x="218739" y="12106"/>
                    </a:lnTo>
                    <a:close/>
                  </a:path>
                  <a:path w="438785" h="438785">
                    <a:moveTo>
                      <a:pt x="272027" y="19673"/>
                    </a:moveTo>
                    <a:lnTo>
                      <a:pt x="218739" y="19673"/>
                    </a:lnTo>
                    <a:lnTo>
                      <a:pt x="259062" y="23670"/>
                    </a:lnTo>
                    <a:lnTo>
                      <a:pt x="296528" y="35186"/>
                    </a:lnTo>
                    <a:lnTo>
                      <a:pt x="330287" y="53515"/>
                    </a:lnTo>
                    <a:lnTo>
                      <a:pt x="384032" y="107602"/>
                    </a:lnTo>
                    <a:lnTo>
                      <a:pt x="402619" y="141515"/>
                    </a:lnTo>
                    <a:lnTo>
                      <a:pt x="414395" y="178835"/>
                    </a:lnTo>
                    <a:lnTo>
                      <a:pt x="418510" y="218710"/>
                    </a:lnTo>
                    <a:lnTo>
                      <a:pt x="414395" y="259021"/>
                    </a:lnTo>
                    <a:lnTo>
                      <a:pt x="402619" y="296563"/>
                    </a:lnTo>
                    <a:lnTo>
                      <a:pt x="384032" y="330559"/>
                    </a:lnTo>
                    <a:lnTo>
                      <a:pt x="359486" y="360229"/>
                    </a:lnTo>
                    <a:lnTo>
                      <a:pt x="296528" y="402703"/>
                    </a:lnTo>
                    <a:lnTo>
                      <a:pt x="259062" y="414399"/>
                    </a:lnTo>
                    <a:lnTo>
                      <a:pt x="218739" y="418503"/>
                    </a:lnTo>
                    <a:lnTo>
                      <a:pt x="272013" y="418503"/>
                    </a:lnTo>
                    <a:lnTo>
                      <a:pt x="309835" y="404950"/>
                    </a:lnTo>
                    <a:lnTo>
                      <a:pt x="348336" y="380436"/>
                    </a:lnTo>
                    <a:lnTo>
                      <a:pt x="380465" y="348297"/>
                    </a:lnTo>
                    <a:lnTo>
                      <a:pt x="404968" y="309791"/>
                    </a:lnTo>
                    <a:lnTo>
                      <a:pt x="420591" y="266176"/>
                    </a:lnTo>
                    <a:lnTo>
                      <a:pt x="426077" y="218710"/>
                    </a:lnTo>
                    <a:lnTo>
                      <a:pt x="420591" y="171521"/>
                    </a:lnTo>
                    <a:lnTo>
                      <a:pt x="404968" y="128105"/>
                    </a:lnTo>
                    <a:lnTo>
                      <a:pt x="380465" y="89734"/>
                    </a:lnTo>
                    <a:lnTo>
                      <a:pt x="348336" y="57678"/>
                    </a:lnTo>
                    <a:lnTo>
                      <a:pt x="309835" y="33208"/>
                    </a:lnTo>
                    <a:lnTo>
                      <a:pt x="272027" y="1967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8" name="object 456">
                <a:extLst>
                  <a:ext uri="{FF2B5EF4-FFF2-40B4-BE49-F238E27FC236}">
                    <a16:creationId xmlns:a16="http://schemas.microsoft.com/office/drawing/2014/main" id="{DC58E87B-02BE-844C-8B39-1CD92EFD1191}"/>
                  </a:ext>
                </a:extLst>
              </p:cNvPr>
              <p:cNvSpPr/>
              <p:nvPr/>
            </p:nvSpPr>
            <p:spPr>
              <a:xfrm>
                <a:off x="11836588" y="641940"/>
                <a:ext cx="223044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5764">
                    <a:moveTo>
                      <a:pt x="0" y="0"/>
                    </a:moveTo>
                    <a:lnTo>
                      <a:pt x="405595" y="0"/>
                    </a:lnTo>
                  </a:path>
                </a:pathLst>
              </a:custGeom>
              <a:ln w="756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9" name="object 457">
                <a:extLst>
                  <a:ext uri="{FF2B5EF4-FFF2-40B4-BE49-F238E27FC236}">
                    <a16:creationId xmlns:a16="http://schemas.microsoft.com/office/drawing/2014/main" id="{201FD741-3F4F-BCB5-DDE2-7498DBFF0C23}"/>
                  </a:ext>
                </a:extLst>
              </p:cNvPr>
              <p:cNvSpPr/>
              <p:nvPr/>
            </p:nvSpPr>
            <p:spPr>
              <a:xfrm>
                <a:off x="11836588" y="641940"/>
                <a:ext cx="223044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5764">
                    <a:moveTo>
                      <a:pt x="0" y="0"/>
                    </a:moveTo>
                    <a:lnTo>
                      <a:pt x="405595" y="0"/>
                    </a:lnTo>
                  </a:path>
                </a:pathLst>
              </a:custGeom>
              <a:ln w="1210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0" name="object 458">
                <a:extLst>
                  <a:ext uri="{FF2B5EF4-FFF2-40B4-BE49-F238E27FC236}">
                    <a16:creationId xmlns:a16="http://schemas.microsoft.com/office/drawing/2014/main" id="{E1CA8D31-9BC3-1DC9-F8B4-842B1AD48971}"/>
                  </a:ext>
                </a:extLst>
              </p:cNvPr>
              <p:cNvSpPr/>
              <p:nvPr/>
            </p:nvSpPr>
            <p:spPr>
              <a:xfrm>
                <a:off x="11834481" y="645632"/>
                <a:ext cx="227232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3385">
                    <a:moveTo>
                      <a:pt x="0" y="0"/>
                    </a:moveTo>
                    <a:lnTo>
                      <a:pt x="413263" y="0"/>
                    </a:lnTo>
                  </a:path>
                </a:pathLst>
              </a:custGeom>
              <a:ln w="761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1" name="object 459">
                <a:extLst>
                  <a:ext uri="{FF2B5EF4-FFF2-40B4-BE49-F238E27FC236}">
                    <a16:creationId xmlns:a16="http://schemas.microsoft.com/office/drawing/2014/main" id="{CA3AC512-E31E-FBB0-098D-946B4CA36126}"/>
                  </a:ext>
                </a:extLst>
              </p:cNvPr>
              <p:cNvSpPr/>
              <p:nvPr/>
            </p:nvSpPr>
            <p:spPr>
              <a:xfrm>
                <a:off x="11834481" y="640676"/>
                <a:ext cx="4189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3810">
                    <a:moveTo>
                      <a:pt x="0" y="3809"/>
                    </a:moveTo>
                    <a:lnTo>
                      <a:pt x="7567" y="380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2" name="object 460">
                <a:extLst>
                  <a:ext uri="{FF2B5EF4-FFF2-40B4-BE49-F238E27FC236}">
                    <a16:creationId xmlns:a16="http://schemas.microsoft.com/office/drawing/2014/main" id="{3B45B88A-CB37-B10F-CD81-CF60E6ADF409}"/>
                  </a:ext>
                </a:extLst>
              </p:cNvPr>
              <p:cNvSpPr/>
              <p:nvPr/>
            </p:nvSpPr>
            <p:spPr>
              <a:xfrm>
                <a:off x="11834481" y="638199"/>
                <a:ext cx="2443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810">
                    <a:moveTo>
                      <a:pt x="0" y="3809"/>
                    </a:moveTo>
                    <a:lnTo>
                      <a:pt x="3833" y="3809"/>
                    </a:lnTo>
                    <a:lnTo>
                      <a:pt x="383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3" name="object 461">
                <a:extLst>
                  <a:ext uri="{FF2B5EF4-FFF2-40B4-BE49-F238E27FC236}">
                    <a16:creationId xmlns:a16="http://schemas.microsoft.com/office/drawing/2014/main" id="{EB165D7F-2F5B-4EF6-9FA1-C8313D3AE24E}"/>
                  </a:ext>
                </a:extLst>
              </p:cNvPr>
              <p:cNvSpPr/>
              <p:nvPr/>
            </p:nvSpPr>
            <p:spPr>
              <a:xfrm>
                <a:off x="11834481" y="636960"/>
                <a:ext cx="227232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3385">
                    <a:moveTo>
                      <a:pt x="0" y="0"/>
                    </a:moveTo>
                    <a:lnTo>
                      <a:pt x="413263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4" name="object 462">
                <a:extLst>
                  <a:ext uri="{FF2B5EF4-FFF2-40B4-BE49-F238E27FC236}">
                    <a16:creationId xmlns:a16="http://schemas.microsoft.com/office/drawing/2014/main" id="{DAE3231A-7EFB-9ECD-4E28-2D50F708A31C}"/>
                  </a:ext>
                </a:extLst>
              </p:cNvPr>
              <p:cNvSpPr/>
              <p:nvPr/>
            </p:nvSpPr>
            <p:spPr>
              <a:xfrm>
                <a:off x="12057488" y="640676"/>
                <a:ext cx="4189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3810">
                    <a:moveTo>
                      <a:pt x="0" y="3809"/>
                    </a:moveTo>
                    <a:lnTo>
                      <a:pt x="7567" y="380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5" name="object 463">
                <a:extLst>
                  <a:ext uri="{FF2B5EF4-FFF2-40B4-BE49-F238E27FC236}">
                    <a16:creationId xmlns:a16="http://schemas.microsoft.com/office/drawing/2014/main" id="{0A5ECE05-4BE1-30F2-DE3B-857184C671C8}"/>
                  </a:ext>
                </a:extLst>
              </p:cNvPr>
              <p:cNvSpPr/>
              <p:nvPr/>
            </p:nvSpPr>
            <p:spPr>
              <a:xfrm>
                <a:off x="11838640" y="639438"/>
                <a:ext cx="223044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5764">
                    <a:moveTo>
                      <a:pt x="0" y="0"/>
                    </a:moveTo>
                    <a:lnTo>
                      <a:pt x="405696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6" name="object 464">
                <a:extLst>
                  <a:ext uri="{FF2B5EF4-FFF2-40B4-BE49-F238E27FC236}">
                    <a16:creationId xmlns:a16="http://schemas.microsoft.com/office/drawing/2014/main" id="{CDAE2D37-81DD-9856-FECB-C1EE2A16FF5B}"/>
                  </a:ext>
                </a:extLst>
              </p:cNvPr>
              <p:cNvSpPr/>
              <p:nvPr/>
            </p:nvSpPr>
            <p:spPr>
              <a:xfrm>
                <a:off x="11836588" y="638002"/>
                <a:ext cx="2094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373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3733" y="3783"/>
                    </a:lnTo>
                    <a:lnTo>
                      <a:pt x="373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7" name="object 465">
                <a:extLst>
                  <a:ext uri="{FF2B5EF4-FFF2-40B4-BE49-F238E27FC236}">
                    <a16:creationId xmlns:a16="http://schemas.microsoft.com/office/drawing/2014/main" id="{1E272EAC-0185-9ADA-A78C-B47D2CDA2C9B}"/>
                  </a:ext>
                </a:extLst>
              </p:cNvPr>
              <p:cNvSpPr/>
              <p:nvPr/>
            </p:nvSpPr>
            <p:spPr>
              <a:xfrm>
                <a:off x="11837420" y="681317"/>
                <a:ext cx="2293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7195">
                    <a:moveTo>
                      <a:pt x="0" y="0"/>
                    </a:moveTo>
                    <a:lnTo>
                      <a:pt x="416996" y="0"/>
                    </a:lnTo>
                  </a:path>
                </a:pathLst>
              </a:custGeom>
              <a:ln w="756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8" name="object 466">
                <a:extLst>
                  <a:ext uri="{FF2B5EF4-FFF2-40B4-BE49-F238E27FC236}">
                    <a16:creationId xmlns:a16="http://schemas.microsoft.com/office/drawing/2014/main" id="{ED599425-0597-9053-5E58-F71B03AFBCB8}"/>
                  </a:ext>
                </a:extLst>
              </p:cNvPr>
              <p:cNvSpPr/>
              <p:nvPr/>
            </p:nvSpPr>
            <p:spPr>
              <a:xfrm>
                <a:off x="11837420" y="681317"/>
                <a:ext cx="2293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7195">
                    <a:moveTo>
                      <a:pt x="0" y="0"/>
                    </a:moveTo>
                    <a:lnTo>
                      <a:pt x="416996" y="0"/>
                    </a:lnTo>
                  </a:path>
                </a:pathLst>
              </a:custGeom>
              <a:ln w="1210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9" name="object 467">
                <a:extLst>
                  <a:ext uri="{FF2B5EF4-FFF2-40B4-BE49-F238E27FC236}">
                    <a16:creationId xmlns:a16="http://schemas.microsoft.com/office/drawing/2014/main" id="{66D151AD-CE79-5711-D0B6-3235EC685E57}"/>
                  </a:ext>
                </a:extLst>
              </p:cNvPr>
              <p:cNvSpPr/>
              <p:nvPr/>
            </p:nvSpPr>
            <p:spPr>
              <a:xfrm>
                <a:off x="11835313" y="685280"/>
                <a:ext cx="2335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4814">
                    <a:moveTo>
                      <a:pt x="0" y="0"/>
                    </a:moveTo>
                    <a:lnTo>
                      <a:pt x="424563" y="0"/>
                    </a:lnTo>
                  </a:path>
                </a:pathLst>
              </a:custGeom>
              <a:ln w="761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0" name="object 468">
                <a:extLst>
                  <a:ext uri="{FF2B5EF4-FFF2-40B4-BE49-F238E27FC236}">
                    <a16:creationId xmlns:a16="http://schemas.microsoft.com/office/drawing/2014/main" id="{51C26100-871C-75D4-6EF9-683C59E9DF27}"/>
                  </a:ext>
                </a:extLst>
              </p:cNvPr>
              <p:cNvSpPr/>
              <p:nvPr/>
            </p:nvSpPr>
            <p:spPr>
              <a:xfrm>
                <a:off x="11835313" y="679498"/>
                <a:ext cx="4189" cy="3304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080">
                    <a:moveTo>
                      <a:pt x="0" y="5079"/>
                    </a:moveTo>
                    <a:lnTo>
                      <a:pt x="7567" y="507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1" name="object 469">
                <a:extLst>
                  <a:ext uri="{FF2B5EF4-FFF2-40B4-BE49-F238E27FC236}">
                    <a16:creationId xmlns:a16="http://schemas.microsoft.com/office/drawing/2014/main" id="{186B3525-48F3-2C6D-C2D7-332B3CA41728}"/>
                  </a:ext>
                </a:extLst>
              </p:cNvPr>
              <p:cNvSpPr/>
              <p:nvPr/>
            </p:nvSpPr>
            <p:spPr>
              <a:xfrm>
                <a:off x="11835313" y="677020"/>
                <a:ext cx="2443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810">
                    <a:moveTo>
                      <a:pt x="0" y="3809"/>
                    </a:moveTo>
                    <a:lnTo>
                      <a:pt x="3833" y="3809"/>
                    </a:lnTo>
                    <a:lnTo>
                      <a:pt x="383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2" name="object 470">
                <a:extLst>
                  <a:ext uri="{FF2B5EF4-FFF2-40B4-BE49-F238E27FC236}">
                    <a16:creationId xmlns:a16="http://schemas.microsoft.com/office/drawing/2014/main" id="{A132DAE7-3763-1A5D-56EB-1A8CD0E9BD80}"/>
                  </a:ext>
                </a:extLst>
              </p:cNvPr>
              <p:cNvSpPr/>
              <p:nvPr/>
            </p:nvSpPr>
            <p:spPr>
              <a:xfrm>
                <a:off x="11835313" y="675781"/>
                <a:ext cx="233516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4814">
                    <a:moveTo>
                      <a:pt x="0" y="0"/>
                    </a:moveTo>
                    <a:lnTo>
                      <a:pt x="424563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3" name="object 471">
                <a:extLst>
                  <a:ext uri="{FF2B5EF4-FFF2-40B4-BE49-F238E27FC236}">
                    <a16:creationId xmlns:a16="http://schemas.microsoft.com/office/drawing/2014/main" id="{0F769FB7-D400-65C3-0E7B-B37BFD7B6F84}"/>
                  </a:ext>
                </a:extLst>
              </p:cNvPr>
              <p:cNvSpPr/>
              <p:nvPr/>
            </p:nvSpPr>
            <p:spPr>
              <a:xfrm>
                <a:off x="12064531" y="679498"/>
                <a:ext cx="4189" cy="3304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080">
                    <a:moveTo>
                      <a:pt x="0" y="5079"/>
                    </a:moveTo>
                    <a:lnTo>
                      <a:pt x="7567" y="507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4" name="object 472">
                <a:extLst>
                  <a:ext uri="{FF2B5EF4-FFF2-40B4-BE49-F238E27FC236}">
                    <a16:creationId xmlns:a16="http://schemas.microsoft.com/office/drawing/2014/main" id="{B26E2391-A058-AE5E-4F7B-4748F83C881B}"/>
                  </a:ext>
                </a:extLst>
              </p:cNvPr>
              <p:cNvSpPr/>
              <p:nvPr/>
            </p:nvSpPr>
            <p:spPr>
              <a:xfrm>
                <a:off x="11839472" y="678259"/>
                <a:ext cx="229327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7195">
                    <a:moveTo>
                      <a:pt x="0" y="0"/>
                    </a:moveTo>
                    <a:lnTo>
                      <a:pt x="416996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5" name="object 473">
                <a:extLst>
                  <a:ext uri="{FF2B5EF4-FFF2-40B4-BE49-F238E27FC236}">
                    <a16:creationId xmlns:a16="http://schemas.microsoft.com/office/drawing/2014/main" id="{42E2FDA6-36CC-502D-97A8-F12DDAC8593D}"/>
                  </a:ext>
                </a:extLst>
              </p:cNvPr>
              <p:cNvSpPr/>
              <p:nvPr/>
            </p:nvSpPr>
            <p:spPr>
              <a:xfrm>
                <a:off x="11837420" y="677381"/>
                <a:ext cx="2094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373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3733" y="3783"/>
                    </a:lnTo>
                    <a:lnTo>
                      <a:pt x="373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6" name="object 474">
                <a:extLst>
                  <a:ext uri="{FF2B5EF4-FFF2-40B4-BE49-F238E27FC236}">
                    <a16:creationId xmlns:a16="http://schemas.microsoft.com/office/drawing/2014/main" id="{0B1ED177-97B7-E12E-6A03-34CB3E14151D}"/>
                  </a:ext>
                </a:extLst>
              </p:cNvPr>
              <p:cNvSpPr/>
              <p:nvPr/>
            </p:nvSpPr>
            <p:spPr>
              <a:xfrm>
                <a:off x="11840304" y="772869"/>
                <a:ext cx="35772" cy="74319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7" name="object 475">
                <a:extLst>
                  <a:ext uri="{FF2B5EF4-FFF2-40B4-BE49-F238E27FC236}">
                    <a16:creationId xmlns:a16="http://schemas.microsoft.com/office/drawing/2014/main" id="{609635E9-1978-CDBC-B8CB-1435E6608F32}"/>
                  </a:ext>
                </a:extLst>
              </p:cNvPr>
              <p:cNvSpPr/>
              <p:nvPr/>
            </p:nvSpPr>
            <p:spPr>
              <a:xfrm>
                <a:off x="12030034" y="772869"/>
                <a:ext cx="35328" cy="74319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8" name="object 476">
                <a:extLst>
                  <a:ext uri="{FF2B5EF4-FFF2-40B4-BE49-F238E27FC236}">
                    <a16:creationId xmlns:a16="http://schemas.microsoft.com/office/drawing/2014/main" id="{7A7D2057-48D1-1242-70D7-D9AA9CF46ED4}"/>
                  </a:ext>
                </a:extLst>
              </p:cNvPr>
              <p:cNvSpPr/>
              <p:nvPr/>
            </p:nvSpPr>
            <p:spPr>
              <a:xfrm>
                <a:off x="11916008" y="503563"/>
                <a:ext cx="70767" cy="47907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9" name="object 477">
                <a:extLst>
                  <a:ext uri="{FF2B5EF4-FFF2-40B4-BE49-F238E27FC236}">
                    <a16:creationId xmlns:a16="http://schemas.microsoft.com/office/drawing/2014/main" id="{A7F7A1F1-DDFD-FDB7-6FB5-28C52F70446F}"/>
                  </a:ext>
                </a:extLst>
              </p:cNvPr>
              <p:cNvSpPr/>
              <p:nvPr/>
            </p:nvSpPr>
            <p:spPr>
              <a:xfrm>
                <a:off x="11571975" y="660641"/>
                <a:ext cx="139621" cy="165613"/>
              </a:xfrm>
              <a:custGeom>
                <a:avLst/>
                <a:gdLst/>
                <a:ahLst/>
                <a:cxnLst/>
                <a:rect l="l" t="t" r="r" b="b"/>
                <a:pathLst>
                  <a:path w="254000" h="254635">
                    <a:moveTo>
                      <a:pt x="126390" y="0"/>
                    </a:moveTo>
                    <a:lnTo>
                      <a:pt x="77267" y="9968"/>
                    </a:lnTo>
                    <a:lnTo>
                      <a:pt x="37085" y="37178"/>
                    </a:lnTo>
                    <a:lnTo>
                      <a:pt x="9957" y="77584"/>
                    </a:lnTo>
                    <a:lnTo>
                      <a:pt x="0" y="127142"/>
                    </a:lnTo>
                    <a:lnTo>
                      <a:pt x="9957" y="176700"/>
                    </a:lnTo>
                    <a:lnTo>
                      <a:pt x="37085" y="217106"/>
                    </a:lnTo>
                    <a:lnTo>
                      <a:pt x="77267" y="244315"/>
                    </a:lnTo>
                    <a:lnTo>
                      <a:pt x="126390" y="254284"/>
                    </a:lnTo>
                    <a:lnTo>
                      <a:pt x="175952" y="244315"/>
                    </a:lnTo>
                    <a:lnTo>
                      <a:pt x="216363" y="217106"/>
                    </a:lnTo>
                    <a:lnTo>
                      <a:pt x="243577" y="176700"/>
                    </a:lnTo>
                    <a:lnTo>
                      <a:pt x="253547" y="127142"/>
                    </a:lnTo>
                    <a:lnTo>
                      <a:pt x="243577" y="77584"/>
                    </a:lnTo>
                    <a:lnTo>
                      <a:pt x="216363" y="37178"/>
                    </a:lnTo>
                    <a:lnTo>
                      <a:pt x="175952" y="9968"/>
                    </a:lnTo>
                    <a:lnTo>
                      <a:pt x="12639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0" name="object 478">
                <a:extLst>
                  <a:ext uri="{FF2B5EF4-FFF2-40B4-BE49-F238E27FC236}">
                    <a16:creationId xmlns:a16="http://schemas.microsoft.com/office/drawing/2014/main" id="{7E663A95-8CD4-22BB-B191-9DA01127E225}"/>
                  </a:ext>
                </a:extLst>
              </p:cNvPr>
              <p:cNvSpPr/>
              <p:nvPr/>
            </p:nvSpPr>
            <p:spPr>
              <a:xfrm>
                <a:off x="11569895" y="658180"/>
                <a:ext cx="143810" cy="170569"/>
              </a:xfrm>
              <a:custGeom>
                <a:avLst/>
                <a:gdLst/>
                <a:ahLst/>
                <a:cxnLst/>
                <a:rect l="l" t="t" r="r" b="b"/>
                <a:pathLst>
                  <a:path w="261620" h="262255">
                    <a:moveTo>
                      <a:pt x="130174" y="0"/>
                    </a:moveTo>
                    <a:lnTo>
                      <a:pt x="79502" y="10346"/>
                    </a:lnTo>
                    <a:lnTo>
                      <a:pt x="38125" y="38502"/>
                    </a:lnTo>
                    <a:lnTo>
                      <a:pt x="10229" y="80137"/>
                    </a:lnTo>
                    <a:lnTo>
                      <a:pt x="0" y="130925"/>
                    </a:lnTo>
                    <a:lnTo>
                      <a:pt x="10229" y="181713"/>
                    </a:lnTo>
                    <a:lnTo>
                      <a:pt x="38125" y="223348"/>
                    </a:lnTo>
                    <a:lnTo>
                      <a:pt x="79502" y="251504"/>
                    </a:lnTo>
                    <a:lnTo>
                      <a:pt x="130174" y="261851"/>
                    </a:lnTo>
                    <a:lnTo>
                      <a:pt x="167554" y="254284"/>
                    </a:lnTo>
                    <a:lnTo>
                      <a:pt x="130174" y="254284"/>
                    </a:lnTo>
                    <a:lnTo>
                      <a:pt x="105402" y="251801"/>
                    </a:lnTo>
                    <a:lnTo>
                      <a:pt x="61529" y="233211"/>
                    </a:lnTo>
                    <a:lnTo>
                      <a:pt x="28321" y="199887"/>
                    </a:lnTo>
                    <a:lnTo>
                      <a:pt x="10038" y="155807"/>
                    </a:lnTo>
                    <a:lnTo>
                      <a:pt x="7567" y="130925"/>
                    </a:lnTo>
                    <a:lnTo>
                      <a:pt x="10038" y="106048"/>
                    </a:lnTo>
                    <a:lnTo>
                      <a:pt x="28321" y="61964"/>
                    </a:lnTo>
                    <a:lnTo>
                      <a:pt x="61529" y="28644"/>
                    </a:lnTo>
                    <a:lnTo>
                      <a:pt x="105402" y="10051"/>
                    </a:lnTo>
                    <a:lnTo>
                      <a:pt x="130174" y="7566"/>
                    </a:lnTo>
                    <a:lnTo>
                      <a:pt x="167554" y="7566"/>
                    </a:lnTo>
                    <a:lnTo>
                      <a:pt x="130174" y="0"/>
                    </a:lnTo>
                    <a:close/>
                  </a:path>
                  <a:path w="261620" h="262255">
                    <a:moveTo>
                      <a:pt x="167554" y="7566"/>
                    </a:moveTo>
                    <a:lnTo>
                      <a:pt x="130174" y="7566"/>
                    </a:lnTo>
                    <a:lnTo>
                      <a:pt x="155068" y="10051"/>
                    </a:lnTo>
                    <a:lnTo>
                      <a:pt x="178329" y="17219"/>
                    </a:lnTo>
                    <a:lnTo>
                      <a:pt x="217972" y="43897"/>
                    </a:lnTo>
                    <a:lnTo>
                      <a:pt x="243984" y="82871"/>
                    </a:lnTo>
                    <a:lnTo>
                      <a:pt x="253537" y="130925"/>
                    </a:lnTo>
                    <a:lnTo>
                      <a:pt x="251066" y="155807"/>
                    </a:lnTo>
                    <a:lnTo>
                      <a:pt x="232787" y="199887"/>
                    </a:lnTo>
                    <a:lnTo>
                      <a:pt x="199462" y="233211"/>
                    </a:lnTo>
                    <a:lnTo>
                      <a:pt x="155068" y="251801"/>
                    </a:lnTo>
                    <a:lnTo>
                      <a:pt x="130174" y="254284"/>
                    </a:lnTo>
                    <a:lnTo>
                      <a:pt x="167554" y="254284"/>
                    </a:lnTo>
                    <a:lnTo>
                      <a:pt x="181288" y="251504"/>
                    </a:lnTo>
                    <a:lnTo>
                      <a:pt x="222893" y="223348"/>
                    </a:lnTo>
                    <a:lnTo>
                      <a:pt x="250873" y="181713"/>
                    </a:lnTo>
                    <a:lnTo>
                      <a:pt x="261114" y="130925"/>
                    </a:lnTo>
                    <a:lnTo>
                      <a:pt x="250873" y="80137"/>
                    </a:lnTo>
                    <a:lnTo>
                      <a:pt x="222893" y="38502"/>
                    </a:lnTo>
                    <a:lnTo>
                      <a:pt x="181288" y="10346"/>
                    </a:lnTo>
                    <a:lnTo>
                      <a:pt x="167554" y="756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1" name="object 479">
                <a:extLst>
                  <a:ext uri="{FF2B5EF4-FFF2-40B4-BE49-F238E27FC236}">
                    <a16:creationId xmlns:a16="http://schemas.microsoft.com/office/drawing/2014/main" id="{8757F7B6-46F1-E38A-3754-16E8BA28AC4F}"/>
                  </a:ext>
                </a:extLst>
              </p:cNvPr>
              <p:cNvSpPr/>
              <p:nvPr/>
            </p:nvSpPr>
            <p:spPr>
              <a:xfrm>
                <a:off x="11568647" y="656704"/>
                <a:ext cx="146253" cy="173460"/>
              </a:xfrm>
              <a:custGeom>
                <a:avLst/>
                <a:gdLst/>
                <a:ahLst/>
                <a:cxnLst/>
                <a:rect l="l" t="t" r="r" b="b"/>
                <a:pathLst>
                  <a:path w="266064" h="266700">
                    <a:moveTo>
                      <a:pt x="132444" y="0"/>
                    </a:moveTo>
                    <a:lnTo>
                      <a:pt x="90770" y="6805"/>
                    </a:lnTo>
                    <a:lnTo>
                      <a:pt x="54437" y="25743"/>
                    </a:lnTo>
                    <a:lnTo>
                      <a:pt x="25695" y="54598"/>
                    </a:lnTo>
                    <a:lnTo>
                      <a:pt x="6799" y="91154"/>
                    </a:lnTo>
                    <a:lnTo>
                      <a:pt x="0" y="133195"/>
                    </a:lnTo>
                    <a:lnTo>
                      <a:pt x="6799" y="175236"/>
                    </a:lnTo>
                    <a:lnTo>
                      <a:pt x="25695" y="211792"/>
                    </a:lnTo>
                    <a:lnTo>
                      <a:pt x="54437" y="240647"/>
                    </a:lnTo>
                    <a:lnTo>
                      <a:pt x="90770" y="259586"/>
                    </a:lnTo>
                    <a:lnTo>
                      <a:pt x="132444" y="266391"/>
                    </a:lnTo>
                    <a:lnTo>
                      <a:pt x="174491" y="259586"/>
                    </a:lnTo>
                    <a:lnTo>
                      <a:pt x="184726" y="254284"/>
                    </a:lnTo>
                    <a:lnTo>
                      <a:pt x="132444" y="254284"/>
                    </a:lnTo>
                    <a:lnTo>
                      <a:pt x="85544" y="244729"/>
                    </a:lnTo>
                    <a:lnTo>
                      <a:pt x="47300" y="218714"/>
                    </a:lnTo>
                    <a:lnTo>
                      <a:pt x="21544" y="180211"/>
                    </a:lnTo>
                    <a:lnTo>
                      <a:pt x="12107" y="133195"/>
                    </a:lnTo>
                    <a:lnTo>
                      <a:pt x="21544" y="86179"/>
                    </a:lnTo>
                    <a:lnTo>
                      <a:pt x="47300" y="47677"/>
                    </a:lnTo>
                    <a:lnTo>
                      <a:pt x="85544" y="21661"/>
                    </a:lnTo>
                    <a:lnTo>
                      <a:pt x="132444" y="12106"/>
                    </a:lnTo>
                    <a:lnTo>
                      <a:pt x="184726" y="12106"/>
                    </a:lnTo>
                    <a:lnTo>
                      <a:pt x="174491" y="6805"/>
                    </a:lnTo>
                    <a:lnTo>
                      <a:pt x="132444" y="0"/>
                    </a:lnTo>
                    <a:close/>
                  </a:path>
                  <a:path w="266064" h="266700">
                    <a:moveTo>
                      <a:pt x="184726" y="12106"/>
                    </a:moveTo>
                    <a:lnTo>
                      <a:pt x="132444" y="12106"/>
                    </a:lnTo>
                    <a:lnTo>
                      <a:pt x="179781" y="21661"/>
                    </a:lnTo>
                    <a:lnTo>
                      <a:pt x="218249" y="47677"/>
                    </a:lnTo>
                    <a:lnTo>
                      <a:pt x="244088" y="86179"/>
                    </a:lnTo>
                    <a:lnTo>
                      <a:pt x="253537" y="133195"/>
                    </a:lnTo>
                    <a:lnTo>
                      <a:pt x="244088" y="180211"/>
                    </a:lnTo>
                    <a:lnTo>
                      <a:pt x="218249" y="218714"/>
                    </a:lnTo>
                    <a:lnTo>
                      <a:pt x="179781" y="244729"/>
                    </a:lnTo>
                    <a:lnTo>
                      <a:pt x="132444" y="254284"/>
                    </a:lnTo>
                    <a:lnTo>
                      <a:pt x="184726" y="254284"/>
                    </a:lnTo>
                    <a:lnTo>
                      <a:pt x="211052" y="240647"/>
                    </a:lnTo>
                    <a:lnTo>
                      <a:pt x="239910" y="211792"/>
                    </a:lnTo>
                    <a:lnTo>
                      <a:pt x="258849" y="175236"/>
                    </a:lnTo>
                    <a:lnTo>
                      <a:pt x="265655" y="133195"/>
                    </a:lnTo>
                    <a:lnTo>
                      <a:pt x="258849" y="91154"/>
                    </a:lnTo>
                    <a:lnTo>
                      <a:pt x="239910" y="54598"/>
                    </a:lnTo>
                    <a:lnTo>
                      <a:pt x="211052" y="25743"/>
                    </a:lnTo>
                    <a:lnTo>
                      <a:pt x="184726" y="1210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2" name="object 480">
                <a:extLst>
                  <a:ext uri="{FF2B5EF4-FFF2-40B4-BE49-F238E27FC236}">
                    <a16:creationId xmlns:a16="http://schemas.microsoft.com/office/drawing/2014/main" id="{E06F9692-FF48-66AC-81BA-91077ACDCF32}"/>
                  </a:ext>
                </a:extLst>
              </p:cNvPr>
              <p:cNvSpPr/>
              <p:nvPr/>
            </p:nvSpPr>
            <p:spPr>
              <a:xfrm>
                <a:off x="11566567" y="654243"/>
                <a:ext cx="150442" cy="178416"/>
              </a:xfrm>
              <a:custGeom>
                <a:avLst/>
                <a:gdLst/>
                <a:ahLst/>
                <a:cxnLst/>
                <a:rect l="l" t="t" r="r" b="b"/>
                <a:pathLst>
                  <a:path w="273685" h="274319">
                    <a:moveTo>
                      <a:pt x="136227" y="0"/>
                    </a:moveTo>
                    <a:lnTo>
                      <a:pt x="93289" y="6980"/>
                    </a:lnTo>
                    <a:lnTo>
                      <a:pt x="55908" y="26421"/>
                    </a:lnTo>
                    <a:lnTo>
                      <a:pt x="26373" y="56069"/>
                    </a:lnTo>
                    <a:lnTo>
                      <a:pt x="6974" y="93672"/>
                    </a:lnTo>
                    <a:lnTo>
                      <a:pt x="0" y="136979"/>
                    </a:lnTo>
                    <a:lnTo>
                      <a:pt x="6974" y="180285"/>
                    </a:lnTo>
                    <a:lnTo>
                      <a:pt x="26373" y="217888"/>
                    </a:lnTo>
                    <a:lnTo>
                      <a:pt x="55908" y="247536"/>
                    </a:lnTo>
                    <a:lnTo>
                      <a:pt x="93289" y="266977"/>
                    </a:lnTo>
                    <a:lnTo>
                      <a:pt x="136227" y="273958"/>
                    </a:lnTo>
                    <a:lnTo>
                      <a:pt x="179540" y="266977"/>
                    </a:lnTo>
                    <a:lnTo>
                      <a:pt x="180674" y="266391"/>
                    </a:lnTo>
                    <a:lnTo>
                      <a:pt x="136227" y="266391"/>
                    </a:lnTo>
                    <a:lnTo>
                      <a:pt x="110332" y="263778"/>
                    </a:lnTo>
                    <a:lnTo>
                      <a:pt x="64497" y="244360"/>
                    </a:lnTo>
                    <a:lnTo>
                      <a:pt x="29598" y="209346"/>
                    </a:lnTo>
                    <a:lnTo>
                      <a:pt x="10180" y="162995"/>
                    </a:lnTo>
                    <a:lnTo>
                      <a:pt x="7567" y="136979"/>
                    </a:lnTo>
                    <a:lnTo>
                      <a:pt x="10180" y="110966"/>
                    </a:lnTo>
                    <a:lnTo>
                      <a:pt x="29598" y="64613"/>
                    </a:lnTo>
                    <a:lnTo>
                      <a:pt x="64497" y="29601"/>
                    </a:lnTo>
                    <a:lnTo>
                      <a:pt x="110332" y="10181"/>
                    </a:lnTo>
                    <a:lnTo>
                      <a:pt x="136227" y="7566"/>
                    </a:lnTo>
                    <a:lnTo>
                      <a:pt x="180674" y="7566"/>
                    </a:lnTo>
                    <a:lnTo>
                      <a:pt x="179540" y="6980"/>
                    </a:lnTo>
                    <a:lnTo>
                      <a:pt x="136227" y="0"/>
                    </a:lnTo>
                    <a:close/>
                  </a:path>
                  <a:path w="273685" h="274319">
                    <a:moveTo>
                      <a:pt x="180674" y="7566"/>
                    </a:moveTo>
                    <a:lnTo>
                      <a:pt x="136227" y="7566"/>
                    </a:lnTo>
                    <a:lnTo>
                      <a:pt x="162564" y="10181"/>
                    </a:lnTo>
                    <a:lnTo>
                      <a:pt x="186842" y="17692"/>
                    </a:lnTo>
                    <a:lnTo>
                      <a:pt x="227809" y="45410"/>
                    </a:lnTo>
                    <a:lnTo>
                      <a:pt x="255529" y="86654"/>
                    </a:lnTo>
                    <a:lnTo>
                      <a:pt x="265655" y="136979"/>
                    </a:lnTo>
                    <a:lnTo>
                      <a:pt x="263040" y="162995"/>
                    </a:lnTo>
                    <a:lnTo>
                      <a:pt x="243619" y="209346"/>
                    </a:lnTo>
                    <a:lnTo>
                      <a:pt x="208708" y="244360"/>
                    </a:lnTo>
                    <a:lnTo>
                      <a:pt x="162564" y="263778"/>
                    </a:lnTo>
                    <a:lnTo>
                      <a:pt x="136227" y="266391"/>
                    </a:lnTo>
                    <a:lnTo>
                      <a:pt x="180674" y="266391"/>
                    </a:lnTo>
                    <a:lnTo>
                      <a:pt x="217148" y="247536"/>
                    </a:lnTo>
                    <a:lnTo>
                      <a:pt x="246799" y="217888"/>
                    </a:lnTo>
                    <a:lnTo>
                      <a:pt x="266241" y="180285"/>
                    </a:lnTo>
                    <a:lnTo>
                      <a:pt x="273222" y="136979"/>
                    </a:lnTo>
                    <a:lnTo>
                      <a:pt x="266241" y="93672"/>
                    </a:lnTo>
                    <a:lnTo>
                      <a:pt x="246799" y="56069"/>
                    </a:lnTo>
                    <a:lnTo>
                      <a:pt x="217148" y="26421"/>
                    </a:lnTo>
                    <a:lnTo>
                      <a:pt x="180674" y="7566"/>
                    </a:lnTo>
                    <a:close/>
                  </a:path>
                  <a:path w="273685" h="274319">
                    <a:moveTo>
                      <a:pt x="136227" y="12106"/>
                    </a:moveTo>
                    <a:lnTo>
                      <a:pt x="88098" y="21933"/>
                    </a:lnTo>
                    <a:lnTo>
                      <a:pt x="48624" y="48717"/>
                    </a:lnTo>
                    <a:lnTo>
                      <a:pt x="21922" y="88414"/>
                    </a:lnTo>
                    <a:lnTo>
                      <a:pt x="12107" y="136979"/>
                    </a:lnTo>
                    <a:lnTo>
                      <a:pt x="21922" y="185543"/>
                    </a:lnTo>
                    <a:lnTo>
                      <a:pt x="48624" y="225240"/>
                    </a:lnTo>
                    <a:lnTo>
                      <a:pt x="88098" y="252024"/>
                    </a:lnTo>
                    <a:lnTo>
                      <a:pt x="136227" y="261851"/>
                    </a:lnTo>
                    <a:lnTo>
                      <a:pt x="173625" y="254284"/>
                    </a:lnTo>
                    <a:lnTo>
                      <a:pt x="136227" y="254284"/>
                    </a:lnTo>
                    <a:lnTo>
                      <a:pt x="112910" y="251823"/>
                    </a:lnTo>
                    <a:lnTo>
                      <a:pt x="71094" y="233845"/>
                    </a:lnTo>
                    <a:lnTo>
                      <a:pt x="39471" y="202217"/>
                    </a:lnTo>
                    <a:lnTo>
                      <a:pt x="22015" y="160619"/>
                    </a:lnTo>
                    <a:lnTo>
                      <a:pt x="19674" y="136979"/>
                    </a:lnTo>
                    <a:lnTo>
                      <a:pt x="22015" y="113343"/>
                    </a:lnTo>
                    <a:lnTo>
                      <a:pt x="39471" y="71742"/>
                    </a:lnTo>
                    <a:lnTo>
                      <a:pt x="71094" y="39793"/>
                    </a:lnTo>
                    <a:lnTo>
                      <a:pt x="112910" y="22028"/>
                    </a:lnTo>
                    <a:lnTo>
                      <a:pt x="136227" y="19673"/>
                    </a:lnTo>
                    <a:lnTo>
                      <a:pt x="173625" y="19673"/>
                    </a:lnTo>
                    <a:lnTo>
                      <a:pt x="136227" y="12106"/>
                    </a:lnTo>
                    <a:close/>
                  </a:path>
                  <a:path w="273685" h="274319">
                    <a:moveTo>
                      <a:pt x="173625" y="19673"/>
                    </a:moveTo>
                    <a:lnTo>
                      <a:pt x="136227" y="19673"/>
                    </a:lnTo>
                    <a:lnTo>
                      <a:pt x="159987" y="22028"/>
                    </a:lnTo>
                    <a:lnTo>
                      <a:pt x="182113" y="28853"/>
                    </a:lnTo>
                    <a:lnTo>
                      <a:pt x="219485" y="54490"/>
                    </a:lnTo>
                    <a:lnTo>
                      <a:pt x="244457" y="91478"/>
                    </a:lnTo>
                    <a:lnTo>
                      <a:pt x="253537" y="136979"/>
                    </a:lnTo>
                    <a:lnTo>
                      <a:pt x="251196" y="160619"/>
                    </a:lnTo>
                    <a:lnTo>
                      <a:pt x="233745" y="202217"/>
                    </a:lnTo>
                    <a:lnTo>
                      <a:pt x="202111" y="233845"/>
                    </a:lnTo>
                    <a:lnTo>
                      <a:pt x="159987" y="251823"/>
                    </a:lnTo>
                    <a:lnTo>
                      <a:pt x="136227" y="254284"/>
                    </a:lnTo>
                    <a:lnTo>
                      <a:pt x="173625" y="254284"/>
                    </a:lnTo>
                    <a:lnTo>
                      <a:pt x="184794" y="252024"/>
                    </a:lnTo>
                    <a:lnTo>
                      <a:pt x="224492" y="225240"/>
                    </a:lnTo>
                    <a:lnTo>
                      <a:pt x="251277" y="185543"/>
                    </a:lnTo>
                    <a:lnTo>
                      <a:pt x="261104" y="136979"/>
                    </a:lnTo>
                    <a:lnTo>
                      <a:pt x="251277" y="88414"/>
                    </a:lnTo>
                    <a:lnTo>
                      <a:pt x="224492" y="48717"/>
                    </a:lnTo>
                    <a:lnTo>
                      <a:pt x="184794" y="21933"/>
                    </a:lnTo>
                    <a:lnTo>
                      <a:pt x="173625" y="1967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3" name="object 481">
                <a:extLst>
                  <a:ext uri="{FF2B5EF4-FFF2-40B4-BE49-F238E27FC236}">
                    <a16:creationId xmlns:a16="http://schemas.microsoft.com/office/drawing/2014/main" id="{4B1F808A-BEA3-96F1-A992-C2B4715603FB}"/>
                  </a:ext>
                </a:extLst>
              </p:cNvPr>
              <p:cNvSpPr/>
              <p:nvPr/>
            </p:nvSpPr>
            <p:spPr>
              <a:xfrm>
                <a:off x="11571975" y="719218"/>
                <a:ext cx="135432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6379">
                    <a:moveTo>
                      <a:pt x="0" y="0"/>
                    </a:moveTo>
                    <a:lnTo>
                      <a:pt x="245970" y="0"/>
                    </a:lnTo>
                  </a:path>
                </a:pathLst>
              </a:custGeom>
              <a:ln w="756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4" name="object 482">
                <a:extLst>
                  <a:ext uri="{FF2B5EF4-FFF2-40B4-BE49-F238E27FC236}">
                    <a16:creationId xmlns:a16="http://schemas.microsoft.com/office/drawing/2014/main" id="{9B0C6D2D-D544-637D-6D79-9215C13A9B64}"/>
                  </a:ext>
                </a:extLst>
              </p:cNvPr>
              <p:cNvSpPr/>
              <p:nvPr/>
            </p:nvSpPr>
            <p:spPr>
              <a:xfrm>
                <a:off x="11571975" y="719215"/>
                <a:ext cx="135432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6379">
                    <a:moveTo>
                      <a:pt x="0" y="0"/>
                    </a:moveTo>
                    <a:lnTo>
                      <a:pt x="245970" y="0"/>
                    </a:lnTo>
                  </a:path>
                </a:pathLst>
              </a:custGeom>
              <a:ln w="1211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5" name="object 483">
                <a:extLst>
                  <a:ext uri="{FF2B5EF4-FFF2-40B4-BE49-F238E27FC236}">
                    <a16:creationId xmlns:a16="http://schemas.microsoft.com/office/drawing/2014/main" id="{5ADD995E-5D20-61FB-E10A-ADA132FC8C9E}"/>
                  </a:ext>
                </a:extLst>
              </p:cNvPr>
              <p:cNvSpPr/>
              <p:nvPr/>
            </p:nvSpPr>
            <p:spPr>
              <a:xfrm>
                <a:off x="11569895" y="723275"/>
                <a:ext cx="139621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4000">
                    <a:moveTo>
                      <a:pt x="0" y="0"/>
                    </a:moveTo>
                    <a:lnTo>
                      <a:pt x="253537" y="0"/>
                    </a:lnTo>
                  </a:path>
                </a:pathLst>
              </a:custGeom>
              <a:ln w="761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6" name="object 484">
                <a:extLst>
                  <a:ext uri="{FF2B5EF4-FFF2-40B4-BE49-F238E27FC236}">
                    <a16:creationId xmlns:a16="http://schemas.microsoft.com/office/drawing/2014/main" id="{07EFF6A8-FD20-6556-3BFD-55FC99A92497}"/>
                  </a:ext>
                </a:extLst>
              </p:cNvPr>
              <p:cNvSpPr/>
              <p:nvPr/>
            </p:nvSpPr>
            <p:spPr>
              <a:xfrm>
                <a:off x="11569895" y="717493"/>
                <a:ext cx="4189" cy="3304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080">
                    <a:moveTo>
                      <a:pt x="0" y="5079"/>
                    </a:moveTo>
                    <a:lnTo>
                      <a:pt x="7567" y="507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7" name="object 485">
                <a:extLst>
                  <a:ext uri="{FF2B5EF4-FFF2-40B4-BE49-F238E27FC236}">
                    <a16:creationId xmlns:a16="http://schemas.microsoft.com/office/drawing/2014/main" id="{1E331804-8D2D-B2A6-3162-A65B8A95AA5C}"/>
                  </a:ext>
                </a:extLst>
              </p:cNvPr>
              <p:cNvSpPr/>
              <p:nvPr/>
            </p:nvSpPr>
            <p:spPr>
              <a:xfrm>
                <a:off x="11569895" y="715015"/>
                <a:ext cx="2094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83" y="380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8" name="object 486">
                <a:extLst>
                  <a:ext uri="{FF2B5EF4-FFF2-40B4-BE49-F238E27FC236}">
                    <a16:creationId xmlns:a16="http://schemas.microsoft.com/office/drawing/2014/main" id="{48834D7C-4950-DB58-BCC5-2434B70A416D}"/>
                  </a:ext>
                </a:extLst>
              </p:cNvPr>
              <p:cNvSpPr/>
              <p:nvPr/>
            </p:nvSpPr>
            <p:spPr>
              <a:xfrm>
                <a:off x="11569895" y="713776"/>
                <a:ext cx="139621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4000">
                    <a:moveTo>
                      <a:pt x="0" y="0"/>
                    </a:moveTo>
                    <a:lnTo>
                      <a:pt x="253537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9" name="object 487">
                <a:extLst>
                  <a:ext uri="{FF2B5EF4-FFF2-40B4-BE49-F238E27FC236}">
                    <a16:creationId xmlns:a16="http://schemas.microsoft.com/office/drawing/2014/main" id="{8530D4CC-F94C-13C4-BEE8-E60DF39D058E}"/>
                  </a:ext>
                </a:extLst>
              </p:cNvPr>
              <p:cNvSpPr/>
              <p:nvPr/>
            </p:nvSpPr>
            <p:spPr>
              <a:xfrm>
                <a:off x="11705103" y="717493"/>
                <a:ext cx="4189" cy="3304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080">
                    <a:moveTo>
                      <a:pt x="0" y="5079"/>
                    </a:moveTo>
                    <a:lnTo>
                      <a:pt x="7567" y="507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0" name="object 488">
                <a:extLst>
                  <a:ext uri="{FF2B5EF4-FFF2-40B4-BE49-F238E27FC236}">
                    <a16:creationId xmlns:a16="http://schemas.microsoft.com/office/drawing/2014/main" id="{EA50CC94-AADD-333C-9ECD-4C9F88ADDA40}"/>
                  </a:ext>
                </a:extLst>
              </p:cNvPr>
              <p:cNvSpPr/>
              <p:nvPr/>
            </p:nvSpPr>
            <p:spPr>
              <a:xfrm>
                <a:off x="11574055" y="716254"/>
                <a:ext cx="135432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6379">
                    <a:moveTo>
                      <a:pt x="0" y="0"/>
                    </a:moveTo>
                    <a:lnTo>
                      <a:pt x="245970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1" name="object 489">
                <a:extLst>
                  <a:ext uri="{FF2B5EF4-FFF2-40B4-BE49-F238E27FC236}">
                    <a16:creationId xmlns:a16="http://schemas.microsoft.com/office/drawing/2014/main" id="{961BBD98-4775-5485-DEAC-F988A5CE947C}"/>
                  </a:ext>
                </a:extLst>
              </p:cNvPr>
              <p:cNvSpPr/>
              <p:nvPr/>
            </p:nvSpPr>
            <p:spPr>
              <a:xfrm>
                <a:off x="11571975" y="715275"/>
                <a:ext cx="2094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3783" y="0"/>
                    </a:moveTo>
                    <a:lnTo>
                      <a:pt x="0" y="0"/>
                    </a:lnTo>
                    <a:lnTo>
                      <a:pt x="0" y="3793"/>
                    </a:lnTo>
                    <a:lnTo>
                      <a:pt x="3783" y="3793"/>
                    </a:lnTo>
                    <a:lnTo>
                      <a:pt x="378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2" name="object 490">
                <a:extLst>
                  <a:ext uri="{FF2B5EF4-FFF2-40B4-BE49-F238E27FC236}">
                    <a16:creationId xmlns:a16="http://schemas.microsoft.com/office/drawing/2014/main" id="{3D13BC59-BC03-E709-59F6-8F8DD323B97E}"/>
                  </a:ext>
                </a:extLst>
              </p:cNvPr>
              <p:cNvSpPr/>
              <p:nvPr/>
            </p:nvSpPr>
            <p:spPr>
              <a:xfrm>
                <a:off x="11572391" y="742841"/>
                <a:ext cx="139272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3364">
                    <a:moveTo>
                      <a:pt x="0" y="0"/>
                    </a:moveTo>
                    <a:lnTo>
                      <a:pt x="252791" y="0"/>
                    </a:lnTo>
                  </a:path>
                </a:pathLst>
              </a:custGeom>
              <a:ln w="756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3" name="object 491">
                <a:extLst>
                  <a:ext uri="{FF2B5EF4-FFF2-40B4-BE49-F238E27FC236}">
                    <a16:creationId xmlns:a16="http://schemas.microsoft.com/office/drawing/2014/main" id="{204E779E-F992-1BF5-80E0-4EDBE307DBCF}"/>
                  </a:ext>
                </a:extLst>
              </p:cNvPr>
              <p:cNvSpPr/>
              <p:nvPr/>
            </p:nvSpPr>
            <p:spPr>
              <a:xfrm>
                <a:off x="11572391" y="742841"/>
                <a:ext cx="139272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3364">
                    <a:moveTo>
                      <a:pt x="0" y="0"/>
                    </a:moveTo>
                    <a:lnTo>
                      <a:pt x="252791" y="0"/>
                    </a:lnTo>
                  </a:path>
                </a:pathLst>
              </a:custGeom>
              <a:ln w="1210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4" name="object 492">
                <a:extLst>
                  <a:ext uri="{FF2B5EF4-FFF2-40B4-BE49-F238E27FC236}">
                    <a16:creationId xmlns:a16="http://schemas.microsoft.com/office/drawing/2014/main" id="{7ED6CF91-D85D-97B8-7FE6-2F8FC046DDA2}"/>
                  </a:ext>
                </a:extLst>
              </p:cNvPr>
              <p:cNvSpPr/>
              <p:nvPr/>
            </p:nvSpPr>
            <p:spPr>
              <a:xfrm>
                <a:off x="11570311" y="746402"/>
                <a:ext cx="1434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0985">
                    <a:moveTo>
                      <a:pt x="0" y="0"/>
                    </a:moveTo>
                    <a:lnTo>
                      <a:pt x="260358" y="0"/>
                    </a:lnTo>
                  </a:path>
                </a:pathLst>
              </a:custGeom>
              <a:ln w="761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5" name="object 493">
                <a:extLst>
                  <a:ext uri="{FF2B5EF4-FFF2-40B4-BE49-F238E27FC236}">
                    <a16:creationId xmlns:a16="http://schemas.microsoft.com/office/drawing/2014/main" id="{5D83BAC0-FF98-8409-F98A-355D5323BEC0}"/>
                  </a:ext>
                </a:extLst>
              </p:cNvPr>
              <p:cNvSpPr/>
              <p:nvPr/>
            </p:nvSpPr>
            <p:spPr>
              <a:xfrm>
                <a:off x="11570311" y="741447"/>
                <a:ext cx="4189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3810">
                    <a:moveTo>
                      <a:pt x="0" y="3809"/>
                    </a:moveTo>
                    <a:lnTo>
                      <a:pt x="7567" y="380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6" name="object 494">
                <a:extLst>
                  <a:ext uri="{FF2B5EF4-FFF2-40B4-BE49-F238E27FC236}">
                    <a16:creationId xmlns:a16="http://schemas.microsoft.com/office/drawing/2014/main" id="{593A95B1-EBEB-2B93-7722-879F63087B2A}"/>
                  </a:ext>
                </a:extLst>
              </p:cNvPr>
              <p:cNvSpPr/>
              <p:nvPr/>
            </p:nvSpPr>
            <p:spPr>
              <a:xfrm>
                <a:off x="11570311" y="738969"/>
                <a:ext cx="2094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83" y="380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7" name="object 495">
                <a:extLst>
                  <a:ext uri="{FF2B5EF4-FFF2-40B4-BE49-F238E27FC236}">
                    <a16:creationId xmlns:a16="http://schemas.microsoft.com/office/drawing/2014/main" id="{07705AB5-BE9B-9C7C-791A-39B9B1D6710C}"/>
                  </a:ext>
                </a:extLst>
              </p:cNvPr>
              <p:cNvSpPr/>
              <p:nvPr/>
            </p:nvSpPr>
            <p:spPr>
              <a:xfrm>
                <a:off x="11570311" y="737730"/>
                <a:ext cx="1434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0985">
                    <a:moveTo>
                      <a:pt x="0" y="0"/>
                    </a:moveTo>
                    <a:lnTo>
                      <a:pt x="260358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8" name="object 496">
                <a:extLst>
                  <a:ext uri="{FF2B5EF4-FFF2-40B4-BE49-F238E27FC236}">
                    <a16:creationId xmlns:a16="http://schemas.microsoft.com/office/drawing/2014/main" id="{2A99C7F9-4BFD-5B3E-3ABD-C03F16473FF0}"/>
                  </a:ext>
                </a:extLst>
              </p:cNvPr>
              <p:cNvSpPr/>
              <p:nvPr/>
            </p:nvSpPr>
            <p:spPr>
              <a:xfrm>
                <a:off x="11709262" y="741447"/>
                <a:ext cx="4189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3810">
                    <a:moveTo>
                      <a:pt x="0" y="3809"/>
                    </a:moveTo>
                    <a:lnTo>
                      <a:pt x="7577" y="3809"/>
                    </a:lnTo>
                    <a:lnTo>
                      <a:pt x="7577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9" name="object 497">
                <a:extLst>
                  <a:ext uri="{FF2B5EF4-FFF2-40B4-BE49-F238E27FC236}">
                    <a16:creationId xmlns:a16="http://schemas.microsoft.com/office/drawing/2014/main" id="{DD5C5232-F9A1-20C0-A4F5-43FEEDAA7743}"/>
                  </a:ext>
                </a:extLst>
              </p:cNvPr>
              <p:cNvSpPr/>
              <p:nvPr/>
            </p:nvSpPr>
            <p:spPr>
              <a:xfrm>
                <a:off x="11574471" y="740208"/>
                <a:ext cx="139272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3364">
                    <a:moveTo>
                      <a:pt x="0" y="0"/>
                    </a:moveTo>
                    <a:lnTo>
                      <a:pt x="252791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0" name="object 498">
                <a:extLst>
                  <a:ext uri="{FF2B5EF4-FFF2-40B4-BE49-F238E27FC236}">
                    <a16:creationId xmlns:a16="http://schemas.microsoft.com/office/drawing/2014/main" id="{12F8308A-0CB8-3FC2-A4A6-25A2E5AB8387}"/>
                  </a:ext>
                </a:extLst>
              </p:cNvPr>
              <p:cNvSpPr/>
              <p:nvPr/>
            </p:nvSpPr>
            <p:spPr>
              <a:xfrm>
                <a:off x="11572391" y="738904"/>
                <a:ext cx="2094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378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3783" y="3783"/>
                    </a:lnTo>
                    <a:lnTo>
                      <a:pt x="378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1" name="object 499">
                <a:extLst>
                  <a:ext uri="{FF2B5EF4-FFF2-40B4-BE49-F238E27FC236}">
                    <a16:creationId xmlns:a16="http://schemas.microsoft.com/office/drawing/2014/main" id="{CBAC8DA1-570C-F420-253D-489FA23C1AE2}"/>
                  </a:ext>
                </a:extLst>
              </p:cNvPr>
              <p:cNvSpPr/>
              <p:nvPr/>
            </p:nvSpPr>
            <p:spPr>
              <a:xfrm>
                <a:off x="11575718" y="800920"/>
                <a:ext cx="18500" cy="40887"/>
              </a:xfrm>
              <a:custGeom>
                <a:avLst/>
                <a:gdLst/>
                <a:ahLst/>
                <a:cxnLst/>
                <a:rect l="l" t="t" r="r" b="b"/>
                <a:pathLst>
                  <a:path w="33654" h="62864">
                    <a:moveTo>
                      <a:pt x="26494" y="0"/>
                    </a:moveTo>
                    <a:lnTo>
                      <a:pt x="0" y="59787"/>
                    </a:lnTo>
                    <a:lnTo>
                      <a:pt x="7567" y="62814"/>
                    </a:lnTo>
                    <a:lnTo>
                      <a:pt x="33305" y="3026"/>
                    </a:lnTo>
                    <a:lnTo>
                      <a:pt x="26494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2" name="object 500">
                <a:extLst>
                  <a:ext uri="{FF2B5EF4-FFF2-40B4-BE49-F238E27FC236}">
                    <a16:creationId xmlns:a16="http://schemas.microsoft.com/office/drawing/2014/main" id="{46BDAD63-5736-D576-E127-D8A40EC9470E}"/>
                  </a:ext>
                </a:extLst>
              </p:cNvPr>
              <p:cNvSpPr/>
              <p:nvPr/>
            </p:nvSpPr>
            <p:spPr>
              <a:xfrm>
                <a:off x="11574886" y="799936"/>
                <a:ext cx="20594" cy="42952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66039">
                    <a:moveTo>
                      <a:pt x="25738" y="0"/>
                    </a:moveTo>
                    <a:lnTo>
                      <a:pt x="0" y="60544"/>
                    </a:lnTo>
                    <a:lnTo>
                      <a:pt x="10593" y="65841"/>
                    </a:lnTo>
                    <a:lnTo>
                      <a:pt x="37088" y="5296"/>
                    </a:lnTo>
                    <a:lnTo>
                      <a:pt x="25738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3" name="object 501">
                <a:extLst>
                  <a:ext uri="{FF2B5EF4-FFF2-40B4-BE49-F238E27FC236}">
                    <a16:creationId xmlns:a16="http://schemas.microsoft.com/office/drawing/2014/main" id="{C2343CAE-0D42-A2CF-11EC-70F385BF0959}"/>
                  </a:ext>
                </a:extLst>
              </p:cNvPr>
              <p:cNvSpPr/>
              <p:nvPr/>
            </p:nvSpPr>
            <p:spPr>
              <a:xfrm>
                <a:off x="11571975" y="796983"/>
                <a:ext cx="26528" cy="48734"/>
              </a:xfrm>
              <a:custGeom>
                <a:avLst/>
                <a:gdLst/>
                <a:ahLst/>
                <a:cxnLst/>
                <a:rect l="l" t="t" r="r" b="b"/>
                <a:pathLst>
                  <a:path w="48260" h="74930">
                    <a:moveTo>
                      <a:pt x="27998" y="3026"/>
                    </a:moveTo>
                    <a:lnTo>
                      <a:pt x="0" y="67354"/>
                    </a:lnTo>
                    <a:lnTo>
                      <a:pt x="18161" y="74921"/>
                    </a:lnTo>
                    <a:lnTo>
                      <a:pt x="22472" y="65084"/>
                    </a:lnTo>
                    <a:lnTo>
                      <a:pt x="14377" y="65084"/>
                    </a:lnTo>
                    <a:lnTo>
                      <a:pt x="9837" y="63571"/>
                    </a:lnTo>
                    <a:lnTo>
                      <a:pt x="33194" y="9792"/>
                    </a:lnTo>
                    <a:lnTo>
                      <a:pt x="29521" y="8323"/>
                    </a:lnTo>
                    <a:lnTo>
                      <a:pt x="31035" y="4540"/>
                    </a:lnTo>
                    <a:lnTo>
                      <a:pt x="27998" y="3026"/>
                    </a:lnTo>
                    <a:close/>
                  </a:path>
                  <a:path w="48260" h="74930">
                    <a:moveTo>
                      <a:pt x="29521" y="0"/>
                    </a:moveTo>
                    <a:lnTo>
                      <a:pt x="27998" y="3026"/>
                    </a:lnTo>
                    <a:lnTo>
                      <a:pt x="31035" y="4540"/>
                    </a:lnTo>
                    <a:lnTo>
                      <a:pt x="34818" y="6053"/>
                    </a:lnTo>
                    <a:lnTo>
                      <a:pt x="33194" y="9792"/>
                    </a:lnTo>
                    <a:lnTo>
                      <a:pt x="37088" y="11350"/>
                    </a:lnTo>
                    <a:lnTo>
                      <a:pt x="14377" y="65084"/>
                    </a:lnTo>
                    <a:lnTo>
                      <a:pt x="22472" y="65084"/>
                    </a:lnTo>
                    <a:lnTo>
                      <a:pt x="47682" y="7566"/>
                    </a:lnTo>
                    <a:lnTo>
                      <a:pt x="29521" y="0"/>
                    </a:lnTo>
                    <a:close/>
                  </a:path>
                  <a:path w="48260" h="74930">
                    <a:moveTo>
                      <a:pt x="31035" y="4540"/>
                    </a:moveTo>
                    <a:lnTo>
                      <a:pt x="29521" y="8323"/>
                    </a:lnTo>
                    <a:lnTo>
                      <a:pt x="33194" y="9792"/>
                    </a:lnTo>
                    <a:lnTo>
                      <a:pt x="34818" y="6053"/>
                    </a:lnTo>
                    <a:lnTo>
                      <a:pt x="31035" y="454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4" name="object 502">
                <a:extLst>
                  <a:ext uri="{FF2B5EF4-FFF2-40B4-BE49-F238E27FC236}">
                    <a16:creationId xmlns:a16="http://schemas.microsoft.com/office/drawing/2014/main" id="{BD88AD34-E408-38AB-6D15-78C12C1FC655}"/>
                  </a:ext>
                </a:extLst>
              </p:cNvPr>
              <p:cNvSpPr/>
              <p:nvPr/>
            </p:nvSpPr>
            <p:spPr>
              <a:xfrm>
                <a:off x="11690960" y="800920"/>
                <a:ext cx="18500" cy="40887"/>
              </a:xfrm>
              <a:custGeom>
                <a:avLst/>
                <a:gdLst/>
                <a:ahLst/>
                <a:cxnLst/>
                <a:rect l="l" t="t" r="r" b="b"/>
                <a:pathLst>
                  <a:path w="33654" h="62864">
                    <a:moveTo>
                      <a:pt x="6810" y="0"/>
                    </a:moveTo>
                    <a:lnTo>
                      <a:pt x="0" y="3026"/>
                    </a:lnTo>
                    <a:lnTo>
                      <a:pt x="26484" y="62814"/>
                    </a:lnTo>
                    <a:lnTo>
                      <a:pt x="33295" y="59787"/>
                    </a:lnTo>
                    <a:lnTo>
                      <a:pt x="68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5" name="object 503">
                <a:extLst>
                  <a:ext uri="{FF2B5EF4-FFF2-40B4-BE49-F238E27FC236}">
                    <a16:creationId xmlns:a16="http://schemas.microsoft.com/office/drawing/2014/main" id="{14AF4F48-C9B3-70A6-7A3F-DC6E7729C877}"/>
                  </a:ext>
                </a:extLst>
              </p:cNvPr>
              <p:cNvSpPr/>
              <p:nvPr/>
            </p:nvSpPr>
            <p:spPr>
              <a:xfrm>
                <a:off x="11689712" y="799936"/>
                <a:ext cx="20594" cy="42952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66039">
                    <a:moveTo>
                      <a:pt x="11350" y="0"/>
                    </a:moveTo>
                    <a:lnTo>
                      <a:pt x="0" y="5296"/>
                    </a:lnTo>
                    <a:lnTo>
                      <a:pt x="26484" y="65841"/>
                    </a:lnTo>
                    <a:lnTo>
                      <a:pt x="37078" y="60544"/>
                    </a:lnTo>
                    <a:lnTo>
                      <a:pt x="1135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6" name="object 504">
                <a:extLst>
                  <a:ext uri="{FF2B5EF4-FFF2-40B4-BE49-F238E27FC236}">
                    <a16:creationId xmlns:a16="http://schemas.microsoft.com/office/drawing/2014/main" id="{E5FCBC29-6D56-6491-0F20-FF7DB2BFAFF5}"/>
                  </a:ext>
                </a:extLst>
              </p:cNvPr>
              <p:cNvSpPr/>
              <p:nvPr/>
            </p:nvSpPr>
            <p:spPr>
              <a:xfrm>
                <a:off x="11687216" y="796983"/>
                <a:ext cx="25830" cy="48734"/>
              </a:xfrm>
              <a:custGeom>
                <a:avLst/>
                <a:gdLst/>
                <a:ahLst/>
                <a:cxnLst/>
                <a:rect l="l" t="t" r="r" b="b"/>
                <a:pathLst>
                  <a:path w="46989" h="74930">
                    <a:moveTo>
                      <a:pt x="14377" y="1513"/>
                    </a:moveTo>
                    <a:lnTo>
                      <a:pt x="0" y="7566"/>
                    </a:lnTo>
                    <a:lnTo>
                      <a:pt x="28754" y="74921"/>
                    </a:lnTo>
                    <a:lnTo>
                      <a:pt x="46926" y="67354"/>
                    </a:lnTo>
                    <a:lnTo>
                      <a:pt x="45931" y="65084"/>
                    </a:lnTo>
                    <a:lnTo>
                      <a:pt x="32538" y="65084"/>
                    </a:lnTo>
                    <a:lnTo>
                      <a:pt x="9837" y="11350"/>
                    </a:lnTo>
                    <a:lnTo>
                      <a:pt x="13730" y="9792"/>
                    </a:lnTo>
                    <a:lnTo>
                      <a:pt x="12107" y="6053"/>
                    </a:lnTo>
                    <a:lnTo>
                      <a:pt x="15890" y="4540"/>
                    </a:lnTo>
                    <a:lnTo>
                      <a:pt x="14377" y="1513"/>
                    </a:lnTo>
                    <a:close/>
                  </a:path>
                  <a:path w="46989" h="74930">
                    <a:moveTo>
                      <a:pt x="17404" y="0"/>
                    </a:moveTo>
                    <a:lnTo>
                      <a:pt x="14377" y="1513"/>
                    </a:lnTo>
                    <a:lnTo>
                      <a:pt x="15890" y="4540"/>
                    </a:lnTo>
                    <a:lnTo>
                      <a:pt x="17404" y="8323"/>
                    </a:lnTo>
                    <a:lnTo>
                      <a:pt x="13730" y="9792"/>
                    </a:lnTo>
                    <a:lnTo>
                      <a:pt x="37078" y="63571"/>
                    </a:lnTo>
                    <a:lnTo>
                      <a:pt x="32538" y="65084"/>
                    </a:lnTo>
                    <a:lnTo>
                      <a:pt x="45931" y="65084"/>
                    </a:lnTo>
                    <a:lnTo>
                      <a:pt x="17404" y="0"/>
                    </a:lnTo>
                    <a:close/>
                  </a:path>
                  <a:path w="46989" h="74930">
                    <a:moveTo>
                      <a:pt x="15890" y="4540"/>
                    </a:moveTo>
                    <a:lnTo>
                      <a:pt x="12107" y="6053"/>
                    </a:lnTo>
                    <a:lnTo>
                      <a:pt x="13730" y="9792"/>
                    </a:lnTo>
                    <a:lnTo>
                      <a:pt x="17404" y="8323"/>
                    </a:lnTo>
                    <a:lnTo>
                      <a:pt x="15890" y="454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1" name="object 509">
                <a:extLst>
                  <a:ext uri="{FF2B5EF4-FFF2-40B4-BE49-F238E27FC236}">
                    <a16:creationId xmlns:a16="http://schemas.microsoft.com/office/drawing/2014/main" id="{70611E81-3D31-BD27-01AC-A884DFFFE029}"/>
                  </a:ext>
                </a:extLst>
              </p:cNvPr>
              <p:cNvSpPr/>
              <p:nvPr/>
            </p:nvSpPr>
            <p:spPr>
              <a:xfrm>
                <a:off x="11398905" y="636034"/>
                <a:ext cx="132640" cy="200718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308610">
                    <a:moveTo>
                      <a:pt x="236143" y="252004"/>
                    </a:moveTo>
                    <a:lnTo>
                      <a:pt x="236143" y="308008"/>
                    </a:lnTo>
                    <a:lnTo>
                      <a:pt x="240683" y="308008"/>
                    </a:lnTo>
                    <a:lnTo>
                      <a:pt x="240683" y="256544"/>
                    </a:lnTo>
                    <a:lnTo>
                      <a:pt x="238413" y="255031"/>
                    </a:lnTo>
                    <a:lnTo>
                      <a:pt x="236143" y="252004"/>
                    </a:lnTo>
                    <a:close/>
                  </a:path>
                  <a:path w="241300" h="308610">
                    <a:moveTo>
                      <a:pt x="240683" y="238384"/>
                    </a:moveTo>
                    <a:lnTo>
                      <a:pt x="236143" y="238384"/>
                    </a:lnTo>
                    <a:lnTo>
                      <a:pt x="236143" y="245194"/>
                    </a:lnTo>
                    <a:lnTo>
                      <a:pt x="240683" y="240654"/>
                    </a:lnTo>
                    <a:lnTo>
                      <a:pt x="240683" y="238384"/>
                    </a:lnTo>
                    <a:close/>
                  </a:path>
                  <a:path w="241300" h="308610">
                    <a:moveTo>
                      <a:pt x="240683" y="152869"/>
                    </a:moveTo>
                    <a:lnTo>
                      <a:pt x="236143" y="152869"/>
                    </a:lnTo>
                    <a:lnTo>
                      <a:pt x="236143" y="219467"/>
                    </a:lnTo>
                    <a:lnTo>
                      <a:pt x="240683" y="219467"/>
                    </a:lnTo>
                    <a:lnTo>
                      <a:pt x="240683" y="152869"/>
                    </a:lnTo>
                    <a:close/>
                  </a:path>
                  <a:path w="241300" h="308610">
                    <a:moveTo>
                      <a:pt x="240683" y="67354"/>
                    </a:moveTo>
                    <a:lnTo>
                      <a:pt x="236143" y="67354"/>
                    </a:lnTo>
                    <a:lnTo>
                      <a:pt x="236143" y="133952"/>
                    </a:lnTo>
                    <a:lnTo>
                      <a:pt x="240683" y="133952"/>
                    </a:lnTo>
                    <a:lnTo>
                      <a:pt x="240683" y="67354"/>
                    </a:lnTo>
                    <a:close/>
                  </a:path>
                  <a:path w="241300" h="308610">
                    <a:moveTo>
                      <a:pt x="240683" y="0"/>
                    </a:moveTo>
                    <a:lnTo>
                      <a:pt x="0" y="0"/>
                    </a:lnTo>
                    <a:lnTo>
                      <a:pt x="0" y="3026"/>
                    </a:lnTo>
                    <a:lnTo>
                      <a:pt x="236143" y="3026"/>
                    </a:lnTo>
                    <a:lnTo>
                      <a:pt x="236143" y="49194"/>
                    </a:lnTo>
                    <a:lnTo>
                      <a:pt x="240683" y="49194"/>
                    </a:lnTo>
                    <a:lnTo>
                      <a:pt x="240683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2" name="object 510">
                <a:extLst>
                  <a:ext uri="{FF2B5EF4-FFF2-40B4-BE49-F238E27FC236}">
                    <a16:creationId xmlns:a16="http://schemas.microsoft.com/office/drawing/2014/main" id="{78E99E3F-E1EF-B2A4-AAD3-1CE33C7F1B54}"/>
                  </a:ext>
                </a:extLst>
              </p:cNvPr>
              <p:cNvSpPr/>
              <p:nvPr/>
            </p:nvSpPr>
            <p:spPr>
              <a:xfrm>
                <a:off x="11398905" y="635542"/>
                <a:ext cx="1326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3175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3" name="object 511">
                <a:extLst>
                  <a:ext uri="{FF2B5EF4-FFF2-40B4-BE49-F238E27FC236}">
                    <a16:creationId xmlns:a16="http://schemas.microsoft.com/office/drawing/2014/main" id="{03FB43D3-A755-BE46-7C90-CCD0AEBA9560}"/>
                  </a:ext>
                </a:extLst>
              </p:cNvPr>
              <p:cNvSpPr/>
              <p:nvPr/>
            </p:nvSpPr>
            <p:spPr>
              <a:xfrm>
                <a:off x="11398905" y="673935"/>
                <a:ext cx="1326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3175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4" name="object 512">
                <a:extLst>
                  <a:ext uri="{FF2B5EF4-FFF2-40B4-BE49-F238E27FC236}">
                    <a16:creationId xmlns:a16="http://schemas.microsoft.com/office/drawing/2014/main" id="{B0C2B528-346C-05DA-5CC5-678E653E3949}"/>
                  </a:ext>
                </a:extLst>
              </p:cNvPr>
              <p:cNvSpPr/>
              <p:nvPr/>
            </p:nvSpPr>
            <p:spPr>
              <a:xfrm>
                <a:off x="11398905" y="677381"/>
                <a:ext cx="1326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7566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5" name="object 513">
                <a:extLst>
                  <a:ext uri="{FF2B5EF4-FFF2-40B4-BE49-F238E27FC236}">
                    <a16:creationId xmlns:a16="http://schemas.microsoft.com/office/drawing/2014/main" id="{AFF404B9-9F26-ACE1-8D79-3CB3ED10E9A4}"/>
                  </a:ext>
                </a:extLst>
              </p:cNvPr>
              <p:cNvSpPr/>
              <p:nvPr/>
            </p:nvSpPr>
            <p:spPr>
              <a:xfrm>
                <a:off x="11398905" y="670490"/>
                <a:ext cx="1326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7566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6" name="object 514">
                <a:extLst>
                  <a:ext uri="{FF2B5EF4-FFF2-40B4-BE49-F238E27FC236}">
                    <a16:creationId xmlns:a16="http://schemas.microsoft.com/office/drawing/2014/main" id="{ED31DE5C-8159-8F8C-0F55-29AF8A9A4905}"/>
                  </a:ext>
                </a:extLst>
              </p:cNvPr>
              <p:cNvSpPr/>
              <p:nvPr/>
            </p:nvSpPr>
            <p:spPr>
              <a:xfrm>
                <a:off x="11398905" y="729307"/>
                <a:ext cx="1326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378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7" name="object 515">
                <a:extLst>
                  <a:ext uri="{FF2B5EF4-FFF2-40B4-BE49-F238E27FC236}">
                    <a16:creationId xmlns:a16="http://schemas.microsoft.com/office/drawing/2014/main" id="{1E6DABCE-D554-04D9-9462-4B8F0155ED37}"/>
                  </a:ext>
                </a:extLst>
              </p:cNvPr>
              <p:cNvSpPr/>
              <p:nvPr/>
            </p:nvSpPr>
            <p:spPr>
              <a:xfrm>
                <a:off x="11398905" y="732998"/>
                <a:ext cx="1326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7566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8" name="object 516">
                <a:extLst>
                  <a:ext uri="{FF2B5EF4-FFF2-40B4-BE49-F238E27FC236}">
                    <a16:creationId xmlns:a16="http://schemas.microsoft.com/office/drawing/2014/main" id="{95A0E60F-A8DB-3373-981D-F49FA2820F7D}"/>
                  </a:ext>
                </a:extLst>
              </p:cNvPr>
              <p:cNvSpPr/>
              <p:nvPr/>
            </p:nvSpPr>
            <p:spPr>
              <a:xfrm>
                <a:off x="11398905" y="725616"/>
                <a:ext cx="1326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7566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9" name="object 517">
                <a:extLst>
                  <a:ext uri="{FF2B5EF4-FFF2-40B4-BE49-F238E27FC236}">
                    <a16:creationId xmlns:a16="http://schemas.microsoft.com/office/drawing/2014/main" id="{1932E325-51AF-A581-B990-6B3F12C82F0F}"/>
                  </a:ext>
                </a:extLst>
              </p:cNvPr>
              <p:cNvSpPr/>
              <p:nvPr/>
            </p:nvSpPr>
            <p:spPr>
              <a:xfrm>
                <a:off x="11398905" y="784926"/>
                <a:ext cx="1326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378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0" name="object 518">
                <a:extLst>
                  <a:ext uri="{FF2B5EF4-FFF2-40B4-BE49-F238E27FC236}">
                    <a16:creationId xmlns:a16="http://schemas.microsoft.com/office/drawing/2014/main" id="{84961D8F-B86E-391E-817D-AB80BD51DBD4}"/>
                  </a:ext>
                </a:extLst>
              </p:cNvPr>
              <p:cNvSpPr/>
              <p:nvPr/>
            </p:nvSpPr>
            <p:spPr>
              <a:xfrm>
                <a:off x="11398905" y="788617"/>
                <a:ext cx="1326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7566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1" name="object 519">
                <a:extLst>
                  <a:ext uri="{FF2B5EF4-FFF2-40B4-BE49-F238E27FC236}">
                    <a16:creationId xmlns:a16="http://schemas.microsoft.com/office/drawing/2014/main" id="{CFF6CCBE-5A1A-BF12-ACE7-3B98E676984B}"/>
                  </a:ext>
                </a:extLst>
              </p:cNvPr>
              <p:cNvSpPr/>
              <p:nvPr/>
            </p:nvSpPr>
            <p:spPr>
              <a:xfrm>
                <a:off x="11398905" y="781235"/>
                <a:ext cx="1326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7566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2" name="object 520">
                <a:extLst>
                  <a:ext uri="{FF2B5EF4-FFF2-40B4-BE49-F238E27FC236}">
                    <a16:creationId xmlns:a16="http://schemas.microsoft.com/office/drawing/2014/main" id="{A46BD9B8-61B4-5B82-3892-3EE9A7885900}"/>
                  </a:ext>
                </a:extLst>
              </p:cNvPr>
              <p:cNvSpPr/>
              <p:nvPr/>
            </p:nvSpPr>
            <p:spPr>
              <a:xfrm>
                <a:off x="11528710" y="792554"/>
                <a:ext cx="2792" cy="10738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16510">
                    <a:moveTo>
                      <a:pt x="4540" y="0"/>
                    </a:moveTo>
                    <a:lnTo>
                      <a:pt x="0" y="4540"/>
                    </a:lnTo>
                    <a:lnTo>
                      <a:pt x="0" y="11350"/>
                    </a:lnTo>
                    <a:lnTo>
                      <a:pt x="2270" y="14376"/>
                    </a:lnTo>
                    <a:lnTo>
                      <a:pt x="4540" y="15890"/>
                    </a:lnTo>
                    <a:lnTo>
                      <a:pt x="4540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4" name="object 522">
                <a:extLst>
                  <a:ext uri="{FF2B5EF4-FFF2-40B4-BE49-F238E27FC236}">
                    <a16:creationId xmlns:a16="http://schemas.microsoft.com/office/drawing/2014/main" id="{381D652A-3462-BBA3-3B12-EB0C3D33D7CF}"/>
                  </a:ext>
                </a:extLst>
              </p:cNvPr>
              <p:cNvSpPr/>
              <p:nvPr/>
            </p:nvSpPr>
            <p:spPr>
              <a:xfrm>
                <a:off x="11709262" y="733491"/>
                <a:ext cx="2094" cy="22302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4289">
                    <a:moveTo>
                      <a:pt x="3793" y="24213"/>
                    </a:moveTo>
                    <a:lnTo>
                      <a:pt x="1513" y="24213"/>
                    </a:lnTo>
                    <a:lnTo>
                      <a:pt x="756" y="27997"/>
                    </a:lnTo>
                    <a:lnTo>
                      <a:pt x="756" y="31023"/>
                    </a:lnTo>
                    <a:lnTo>
                      <a:pt x="0" y="34050"/>
                    </a:lnTo>
                    <a:lnTo>
                      <a:pt x="3793" y="34050"/>
                    </a:lnTo>
                    <a:lnTo>
                      <a:pt x="3793" y="24213"/>
                    </a:lnTo>
                    <a:close/>
                  </a:path>
                  <a:path w="3810" h="34289">
                    <a:moveTo>
                      <a:pt x="3793" y="0"/>
                    </a:moveTo>
                    <a:lnTo>
                      <a:pt x="756" y="0"/>
                    </a:lnTo>
                    <a:lnTo>
                      <a:pt x="756" y="1513"/>
                    </a:lnTo>
                    <a:lnTo>
                      <a:pt x="1513" y="3026"/>
                    </a:lnTo>
                    <a:lnTo>
                      <a:pt x="1513" y="4540"/>
                    </a:lnTo>
                    <a:lnTo>
                      <a:pt x="3793" y="4540"/>
                    </a:lnTo>
                    <a:lnTo>
                      <a:pt x="379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5" name="object 523">
                <a:extLst>
                  <a:ext uri="{FF2B5EF4-FFF2-40B4-BE49-F238E27FC236}">
                    <a16:creationId xmlns:a16="http://schemas.microsoft.com/office/drawing/2014/main" id="{3B08C807-8864-6D7A-8111-335F5EBD0F82}"/>
                  </a:ext>
                </a:extLst>
              </p:cNvPr>
              <p:cNvSpPr/>
              <p:nvPr/>
            </p:nvSpPr>
            <p:spPr>
              <a:xfrm>
                <a:off x="11705103" y="733491"/>
                <a:ext cx="5236" cy="22302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4289">
                    <a:moveTo>
                      <a:pt x="9080" y="24213"/>
                    </a:moveTo>
                    <a:lnTo>
                      <a:pt x="1513" y="24213"/>
                    </a:lnTo>
                    <a:lnTo>
                      <a:pt x="756" y="27997"/>
                    </a:lnTo>
                    <a:lnTo>
                      <a:pt x="756" y="31023"/>
                    </a:lnTo>
                    <a:lnTo>
                      <a:pt x="0" y="34050"/>
                    </a:lnTo>
                    <a:lnTo>
                      <a:pt x="7567" y="34050"/>
                    </a:lnTo>
                    <a:lnTo>
                      <a:pt x="8323" y="31023"/>
                    </a:lnTo>
                    <a:lnTo>
                      <a:pt x="8323" y="27997"/>
                    </a:lnTo>
                    <a:lnTo>
                      <a:pt x="9080" y="24213"/>
                    </a:lnTo>
                    <a:close/>
                  </a:path>
                  <a:path w="9525" h="34289">
                    <a:moveTo>
                      <a:pt x="8323" y="0"/>
                    </a:moveTo>
                    <a:lnTo>
                      <a:pt x="756" y="0"/>
                    </a:lnTo>
                    <a:lnTo>
                      <a:pt x="756" y="3026"/>
                    </a:lnTo>
                    <a:lnTo>
                      <a:pt x="1513" y="4540"/>
                    </a:lnTo>
                    <a:lnTo>
                      <a:pt x="9080" y="4540"/>
                    </a:lnTo>
                    <a:lnTo>
                      <a:pt x="9080" y="3026"/>
                    </a:lnTo>
                    <a:lnTo>
                      <a:pt x="8323" y="1513"/>
                    </a:lnTo>
                    <a:lnTo>
                      <a:pt x="832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6" name="object 524">
                <a:extLst>
                  <a:ext uri="{FF2B5EF4-FFF2-40B4-BE49-F238E27FC236}">
                    <a16:creationId xmlns:a16="http://schemas.microsoft.com/office/drawing/2014/main" id="{1951888D-D5A8-C650-28D1-FCC865B2826C}"/>
                  </a:ext>
                </a:extLst>
              </p:cNvPr>
              <p:cNvSpPr/>
              <p:nvPr/>
            </p:nvSpPr>
            <p:spPr>
              <a:xfrm>
                <a:off x="11635627" y="742841"/>
                <a:ext cx="736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985">
                    <a:moveTo>
                      <a:pt x="0" y="0"/>
                    </a:moveTo>
                    <a:lnTo>
                      <a:pt x="133957" y="0"/>
                    </a:lnTo>
                  </a:path>
                </a:pathLst>
              </a:custGeom>
              <a:ln w="454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9" name="object 527">
                <a:extLst>
                  <a:ext uri="{FF2B5EF4-FFF2-40B4-BE49-F238E27FC236}">
                    <a16:creationId xmlns:a16="http://schemas.microsoft.com/office/drawing/2014/main" id="{81FE7C6D-9F50-E443-41A3-81BCC6C80503}"/>
                  </a:ext>
                </a:extLst>
              </p:cNvPr>
              <p:cNvSpPr/>
              <p:nvPr/>
            </p:nvSpPr>
            <p:spPr>
              <a:xfrm>
                <a:off x="11837420" y="659164"/>
                <a:ext cx="228629" cy="37583"/>
              </a:xfrm>
              <a:custGeom>
                <a:avLst/>
                <a:gdLst/>
                <a:ahLst/>
                <a:cxnLst/>
                <a:rect l="l" t="t" r="r" b="b"/>
                <a:pathLst>
                  <a:path w="415925" h="57785">
                    <a:moveTo>
                      <a:pt x="415483" y="43897"/>
                    </a:moveTo>
                    <a:lnTo>
                      <a:pt x="413970" y="43897"/>
                    </a:lnTo>
                    <a:lnTo>
                      <a:pt x="413970" y="52977"/>
                    </a:lnTo>
                    <a:lnTo>
                      <a:pt x="413162" y="57517"/>
                    </a:lnTo>
                    <a:lnTo>
                      <a:pt x="415483" y="57517"/>
                    </a:lnTo>
                    <a:lnTo>
                      <a:pt x="415483" y="43897"/>
                    </a:lnTo>
                    <a:close/>
                  </a:path>
                  <a:path w="415925" h="57785">
                    <a:moveTo>
                      <a:pt x="706" y="43897"/>
                    </a:moveTo>
                    <a:lnTo>
                      <a:pt x="0" y="43897"/>
                    </a:lnTo>
                    <a:lnTo>
                      <a:pt x="706" y="48437"/>
                    </a:lnTo>
                    <a:lnTo>
                      <a:pt x="706" y="43897"/>
                    </a:lnTo>
                    <a:close/>
                  </a:path>
                  <a:path w="415925" h="57785">
                    <a:moveTo>
                      <a:pt x="415483" y="0"/>
                    </a:moveTo>
                    <a:lnTo>
                      <a:pt x="411649" y="0"/>
                    </a:lnTo>
                    <a:lnTo>
                      <a:pt x="413162" y="7566"/>
                    </a:lnTo>
                    <a:lnTo>
                      <a:pt x="413970" y="15900"/>
                    </a:lnTo>
                    <a:lnTo>
                      <a:pt x="413970" y="24223"/>
                    </a:lnTo>
                    <a:lnTo>
                      <a:pt x="415483" y="24223"/>
                    </a:lnTo>
                    <a:lnTo>
                      <a:pt x="41548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0" name="object 528">
                <a:extLst>
                  <a:ext uri="{FF2B5EF4-FFF2-40B4-BE49-F238E27FC236}">
                    <a16:creationId xmlns:a16="http://schemas.microsoft.com/office/drawing/2014/main" id="{92EC69CD-C934-A07B-E501-8F57B3F91FD2}"/>
                  </a:ext>
                </a:extLst>
              </p:cNvPr>
              <p:cNvSpPr/>
              <p:nvPr/>
            </p:nvSpPr>
            <p:spPr>
              <a:xfrm>
                <a:off x="11837808" y="659164"/>
                <a:ext cx="227232" cy="37583"/>
              </a:xfrm>
              <a:custGeom>
                <a:avLst/>
                <a:gdLst/>
                <a:ahLst/>
                <a:cxnLst/>
                <a:rect l="l" t="t" r="r" b="b"/>
                <a:pathLst>
                  <a:path w="413385" h="57785">
                    <a:moveTo>
                      <a:pt x="413263" y="43897"/>
                    </a:moveTo>
                    <a:lnTo>
                      <a:pt x="405696" y="43897"/>
                    </a:lnTo>
                    <a:lnTo>
                      <a:pt x="405696" y="52977"/>
                    </a:lnTo>
                    <a:lnTo>
                      <a:pt x="404889" y="57517"/>
                    </a:lnTo>
                    <a:lnTo>
                      <a:pt x="412456" y="57517"/>
                    </a:lnTo>
                    <a:lnTo>
                      <a:pt x="413263" y="52977"/>
                    </a:lnTo>
                    <a:lnTo>
                      <a:pt x="413263" y="43897"/>
                    </a:lnTo>
                    <a:close/>
                  </a:path>
                  <a:path w="413385" h="57785">
                    <a:moveTo>
                      <a:pt x="7567" y="43897"/>
                    </a:moveTo>
                    <a:lnTo>
                      <a:pt x="0" y="43897"/>
                    </a:lnTo>
                    <a:lnTo>
                      <a:pt x="0" y="48437"/>
                    </a:lnTo>
                    <a:lnTo>
                      <a:pt x="2320" y="57517"/>
                    </a:lnTo>
                    <a:lnTo>
                      <a:pt x="8374" y="57517"/>
                    </a:lnTo>
                    <a:lnTo>
                      <a:pt x="8374" y="52977"/>
                    </a:lnTo>
                    <a:lnTo>
                      <a:pt x="7567" y="48437"/>
                    </a:lnTo>
                    <a:lnTo>
                      <a:pt x="7567" y="43897"/>
                    </a:lnTo>
                    <a:close/>
                  </a:path>
                  <a:path w="413385" h="57785">
                    <a:moveTo>
                      <a:pt x="410943" y="0"/>
                    </a:moveTo>
                    <a:lnTo>
                      <a:pt x="403376" y="0"/>
                    </a:lnTo>
                    <a:lnTo>
                      <a:pt x="404889" y="7566"/>
                    </a:lnTo>
                    <a:lnTo>
                      <a:pt x="405696" y="15900"/>
                    </a:lnTo>
                    <a:lnTo>
                      <a:pt x="405696" y="24223"/>
                    </a:lnTo>
                    <a:lnTo>
                      <a:pt x="413263" y="24223"/>
                    </a:lnTo>
                    <a:lnTo>
                      <a:pt x="413263" y="15900"/>
                    </a:lnTo>
                    <a:lnTo>
                      <a:pt x="412456" y="7566"/>
                    </a:lnTo>
                    <a:lnTo>
                      <a:pt x="410943" y="0"/>
                    </a:lnTo>
                    <a:close/>
                  </a:path>
                  <a:path w="413385" h="57785">
                    <a:moveTo>
                      <a:pt x="10593" y="0"/>
                    </a:moveTo>
                    <a:lnTo>
                      <a:pt x="4540" y="0"/>
                    </a:lnTo>
                    <a:lnTo>
                      <a:pt x="0" y="21953"/>
                    </a:lnTo>
                    <a:lnTo>
                      <a:pt x="0" y="24223"/>
                    </a:lnTo>
                    <a:lnTo>
                      <a:pt x="7567" y="24223"/>
                    </a:lnTo>
                    <a:lnTo>
                      <a:pt x="8374" y="15900"/>
                    </a:lnTo>
                    <a:lnTo>
                      <a:pt x="9080" y="7566"/>
                    </a:lnTo>
                    <a:lnTo>
                      <a:pt x="1059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1" name="object 529">
                <a:extLst>
                  <a:ext uri="{FF2B5EF4-FFF2-40B4-BE49-F238E27FC236}">
                    <a16:creationId xmlns:a16="http://schemas.microsoft.com/office/drawing/2014/main" id="{26C40C01-33FB-99C8-0401-BC3932A00CD2}"/>
                  </a:ext>
                </a:extLst>
              </p:cNvPr>
              <p:cNvSpPr/>
              <p:nvPr/>
            </p:nvSpPr>
            <p:spPr>
              <a:xfrm>
                <a:off x="11839472" y="681317"/>
                <a:ext cx="225139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9575">
                    <a:moveTo>
                      <a:pt x="0" y="0"/>
                    </a:moveTo>
                    <a:lnTo>
                      <a:pt x="409429" y="0"/>
                    </a:lnTo>
                  </a:path>
                </a:pathLst>
              </a:custGeom>
              <a:ln w="454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2" name="object 530">
                <a:extLst>
                  <a:ext uri="{FF2B5EF4-FFF2-40B4-BE49-F238E27FC236}">
                    <a16:creationId xmlns:a16="http://schemas.microsoft.com/office/drawing/2014/main" id="{F05CB424-C2A5-0CD5-8592-27A677A0BE8C}"/>
                  </a:ext>
                </a:extLst>
              </p:cNvPr>
              <p:cNvSpPr/>
              <p:nvPr/>
            </p:nvSpPr>
            <p:spPr>
              <a:xfrm>
                <a:off x="11836977" y="674919"/>
                <a:ext cx="228978" cy="12803"/>
              </a:xfrm>
              <a:custGeom>
                <a:avLst/>
                <a:gdLst/>
                <a:ahLst/>
                <a:cxnLst/>
                <a:rect l="l" t="t" r="r" b="b"/>
                <a:pathLst>
                  <a:path w="416560" h="19685">
                    <a:moveTo>
                      <a:pt x="416290" y="0"/>
                    </a:moveTo>
                    <a:lnTo>
                      <a:pt x="1513" y="0"/>
                    </a:lnTo>
                    <a:lnTo>
                      <a:pt x="0" y="3783"/>
                    </a:lnTo>
                    <a:lnTo>
                      <a:pt x="0" y="16646"/>
                    </a:lnTo>
                    <a:lnTo>
                      <a:pt x="807" y="19673"/>
                    </a:lnTo>
                    <a:lnTo>
                      <a:pt x="416290" y="19673"/>
                    </a:lnTo>
                    <a:lnTo>
                      <a:pt x="416290" y="12106"/>
                    </a:lnTo>
                    <a:lnTo>
                      <a:pt x="4540" y="12106"/>
                    </a:lnTo>
                    <a:lnTo>
                      <a:pt x="4540" y="7566"/>
                    </a:lnTo>
                    <a:lnTo>
                      <a:pt x="807" y="7566"/>
                    </a:lnTo>
                    <a:lnTo>
                      <a:pt x="807" y="3783"/>
                    </a:lnTo>
                    <a:lnTo>
                      <a:pt x="416290" y="3783"/>
                    </a:lnTo>
                    <a:lnTo>
                      <a:pt x="416290" y="0"/>
                    </a:lnTo>
                    <a:close/>
                  </a:path>
                  <a:path w="416560" h="19685">
                    <a:moveTo>
                      <a:pt x="416290" y="3783"/>
                    </a:moveTo>
                    <a:lnTo>
                      <a:pt x="807" y="3783"/>
                    </a:lnTo>
                    <a:lnTo>
                      <a:pt x="807" y="7566"/>
                    </a:lnTo>
                    <a:lnTo>
                      <a:pt x="413970" y="7566"/>
                    </a:lnTo>
                    <a:lnTo>
                      <a:pt x="413970" y="12106"/>
                    </a:lnTo>
                    <a:lnTo>
                      <a:pt x="416290" y="12106"/>
                    </a:lnTo>
                    <a:lnTo>
                      <a:pt x="416290" y="378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3" name="object 531">
                <a:extLst>
                  <a:ext uri="{FF2B5EF4-FFF2-40B4-BE49-F238E27FC236}">
                    <a16:creationId xmlns:a16="http://schemas.microsoft.com/office/drawing/2014/main" id="{8D6B3465-4C5B-C2FC-7AB9-EF768D52FD2C}"/>
                  </a:ext>
                </a:extLst>
              </p:cNvPr>
              <p:cNvSpPr/>
              <p:nvPr/>
            </p:nvSpPr>
            <p:spPr>
              <a:xfrm>
                <a:off x="11930150" y="516424"/>
                <a:ext cx="26528" cy="22715"/>
              </a:xfrm>
              <a:custGeom>
                <a:avLst/>
                <a:gdLst/>
                <a:ahLst/>
                <a:cxnLst/>
                <a:rect l="l" t="t" r="r" b="b"/>
                <a:pathLst>
                  <a:path w="48260" h="34925">
                    <a:moveTo>
                      <a:pt x="0" y="0"/>
                    </a:moveTo>
                    <a:lnTo>
                      <a:pt x="47723" y="0"/>
                    </a:lnTo>
                    <a:lnTo>
                      <a:pt x="47723" y="34817"/>
                    </a:lnTo>
                    <a:lnTo>
                      <a:pt x="0" y="348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4" name="object 532">
                <a:extLst>
                  <a:ext uri="{FF2B5EF4-FFF2-40B4-BE49-F238E27FC236}">
                    <a16:creationId xmlns:a16="http://schemas.microsoft.com/office/drawing/2014/main" id="{8BABA1EC-967D-7AAF-1728-EC6CD320618E}"/>
                  </a:ext>
                </a:extLst>
              </p:cNvPr>
              <p:cNvSpPr/>
              <p:nvPr/>
            </p:nvSpPr>
            <p:spPr>
              <a:xfrm>
                <a:off x="11930150" y="510026"/>
                <a:ext cx="26528" cy="37170"/>
              </a:xfrm>
              <a:custGeom>
                <a:avLst/>
                <a:gdLst/>
                <a:ahLst/>
                <a:cxnLst/>
                <a:rect l="l" t="t" r="r" b="b"/>
                <a:pathLst>
                  <a:path w="48260" h="57150">
                    <a:moveTo>
                      <a:pt x="47723" y="52220"/>
                    </a:moveTo>
                    <a:lnTo>
                      <a:pt x="0" y="52220"/>
                    </a:lnTo>
                    <a:lnTo>
                      <a:pt x="0" y="56760"/>
                    </a:lnTo>
                    <a:lnTo>
                      <a:pt x="47723" y="56760"/>
                    </a:lnTo>
                    <a:lnTo>
                      <a:pt x="47723" y="52220"/>
                    </a:lnTo>
                    <a:close/>
                  </a:path>
                  <a:path w="48260" h="57150">
                    <a:moveTo>
                      <a:pt x="47723" y="0"/>
                    </a:moveTo>
                    <a:lnTo>
                      <a:pt x="0" y="0"/>
                    </a:lnTo>
                    <a:lnTo>
                      <a:pt x="0" y="2270"/>
                    </a:lnTo>
                    <a:lnTo>
                      <a:pt x="47723" y="2270"/>
                    </a:lnTo>
                    <a:lnTo>
                      <a:pt x="4772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5" name="object 533">
                <a:extLst>
                  <a:ext uri="{FF2B5EF4-FFF2-40B4-BE49-F238E27FC236}">
                    <a16:creationId xmlns:a16="http://schemas.microsoft.com/office/drawing/2014/main" id="{68CA57AC-782D-CE04-9C74-260C3F500F41}"/>
                  </a:ext>
                </a:extLst>
              </p:cNvPr>
              <p:cNvSpPr/>
              <p:nvPr/>
            </p:nvSpPr>
            <p:spPr>
              <a:xfrm>
                <a:off x="11930150" y="511503"/>
                <a:ext cx="26528" cy="35930"/>
              </a:xfrm>
              <a:custGeom>
                <a:avLst/>
                <a:gdLst/>
                <a:ahLst/>
                <a:cxnLst/>
                <a:rect l="l" t="t" r="r" b="b"/>
                <a:pathLst>
                  <a:path w="48260" h="55244">
                    <a:moveTo>
                      <a:pt x="47723" y="54490"/>
                    </a:moveTo>
                    <a:lnTo>
                      <a:pt x="0" y="54490"/>
                    </a:lnTo>
                    <a:lnTo>
                      <a:pt x="0" y="55247"/>
                    </a:lnTo>
                    <a:lnTo>
                      <a:pt x="47723" y="55247"/>
                    </a:lnTo>
                    <a:lnTo>
                      <a:pt x="47723" y="54490"/>
                    </a:lnTo>
                    <a:close/>
                  </a:path>
                  <a:path w="48260" h="55244">
                    <a:moveTo>
                      <a:pt x="47723" y="42384"/>
                    </a:moveTo>
                    <a:lnTo>
                      <a:pt x="0" y="42384"/>
                    </a:lnTo>
                    <a:lnTo>
                      <a:pt x="0" y="49950"/>
                    </a:lnTo>
                    <a:lnTo>
                      <a:pt x="47723" y="49950"/>
                    </a:lnTo>
                    <a:lnTo>
                      <a:pt x="47723" y="42384"/>
                    </a:lnTo>
                    <a:close/>
                  </a:path>
                  <a:path w="48260" h="55244">
                    <a:moveTo>
                      <a:pt x="47723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47723" y="7566"/>
                    </a:lnTo>
                    <a:lnTo>
                      <a:pt x="4772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6" name="object 534">
                <a:extLst>
                  <a:ext uri="{FF2B5EF4-FFF2-40B4-BE49-F238E27FC236}">
                    <a16:creationId xmlns:a16="http://schemas.microsoft.com/office/drawing/2014/main" id="{B1B988D3-AF33-3A3B-59A5-F0F81E894EF6}"/>
                  </a:ext>
                </a:extLst>
              </p:cNvPr>
              <p:cNvSpPr/>
              <p:nvPr/>
            </p:nvSpPr>
            <p:spPr>
              <a:xfrm>
                <a:off x="11608584" y="165989"/>
                <a:ext cx="16405" cy="497665"/>
              </a:xfrm>
              <a:custGeom>
                <a:avLst/>
                <a:gdLst/>
                <a:ahLst/>
                <a:cxnLst/>
                <a:rect l="l" t="t" r="r" b="b"/>
                <a:pathLst>
                  <a:path w="29845" h="765175">
                    <a:moveTo>
                      <a:pt x="27251" y="506268"/>
                    </a:moveTo>
                    <a:lnTo>
                      <a:pt x="2270" y="506268"/>
                    </a:lnTo>
                    <a:lnTo>
                      <a:pt x="0" y="765082"/>
                    </a:lnTo>
                    <a:lnTo>
                      <a:pt x="4540" y="762812"/>
                    </a:lnTo>
                    <a:lnTo>
                      <a:pt x="2270" y="759029"/>
                    </a:lnTo>
                    <a:lnTo>
                      <a:pt x="1513" y="755246"/>
                    </a:lnTo>
                    <a:lnTo>
                      <a:pt x="1513" y="751462"/>
                    </a:lnTo>
                    <a:lnTo>
                      <a:pt x="2589" y="743860"/>
                    </a:lnTo>
                    <a:lnTo>
                      <a:pt x="5580" y="737180"/>
                    </a:lnTo>
                    <a:lnTo>
                      <a:pt x="10132" y="731777"/>
                    </a:lnTo>
                    <a:lnTo>
                      <a:pt x="15890" y="728005"/>
                    </a:lnTo>
                    <a:lnTo>
                      <a:pt x="15890" y="659894"/>
                    </a:lnTo>
                    <a:lnTo>
                      <a:pt x="16850" y="645315"/>
                    </a:lnTo>
                    <a:lnTo>
                      <a:pt x="19584" y="631230"/>
                    </a:lnTo>
                    <a:lnTo>
                      <a:pt x="23880" y="617854"/>
                    </a:lnTo>
                    <a:lnTo>
                      <a:pt x="29521" y="605403"/>
                    </a:lnTo>
                    <a:lnTo>
                      <a:pt x="27251" y="506268"/>
                    </a:lnTo>
                    <a:close/>
                  </a:path>
                  <a:path w="29845" h="765175">
                    <a:moveTo>
                      <a:pt x="24981" y="429833"/>
                    </a:moveTo>
                    <a:lnTo>
                      <a:pt x="3026" y="429833"/>
                    </a:lnTo>
                    <a:lnTo>
                      <a:pt x="2270" y="486594"/>
                    </a:lnTo>
                    <a:lnTo>
                      <a:pt x="26494" y="486594"/>
                    </a:lnTo>
                    <a:lnTo>
                      <a:pt x="24981" y="429833"/>
                    </a:lnTo>
                    <a:close/>
                  </a:path>
                  <a:path w="29845" h="765175">
                    <a:moveTo>
                      <a:pt x="13620" y="0"/>
                    </a:moveTo>
                    <a:lnTo>
                      <a:pt x="6810" y="0"/>
                    </a:lnTo>
                    <a:lnTo>
                      <a:pt x="3026" y="410160"/>
                    </a:lnTo>
                    <a:lnTo>
                      <a:pt x="24224" y="410160"/>
                    </a:lnTo>
                    <a:lnTo>
                      <a:pt x="1362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7" name="object 535">
                <a:extLst>
                  <a:ext uri="{FF2B5EF4-FFF2-40B4-BE49-F238E27FC236}">
                    <a16:creationId xmlns:a16="http://schemas.microsoft.com/office/drawing/2014/main" id="{0ECE8D89-9564-35A1-F1A1-C3AB324E118F}"/>
                  </a:ext>
                </a:extLst>
              </p:cNvPr>
              <p:cNvSpPr/>
              <p:nvPr/>
            </p:nvSpPr>
            <p:spPr>
              <a:xfrm>
                <a:off x="11612328" y="160083"/>
                <a:ext cx="19198" cy="391937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602614">
                    <a:moveTo>
                      <a:pt x="32548" y="515348"/>
                    </a:moveTo>
                    <a:lnTo>
                      <a:pt x="28008" y="515348"/>
                    </a:lnTo>
                    <a:lnTo>
                      <a:pt x="30278" y="602376"/>
                    </a:lnTo>
                    <a:lnTo>
                      <a:pt x="31791" y="600106"/>
                    </a:lnTo>
                    <a:lnTo>
                      <a:pt x="33305" y="598593"/>
                    </a:lnTo>
                    <a:lnTo>
                      <a:pt x="34818" y="596323"/>
                    </a:lnTo>
                    <a:lnTo>
                      <a:pt x="33305" y="539562"/>
                    </a:lnTo>
                    <a:lnTo>
                      <a:pt x="32548" y="515348"/>
                    </a:lnTo>
                    <a:close/>
                  </a:path>
                  <a:path w="34925" h="602614">
                    <a:moveTo>
                      <a:pt x="29521" y="421510"/>
                    </a:moveTo>
                    <a:lnTo>
                      <a:pt x="29521" y="438914"/>
                    </a:lnTo>
                    <a:lnTo>
                      <a:pt x="25738" y="438914"/>
                    </a:lnTo>
                    <a:lnTo>
                      <a:pt x="27251" y="495675"/>
                    </a:lnTo>
                    <a:lnTo>
                      <a:pt x="31791" y="495675"/>
                    </a:lnTo>
                    <a:lnTo>
                      <a:pt x="29521" y="421510"/>
                    </a:lnTo>
                    <a:close/>
                  </a:path>
                  <a:path w="34925" h="602614">
                    <a:moveTo>
                      <a:pt x="14387" y="3026"/>
                    </a:moveTo>
                    <a:lnTo>
                      <a:pt x="24981" y="419240"/>
                    </a:lnTo>
                    <a:lnTo>
                      <a:pt x="28765" y="419240"/>
                    </a:lnTo>
                    <a:lnTo>
                      <a:pt x="15144" y="3732"/>
                    </a:lnTo>
                    <a:lnTo>
                      <a:pt x="14387" y="3026"/>
                    </a:lnTo>
                    <a:close/>
                  </a:path>
                  <a:path w="34925" h="602614">
                    <a:moveTo>
                      <a:pt x="0" y="0"/>
                    </a:moveTo>
                    <a:lnTo>
                      <a:pt x="0" y="1513"/>
                    </a:lnTo>
                    <a:lnTo>
                      <a:pt x="6810" y="15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8" name="object 536">
                <a:extLst>
                  <a:ext uri="{FF2B5EF4-FFF2-40B4-BE49-F238E27FC236}">
                    <a16:creationId xmlns:a16="http://schemas.microsoft.com/office/drawing/2014/main" id="{D2B0CEA6-E823-47E0-9A4D-CA4B19B33F80}"/>
                  </a:ext>
                </a:extLst>
              </p:cNvPr>
              <p:cNvSpPr/>
              <p:nvPr/>
            </p:nvSpPr>
            <p:spPr>
              <a:xfrm>
                <a:off x="11612328" y="161067"/>
                <a:ext cx="16755" cy="398958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613410">
                    <a:moveTo>
                      <a:pt x="28008" y="513835"/>
                    </a:moveTo>
                    <a:lnTo>
                      <a:pt x="20441" y="513835"/>
                    </a:lnTo>
                    <a:lnTo>
                      <a:pt x="22711" y="612970"/>
                    </a:lnTo>
                    <a:lnTo>
                      <a:pt x="24981" y="608430"/>
                    </a:lnTo>
                    <a:lnTo>
                      <a:pt x="27251" y="604646"/>
                    </a:lnTo>
                    <a:lnTo>
                      <a:pt x="30278" y="600863"/>
                    </a:lnTo>
                    <a:lnTo>
                      <a:pt x="28008" y="513835"/>
                    </a:lnTo>
                    <a:close/>
                  </a:path>
                  <a:path w="30479" h="613410">
                    <a:moveTo>
                      <a:pt x="25738" y="437400"/>
                    </a:moveTo>
                    <a:lnTo>
                      <a:pt x="18171" y="437400"/>
                    </a:lnTo>
                    <a:lnTo>
                      <a:pt x="19684" y="494161"/>
                    </a:lnTo>
                    <a:lnTo>
                      <a:pt x="27251" y="494161"/>
                    </a:lnTo>
                    <a:lnTo>
                      <a:pt x="25738" y="437400"/>
                    </a:lnTo>
                    <a:close/>
                  </a:path>
                  <a:path w="30479" h="613410">
                    <a:moveTo>
                      <a:pt x="6810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6810" y="7566"/>
                    </a:lnTo>
                    <a:lnTo>
                      <a:pt x="17414" y="417727"/>
                    </a:lnTo>
                    <a:lnTo>
                      <a:pt x="24981" y="417727"/>
                    </a:lnTo>
                    <a:lnTo>
                      <a:pt x="14387" y="1513"/>
                    </a:lnTo>
                    <a:lnTo>
                      <a:pt x="68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9" name="object 537">
                <a:extLst>
                  <a:ext uri="{FF2B5EF4-FFF2-40B4-BE49-F238E27FC236}">
                    <a16:creationId xmlns:a16="http://schemas.microsoft.com/office/drawing/2014/main" id="{2ADF5EF8-5D88-52BB-AC77-7130BBE8C09E}"/>
                  </a:ext>
                </a:extLst>
              </p:cNvPr>
              <p:cNvSpPr/>
              <p:nvPr/>
            </p:nvSpPr>
            <p:spPr>
              <a:xfrm>
                <a:off x="11610248" y="437676"/>
                <a:ext cx="14311" cy="3304"/>
              </a:xfrm>
              <a:custGeom>
                <a:avLst/>
                <a:gdLst/>
                <a:ahLst/>
                <a:cxnLst/>
                <a:rect l="l" t="t" r="r" b="b"/>
                <a:pathLst>
                  <a:path w="26035" h="5080">
                    <a:moveTo>
                      <a:pt x="25738" y="4540"/>
                    </a:moveTo>
                    <a:lnTo>
                      <a:pt x="0" y="4540"/>
                    </a:lnTo>
                    <a:lnTo>
                      <a:pt x="0" y="0"/>
                    </a:lnTo>
                    <a:lnTo>
                      <a:pt x="25738" y="0"/>
                    </a:lnTo>
                    <a:lnTo>
                      <a:pt x="25738" y="454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0" name="object 538">
                <a:extLst>
                  <a:ext uri="{FF2B5EF4-FFF2-40B4-BE49-F238E27FC236}">
                    <a16:creationId xmlns:a16="http://schemas.microsoft.com/office/drawing/2014/main" id="{8C6B34BA-E31C-3407-5330-6A394078D8F1}"/>
                  </a:ext>
                </a:extLst>
              </p:cNvPr>
              <p:cNvSpPr/>
              <p:nvPr/>
            </p:nvSpPr>
            <p:spPr>
              <a:xfrm>
                <a:off x="11610248" y="432754"/>
                <a:ext cx="18500" cy="12803"/>
              </a:xfrm>
              <a:custGeom>
                <a:avLst/>
                <a:gdLst/>
                <a:ahLst/>
                <a:cxnLst/>
                <a:rect l="l" t="t" r="r" b="b"/>
                <a:pathLst>
                  <a:path w="33654" h="19685">
                    <a:moveTo>
                      <a:pt x="32548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25738" y="7566"/>
                    </a:lnTo>
                    <a:lnTo>
                      <a:pt x="25738" y="12106"/>
                    </a:lnTo>
                    <a:lnTo>
                      <a:pt x="0" y="12106"/>
                    </a:lnTo>
                    <a:lnTo>
                      <a:pt x="0" y="19673"/>
                    </a:lnTo>
                    <a:lnTo>
                      <a:pt x="33305" y="19673"/>
                    </a:lnTo>
                    <a:lnTo>
                      <a:pt x="33305" y="2270"/>
                    </a:lnTo>
                    <a:lnTo>
                      <a:pt x="32548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1" name="object 539">
                <a:extLst>
                  <a:ext uri="{FF2B5EF4-FFF2-40B4-BE49-F238E27FC236}">
                    <a16:creationId xmlns:a16="http://schemas.microsoft.com/office/drawing/2014/main" id="{E5A542BC-D87B-6F87-DB2C-CA8F4767174E}"/>
                  </a:ext>
                </a:extLst>
              </p:cNvPr>
              <p:cNvSpPr/>
              <p:nvPr/>
            </p:nvSpPr>
            <p:spPr>
              <a:xfrm>
                <a:off x="11609832" y="487388"/>
                <a:ext cx="16755" cy="3304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5080">
                    <a:moveTo>
                      <a:pt x="30278" y="4540"/>
                    </a:moveTo>
                    <a:lnTo>
                      <a:pt x="0" y="4540"/>
                    </a:lnTo>
                    <a:lnTo>
                      <a:pt x="0" y="0"/>
                    </a:lnTo>
                    <a:lnTo>
                      <a:pt x="30278" y="0"/>
                    </a:lnTo>
                    <a:lnTo>
                      <a:pt x="30278" y="454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2" name="object 540">
                <a:extLst>
                  <a:ext uri="{FF2B5EF4-FFF2-40B4-BE49-F238E27FC236}">
                    <a16:creationId xmlns:a16="http://schemas.microsoft.com/office/drawing/2014/main" id="{F8D185FB-7480-45BC-AE65-377C1AE7E234}"/>
                  </a:ext>
                </a:extLst>
              </p:cNvPr>
              <p:cNvSpPr/>
              <p:nvPr/>
            </p:nvSpPr>
            <p:spPr>
              <a:xfrm>
                <a:off x="11609832" y="482467"/>
                <a:ext cx="20594" cy="12803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19685">
                    <a:moveTo>
                      <a:pt x="36332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30278" y="7566"/>
                    </a:lnTo>
                    <a:lnTo>
                      <a:pt x="30278" y="12106"/>
                    </a:lnTo>
                    <a:lnTo>
                      <a:pt x="0" y="12106"/>
                    </a:lnTo>
                    <a:lnTo>
                      <a:pt x="0" y="19673"/>
                    </a:lnTo>
                    <a:lnTo>
                      <a:pt x="37088" y="19673"/>
                    </a:lnTo>
                    <a:lnTo>
                      <a:pt x="36332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3" name="object 541">
                <a:extLst>
                  <a:ext uri="{FF2B5EF4-FFF2-40B4-BE49-F238E27FC236}">
                    <a16:creationId xmlns:a16="http://schemas.microsoft.com/office/drawing/2014/main" id="{0C30BC18-ABF9-B7B2-D720-7CE6D3D281C5}"/>
                  </a:ext>
                </a:extLst>
              </p:cNvPr>
              <p:cNvSpPr/>
              <p:nvPr/>
            </p:nvSpPr>
            <p:spPr>
              <a:xfrm>
                <a:off x="11627724" y="575987"/>
                <a:ext cx="2792" cy="18997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29210">
                    <a:moveTo>
                      <a:pt x="4540" y="0"/>
                    </a:moveTo>
                    <a:lnTo>
                      <a:pt x="2553" y="6940"/>
                    </a:lnTo>
                    <a:lnTo>
                      <a:pt x="1135" y="14093"/>
                    </a:lnTo>
                    <a:lnTo>
                      <a:pt x="283" y="21387"/>
                    </a:lnTo>
                    <a:lnTo>
                      <a:pt x="0" y="28753"/>
                    </a:lnTo>
                    <a:lnTo>
                      <a:pt x="4540" y="0"/>
                    </a:lnTo>
                    <a:close/>
                  </a:path>
                </a:pathLst>
              </a:custGeom>
              <a:solidFill>
                <a:srgbClr val="3A86C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4" name="object 542">
                <a:extLst>
                  <a:ext uri="{FF2B5EF4-FFF2-40B4-BE49-F238E27FC236}">
                    <a16:creationId xmlns:a16="http://schemas.microsoft.com/office/drawing/2014/main" id="{36B32748-0EB0-D73C-18EC-A70C0E734F57}"/>
                  </a:ext>
                </a:extLst>
              </p:cNvPr>
              <p:cNvSpPr/>
              <p:nvPr/>
            </p:nvSpPr>
            <p:spPr>
              <a:xfrm>
                <a:off x="11621484" y="555802"/>
                <a:ext cx="10472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19380">
                    <a:moveTo>
                      <a:pt x="18917" y="0"/>
                    </a:moveTo>
                    <a:lnTo>
                      <a:pt x="10854" y="13609"/>
                    </a:lnTo>
                    <a:lnTo>
                      <a:pt x="4918" y="28285"/>
                    </a:lnTo>
                    <a:lnTo>
                      <a:pt x="1253" y="43954"/>
                    </a:lnTo>
                    <a:lnTo>
                      <a:pt x="0" y="60544"/>
                    </a:lnTo>
                    <a:lnTo>
                      <a:pt x="0" y="118818"/>
                    </a:lnTo>
                    <a:lnTo>
                      <a:pt x="2270" y="118818"/>
                    </a:lnTo>
                    <a:lnTo>
                      <a:pt x="3783" y="108225"/>
                    </a:lnTo>
                    <a:lnTo>
                      <a:pt x="3783" y="60544"/>
                    </a:lnTo>
                    <a:lnTo>
                      <a:pt x="4764" y="45964"/>
                    </a:lnTo>
                    <a:lnTo>
                      <a:pt x="7661" y="31880"/>
                    </a:lnTo>
                    <a:lnTo>
                      <a:pt x="12402" y="18504"/>
                    </a:lnTo>
                    <a:lnTo>
                      <a:pt x="18917" y="6053"/>
                    </a:lnTo>
                    <a:lnTo>
                      <a:pt x="18917" y="0"/>
                    </a:lnTo>
                    <a:close/>
                  </a:path>
                </a:pathLst>
              </a:custGeom>
              <a:solidFill>
                <a:srgbClr val="01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5" name="object 543">
                <a:extLst>
                  <a:ext uri="{FF2B5EF4-FFF2-40B4-BE49-F238E27FC236}">
                    <a16:creationId xmlns:a16="http://schemas.microsoft.com/office/drawing/2014/main" id="{57014D7A-7166-734F-7B1E-52042B8C3E39}"/>
                  </a:ext>
                </a:extLst>
              </p:cNvPr>
              <p:cNvSpPr/>
              <p:nvPr/>
            </p:nvSpPr>
            <p:spPr>
              <a:xfrm>
                <a:off x="11617319" y="547928"/>
                <a:ext cx="14660" cy="91686"/>
              </a:xfrm>
              <a:custGeom>
                <a:avLst/>
                <a:gdLst/>
                <a:ahLst/>
                <a:cxnLst/>
                <a:rect l="l" t="t" r="r" b="b"/>
                <a:pathLst>
                  <a:path w="26670" h="140969">
                    <a:moveTo>
                      <a:pt x="25738" y="0"/>
                    </a:moveTo>
                    <a:lnTo>
                      <a:pt x="24224" y="2270"/>
                    </a:lnTo>
                    <a:lnTo>
                      <a:pt x="22711" y="3783"/>
                    </a:lnTo>
                    <a:lnTo>
                      <a:pt x="21197" y="6053"/>
                    </a:lnTo>
                    <a:lnTo>
                      <a:pt x="3693" y="43986"/>
                    </a:lnTo>
                    <a:lnTo>
                      <a:pt x="0" y="140762"/>
                    </a:lnTo>
                    <a:lnTo>
                      <a:pt x="1513" y="140762"/>
                    </a:lnTo>
                    <a:lnTo>
                      <a:pt x="1513" y="130925"/>
                    </a:lnTo>
                    <a:lnTo>
                      <a:pt x="7577" y="130925"/>
                    </a:lnTo>
                    <a:lnTo>
                      <a:pt x="7634" y="71894"/>
                    </a:lnTo>
                    <a:lnTo>
                      <a:pt x="18431" y="25716"/>
                    </a:lnTo>
                    <a:lnTo>
                      <a:pt x="26494" y="12106"/>
                    </a:lnTo>
                    <a:lnTo>
                      <a:pt x="25738" y="0"/>
                    </a:lnTo>
                    <a:close/>
                  </a:path>
                  <a:path w="26670" h="140969">
                    <a:moveTo>
                      <a:pt x="26494" y="18160"/>
                    </a:moveTo>
                    <a:lnTo>
                      <a:pt x="12342" y="58071"/>
                    </a:lnTo>
                    <a:lnTo>
                      <a:pt x="11360" y="120332"/>
                    </a:lnTo>
                    <a:lnTo>
                      <a:pt x="18927" y="71894"/>
                    </a:lnTo>
                    <a:lnTo>
                      <a:pt x="19211" y="64528"/>
                    </a:lnTo>
                    <a:lnTo>
                      <a:pt x="20062" y="57233"/>
                    </a:lnTo>
                    <a:lnTo>
                      <a:pt x="21481" y="50080"/>
                    </a:lnTo>
                    <a:lnTo>
                      <a:pt x="23468" y="43140"/>
                    </a:lnTo>
                    <a:lnTo>
                      <a:pt x="26494" y="22700"/>
                    </a:lnTo>
                    <a:lnTo>
                      <a:pt x="26494" y="1816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6" name="object 544">
                <a:extLst>
                  <a:ext uri="{FF2B5EF4-FFF2-40B4-BE49-F238E27FC236}">
                    <a16:creationId xmlns:a16="http://schemas.microsoft.com/office/drawing/2014/main" id="{31876AA4-EC58-8D0A-4F75-33EB0586C2EF}"/>
                  </a:ext>
                </a:extLst>
              </p:cNvPr>
              <p:cNvSpPr/>
              <p:nvPr/>
            </p:nvSpPr>
            <p:spPr>
              <a:xfrm>
                <a:off x="11613576" y="644893"/>
                <a:ext cx="4887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22225">
                    <a:moveTo>
                      <a:pt x="8323" y="0"/>
                    </a:moveTo>
                    <a:lnTo>
                      <a:pt x="3026" y="3026"/>
                    </a:lnTo>
                    <a:lnTo>
                      <a:pt x="0" y="8323"/>
                    </a:lnTo>
                    <a:lnTo>
                      <a:pt x="0" y="17403"/>
                    </a:lnTo>
                    <a:lnTo>
                      <a:pt x="1513" y="21943"/>
                    </a:lnTo>
                    <a:lnTo>
                      <a:pt x="2270" y="20430"/>
                    </a:lnTo>
                    <a:lnTo>
                      <a:pt x="2270" y="18160"/>
                    </a:lnTo>
                    <a:lnTo>
                      <a:pt x="1513" y="16646"/>
                    </a:lnTo>
                    <a:lnTo>
                      <a:pt x="1513" y="9080"/>
                    </a:lnTo>
                    <a:lnTo>
                      <a:pt x="4540" y="4540"/>
                    </a:lnTo>
                    <a:lnTo>
                      <a:pt x="8323" y="1513"/>
                    </a:lnTo>
                    <a:lnTo>
                      <a:pt x="8323" y="0"/>
                    </a:lnTo>
                    <a:close/>
                  </a:path>
                </a:pathLst>
              </a:custGeom>
              <a:solidFill>
                <a:srgbClr val="01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7" name="object 545">
                <a:extLst>
                  <a:ext uri="{FF2B5EF4-FFF2-40B4-BE49-F238E27FC236}">
                    <a16:creationId xmlns:a16="http://schemas.microsoft.com/office/drawing/2014/main" id="{C675BA43-3B8B-5584-66B1-7CC29F6E9132}"/>
                  </a:ext>
                </a:extLst>
              </p:cNvPr>
              <p:cNvSpPr/>
              <p:nvPr/>
            </p:nvSpPr>
            <p:spPr>
              <a:xfrm>
                <a:off x="11609417" y="639479"/>
                <a:ext cx="9075" cy="2271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34925">
                    <a:moveTo>
                      <a:pt x="15890" y="0"/>
                    </a:moveTo>
                    <a:lnTo>
                      <a:pt x="14377" y="0"/>
                    </a:lnTo>
                    <a:lnTo>
                      <a:pt x="8619" y="3771"/>
                    </a:lnTo>
                    <a:lnTo>
                      <a:pt x="4067" y="9174"/>
                    </a:lnTo>
                    <a:lnTo>
                      <a:pt x="1075" y="15854"/>
                    </a:lnTo>
                    <a:lnTo>
                      <a:pt x="0" y="23457"/>
                    </a:lnTo>
                    <a:lnTo>
                      <a:pt x="0" y="27240"/>
                    </a:lnTo>
                    <a:lnTo>
                      <a:pt x="756" y="31023"/>
                    </a:lnTo>
                    <a:lnTo>
                      <a:pt x="3026" y="34807"/>
                    </a:lnTo>
                    <a:lnTo>
                      <a:pt x="4540" y="34050"/>
                    </a:lnTo>
                    <a:lnTo>
                      <a:pt x="6810" y="33293"/>
                    </a:lnTo>
                    <a:lnTo>
                      <a:pt x="8323" y="32537"/>
                    </a:lnTo>
                    <a:lnTo>
                      <a:pt x="9080" y="30267"/>
                    </a:lnTo>
                    <a:lnTo>
                      <a:pt x="7567" y="25727"/>
                    </a:lnTo>
                    <a:lnTo>
                      <a:pt x="7567" y="16646"/>
                    </a:lnTo>
                    <a:lnTo>
                      <a:pt x="10593" y="11350"/>
                    </a:lnTo>
                    <a:lnTo>
                      <a:pt x="15890" y="8323"/>
                    </a:lnTo>
                    <a:lnTo>
                      <a:pt x="15890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8" name="object 546">
                <a:extLst>
                  <a:ext uri="{FF2B5EF4-FFF2-40B4-BE49-F238E27FC236}">
                    <a16:creationId xmlns:a16="http://schemas.microsoft.com/office/drawing/2014/main" id="{43D19408-21A6-48E9-8351-D312B6AD0643}"/>
                  </a:ext>
                </a:extLst>
              </p:cNvPr>
              <p:cNvSpPr/>
              <p:nvPr/>
            </p:nvSpPr>
            <p:spPr>
              <a:xfrm>
                <a:off x="11608168" y="667039"/>
                <a:ext cx="3840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8889">
                    <a:moveTo>
                      <a:pt x="6810" y="0"/>
                    </a:moveTo>
                    <a:lnTo>
                      <a:pt x="4540" y="756"/>
                    </a:lnTo>
                    <a:lnTo>
                      <a:pt x="2270" y="2280"/>
                    </a:lnTo>
                    <a:lnTo>
                      <a:pt x="756" y="3036"/>
                    </a:lnTo>
                    <a:lnTo>
                      <a:pt x="0" y="8333"/>
                    </a:lnTo>
                    <a:lnTo>
                      <a:pt x="3026" y="6820"/>
                    </a:lnTo>
                    <a:lnTo>
                      <a:pt x="3783" y="6063"/>
                    </a:lnTo>
                    <a:lnTo>
                      <a:pt x="68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9" name="object 547">
                <a:extLst>
                  <a:ext uri="{FF2B5EF4-FFF2-40B4-BE49-F238E27FC236}">
                    <a16:creationId xmlns:a16="http://schemas.microsoft.com/office/drawing/2014/main" id="{156230F8-CFC3-512E-3AF2-44D1B6979A55}"/>
                  </a:ext>
                </a:extLst>
              </p:cNvPr>
              <p:cNvSpPr/>
              <p:nvPr/>
            </p:nvSpPr>
            <p:spPr>
              <a:xfrm>
                <a:off x="11608168" y="660641"/>
                <a:ext cx="5934" cy="16520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25400">
                    <a:moveTo>
                      <a:pt x="3783" y="15900"/>
                    </a:moveTo>
                    <a:lnTo>
                      <a:pt x="3026" y="16657"/>
                    </a:lnTo>
                    <a:lnTo>
                      <a:pt x="0" y="18170"/>
                    </a:lnTo>
                    <a:lnTo>
                      <a:pt x="0" y="24980"/>
                    </a:lnTo>
                    <a:lnTo>
                      <a:pt x="3783" y="15900"/>
                    </a:lnTo>
                    <a:close/>
                  </a:path>
                  <a:path w="10795" h="25400">
                    <a:moveTo>
                      <a:pt x="10593" y="0"/>
                    </a:moveTo>
                    <a:lnTo>
                      <a:pt x="9080" y="756"/>
                    </a:lnTo>
                    <a:lnTo>
                      <a:pt x="6810" y="1513"/>
                    </a:lnTo>
                    <a:lnTo>
                      <a:pt x="756" y="4540"/>
                    </a:lnTo>
                    <a:lnTo>
                      <a:pt x="756" y="12873"/>
                    </a:lnTo>
                    <a:lnTo>
                      <a:pt x="2270" y="12116"/>
                    </a:lnTo>
                    <a:lnTo>
                      <a:pt x="4540" y="10593"/>
                    </a:lnTo>
                    <a:lnTo>
                      <a:pt x="6810" y="9836"/>
                    </a:lnTo>
                    <a:lnTo>
                      <a:pt x="1059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0" name="object 548">
                <a:extLst>
                  <a:ext uri="{FF2B5EF4-FFF2-40B4-BE49-F238E27FC236}">
                    <a16:creationId xmlns:a16="http://schemas.microsoft.com/office/drawing/2014/main" id="{AD2C208D-98A5-0EAB-BF09-DE5688D9B153}"/>
                  </a:ext>
                </a:extLst>
              </p:cNvPr>
              <p:cNvSpPr/>
              <p:nvPr/>
            </p:nvSpPr>
            <p:spPr>
              <a:xfrm>
                <a:off x="11663918" y="165989"/>
                <a:ext cx="15707" cy="356006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547369">
                    <a:moveTo>
                      <a:pt x="26484" y="506268"/>
                    </a:moveTo>
                    <a:lnTo>
                      <a:pt x="0" y="506268"/>
                    </a:lnTo>
                    <a:lnTo>
                      <a:pt x="0" y="547129"/>
                    </a:lnTo>
                    <a:lnTo>
                      <a:pt x="6822" y="545568"/>
                    </a:lnTo>
                    <a:lnTo>
                      <a:pt x="13715" y="544291"/>
                    </a:lnTo>
                    <a:lnTo>
                      <a:pt x="20750" y="543298"/>
                    </a:lnTo>
                    <a:lnTo>
                      <a:pt x="27998" y="542589"/>
                    </a:lnTo>
                    <a:lnTo>
                      <a:pt x="26484" y="506268"/>
                    </a:lnTo>
                    <a:close/>
                  </a:path>
                  <a:path w="28575" h="547369">
                    <a:moveTo>
                      <a:pt x="24971" y="429833"/>
                    </a:moveTo>
                    <a:lnTo>
                      <a:pt x="0" y="429833"/>
                    </a:lnTo>
                    <a:lnTo>
                      <a:pt x="0" y="486594"/>
                    </a:lnTo>
                    <a:lnTo>
                      <a:pt x="26484" y="486594"/>
                    </a:lnTo>
                    <a:lnTo>
                      <a:pt x="24971" y="429833"/>
                    </a:lnTo>
                    <a:close/>
                  </a:path>
                  <a:path w="28575" h="547369">
                    <a:moveTo>
                      <a:pt x="13620" y="0"/>
                    </a:moveTo>
                    <a:lnTo>
                      <a:pt x="2270" y="0"/>
                    </a:lnTo>
                    <a:lnTo>
                      <a:pt x="756" y="410160"/>
                    </a:lnTo>
                    <a:lnTo>
                      <a:pt x="24214" y="410160"/>
                    </a:lnTo>
                    <a:lnTo>
                      <a:pt x="1362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1" name="object 549">
                <a:extLst>
                  <a:ext uri="{FF2B5EF4-FFF2-40B4-BE49-F238E27FC236}">
                    <a16:creationId xmlns:a16="http://schemas.microsoft.com/office/drawing/2014/main" id="{8874A5A8-547B-8238-63D3-2BFB29D3957D}"/>
                  </a:ext>
                </a:extLst>
              </p:cNvPr>
              <p:cNvSpPr/>
              <p:nvPr/>
            </p:nvSpPr>
            <p:spPr>
              <a:xfrm>
                <a:off x="11665165" y="160083"/>
                <a:ext cx="3840" cy="1239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1905">
                    <a:moveTo>
                      <a:pt x="0" y="0"/>
                    </a:moveTo>
                    <a:lnTo>
                      <a:pt x="0" y="1513"/>
                    </a:lnTo>
                    <a:lnTo>
                      <a:pt x="6810" y="15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2" name="object 550">
                <a:extLst>
                  <a:ext uri="{FF2B5EF4-FFF2-40B4-BE49-F238E27FC236}">
                    <a16:creationId xmlns:a16="http://schemas.microsoft.com/office/drawing/2014/main" id="{A2FA6F4E-D874-C5F9-9EE4-597C6D5B4328}"/>
                  </a:ext>
                </a:extLst>
              </p:cNvPr>
              <p:cNvSpPr/>
              <p:nvPr/>
            </p:nvSpPr>
            <p:spPr>
              <a:xfrm>
                <a:off x="11665165" y="161067"/>
                <a:ext cx="16755" cy="358071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550544">
                    <a:moveTo>
                      <a:pt x="29521" y="513835"/>
                    </a:moveTo>
                    <a:lnTo>
                      <a:pt x="24214" y="513835"/>
                    </a:lnTo>
                    <a:lnTo>
                      <a:pt x="25728" y="550155"/>
                    </a:lnTo>
                    <a:lnTo>
                      <a:pt x="30278" y="550155"/>
                    </a:lnTo>
                    <a:lnTo>
                      <a:pt x="29521" y="513835"/>
                    </a:lnTo>
                    <a:close/>
                  </a:path>
                  <a:path w="30479" h="550544">
                    <a:moveTo>
                      <a:pt x="27241" y="437400"/>
                    </a:moveTo>
                    <a:lnTo>
                      <a:pt x="22701" y="437400"/>
                    </a:lnTo>
                    <a:lnTo>
                      <a:pt x="24214" y="494161"/>
                    </a:lnTo>
                    <a:lnTo>
                      <a:pt x="28765" y="494161"/>
                    </a:lnTo>
                    <a:lnTo>
                      <a:pt x="27241" y="437400"/>
                    </a:lnTo>
                    <a:close/>
                  </a:path>
                  <a:path w="30479" h="550544">
                    <a:moveTo>
                      <a:pt x="6810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11350" y="7566"/>
                    </a:lnTo>
                    <a:lnTo>
                      <a:pt x="21944" y="417727"/>
                    </a:lnTo>
                    <a:lnTo>
                      <a:pt x="26484" y="417727"/>
                    </a:lnTo>
                    <a:lnTo>
                      <a:pt x="15134" y="2219"/>
                    </a:lnTo>
                    <a:lnTo>
                      <a:pt x="68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3" name="object 551">
                <a:extLst>
                  <a:ext uri="{FF2B5EF4-FFF2-40B4-BE49-F238E27FC236}">
                    <a16:creationId xmlns:a16="http://schemas.microsoft.com/office/drawing/2014/main" id="{7CF181F4-86D9-1ACD-39DA-48C95F8E5A43}"/>
                  </a:ext>
                </a:extLst>
              </p:cNvPr>
              <p:cNvSpPr/>
              <p:nvPr/>
            </p:nvSpPr>
            <p:spPr>
              <a:xfrm>
                <a:off x="11664333" y="437676"/>
                <a:ext cx="15009" cy="3304"/>
              </a:xfrm>
              <a:custGeom>
                <a:avLst/>
                <a:gdLst/>
                <a:ahLst/>
                <a:cxnLst/>
                <a:rect l="l" t="t" r="r" b="b"/>
                <a:pathLst>
                  <a:path w="27304" h="5080">
                    <a:moveTo>
                      <a:pt x="27241" y="4540"/>
                    </a:moveTo>
                    <a:lnTo>
                      <a:pt x="0" y="4540"/>
                    </a:lnTo>
                    <a:lnTo>
                      <a:pt x="0" y="0"/>
                    </a:lnTo>
                    <a:lnTo>
                      <a:pt x="27241" y="0"/>
                    </a:lnTo>
                    <a:lnTo>
                      <a:pt x="27241" y="454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4" name="object 552">
                <a:extLst>
                  <a:ext uri="{FF2B5EF4-FFF2-40B4-BE49-F238E27FC236}">
                    <a16:creationId xmlns:a16="http://schemas.microsoft.com/office/drawing/2014/main" id="{3D42BE82-C5CE-4DF6-C422-9D6F510E4FB7}"/>
                  </a:ext>
                </a:extLst>
              </p:cNvPr>
              <p:cNvSpPr/>
              <p:nvPr/>
            </p:nvSpPr>
            <p:spPr>
              <a:xfrm>
                <a:off x="11663918" y="432754"/>
                <a:ext cx="16405" cy="12803"/>
              </a:xfrm>
              <a:custGeom>
                <a:avLst/>
                <a:gdLst/>
                <a:ahLst/>
                <a:cxnLst/>
                <a:rect l="l" t="t" r="r" b="b"/>
                <a:pathLst>
                  <a:path w="29845" h="19685">
                    <a:moveTo>
                      <a:pt x="28754" y="0"/>
                    </a:moveTo>
                    <a:lnTo>
                      <a:pt x="756" y="0"/>
                    </a:lnTo>
                    <a:lnTo>
                      <a:pt x="756" y="7566"/>
                    </a:lnTo>
                    <a:lnTo>
                      <a:pt x="27998" y="7566"/>
                    </a:lnTo>
                    <a:lnTo>
                      <a:pt x="27998" y="12106"/>
                    </a:lnTo>
                    <a:lnTo>
                      <a:pt x="756" y="12106"/>
                    </a:lnTo>
                    <a:lnTo>
                      <a:pt x="0" y="19673"/>
                    </a:lnTo>
                    <a:lnTo>
                      <a:pt x="29511" y="19673"/>
                    </a:lnTo>
                    <a:lnTo>
                      <a:pt x="28754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5" name="object 553">
                <a:extLst>
                  <a:ext uri="{FF2B5EF4-FFF2-40B4-BE49-F238E27FC236}">
                    <a16:creationId xmlns:a16="http://schemas.microsoft.com/office/drawing/2014/main" id="{EDC47509-1D19-1E4E-A5EF-B3A5FFAA1A6B}"/>
                  </a:ext>
                </a:extLst>
              </p:cNvPr>
              <p:cNvSpPr/>
              <p:nvPr/>
            </p:nvSpPr>
            <p:spPr>
              <a:xfrm>
                <a:off x="11663918" y="487388"/>
                <a:ext cx="17104" cy="3304"/>
              </a:xfrm>
              <a:custGeom>
                <a:avLst/>
                <a:gdLst/>
                <a:ahLst/>
                <a:cxnLst/>
                <a:rect l="l" t="t" r="r" b="b"/>
                <a:pathLst>
                  <a:path w="31114" h="5080">
                    <a:moveTo>
                      <a:pt x="31035" y="4540"/>
                    </a:moveTo>
                    <a:lnTo>
                      <a:pt x="0" y="4540"/>
                    </a:lnTo>
                    <a:lnTo>
                      <a:pt x="0" y="0"/>
                    </a:lnTo>
                    <a:lnTo>
                      <a:pt x="31035" y="0"/>
                    </a:lnTo>
                    <a:lnTo>
                      <a:pt x="31035" y="454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6" name="object 554">
                <a:extLst>
                  <a:ext uri="{FF2B5EF4-FFF2-40B4-BE49-F238E27FC236}">
                    <a16:creationId xmlns:a16="http://schemas.microsoft.com/office/drawing/2014/main" id="{EAC6C6D1-4149-7B89-8A12-CC262D99B097}"/>
                  </a:ext>
                </a:extLst>
              </p:cNvPr>
              <p:cNvSpPr/>
              <p:nvPr/>
            </p:nvSpPr>
            <p:spPr>
              <a:xfrm>
                <a:off x="11663918" y="482467"/>
                <a:ext cx="17801" cy="12803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19685">
                    <a:moveTo>
                      <a:pt x="31035" y="12106"/>
                    </a:moveTo>
                    <a:lnTo>
                      <a:pt x="0" y="12106"/>
                    </a:lnTo>
                    <a:lnTo>
                      <a:pt x="0" y="19673"/>
                    </a:lnTo>
                    <a:lnTo>
                      <a:pt x="31791" y="19673"/>
                    </a:lnTo>
                    <a:lnTo>
                      <a:pt x="31035" y="12106"/>
                    </a:lnTo>
                    <a:close/>
                  </a:path>
                  <a:path w="32385" h="19685">
                    <a:moveTo>
                      <a:pt x="31035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31035" y="7566"/>
                    </a:lnTo>
                    <a:lnTo>
                      <a:pt x="31035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7" name="object 555">
                <a:extLst>
                  <a:ext uri="{FF2B5EF4-FFF2-40B4-BE49-F238E27FC236}">
                    <a16:creationId xmlns:a16="http://schemas.microsoft.com/office/drawing/2014/main" id="{77A2599D-92AD-F981-D6E7-AA5C51D0A8AC}"/>
                  </a:ext>
                </a:extLst>
              </p:cNvPr>
              <p:cNvSpPr/>
              <p:nvPr/>
            </p:nvSpPr>
            <p:spPr>
              <a:xfrm>
                <a:off x="11663918" y="523807"/>
                <a:ext cx="18151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8889">
                    <a:moveTo>
                      <a:pt x="16647" y="1513"/>
                    </a:moveTo>
                    <a:lnTo>
                      <a:pt x="10593" y="2270"/>
                    </a:lnTo>
                    <a:lnTo>
                      <a:pt x="5296" y="3036"/>
                    </a:lnTo>
                    <a:lnTo>
                      <a:pt x="0" y="5306"/>
                    </a:lnTo>
                    <a:lnTo>
                      <a:pt x="0" y="8333"/>
                    </a:lnTo>
                    <a:lnTo>
                      <a:pt x="16647" y="1513"/>
                    </a:lnTo>
                    <a:close/>
                  </a:path>
                  <a:path w="33020" h="8889">
                    <a:moveTo>
                      <a:pt x="32548" y="0"/>
                    </a:moveTo>
                    <a:lnTo>
                      <a:pt x="23457" y="0"/>
                    </a:lnTo>
                    <a:lnTo>
                      <a:pt x="18917" y="756"/>
                    </a:lnTo>
                    <a:lnTo>
                      <a:pt x="32548" y="1513"/>
                    </a:lnTo>
                    <a:lnTo>
                      <a:pt x="32548" y="0"/>
                    </a:lnTo>
                    <a:close/>
                  </a:path>
                </a:pathLst>
              </a:custGeom>
              <a:solidFill>
                <a:srgbClr val="01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8" name="object 556">
                <a:extLst>
                  <a:ext uri="{FF2B5EF4-FFF2-40B4-BE49-F238E27FC236}">
                    <a16:creationId xmlns:a16="http://schemas.microsoft.com/office/drawing/2014/main" id="{174C2BFE-B417-655C-9F5C-359C5AEFA80F}"/>
                  </a:ext>
                </a:extLst>
              </p:cNvPr>
              <p:cNvSpPr/>
              <p:nvPr/>
            </p:nvSpPr>
            <p:spPr>
              <a:xfrm>
                <a:off x="11663918" y="518885"/>
                <a:ext cx="18151" cy="8673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13335">
                    <a:moveTo>
                      <a:pt x="32548" y="0"/>
                    </a:moveTo>
                    <a:lnTo>
                      <a:pt x="27998" y="0"/>
                    </a:lnTo>
                    <a:lnTo>
                      <a:pt x="20750" y="709"/>
                    </a:lnTo>
                    <a:lnTo>
                      <a:pt x="13715" y="1702"/>
                    </a:lnTo>
                    <a:lnTo>
                      <a:pt x="6822" y="2979"/>
                    </a:lnTo>
                    <a:lnTo>
                      <a:pt x="0" y="4540"/>
                    </a:lnTo>
                    <a:lnTo>
                      <a:pt x="0" y="12873"/>
                    </a:lnTo>
                    <a:lnTo>
                      <a:pt x="5296" y="10603"/>
                    </a:lnTo>
                    <a:lnTo>
                      <a:pt x="10593" y="9836"/>
                    </a:lnTo>
                    <a:lnTo>
                      <a:pt x="16647" y="9080"/>
                    </a:lnTo>
                    <a:lnTo>
                      <a:pt x="17404" y="8323"/>
                    </a:lnTo>
                    <a:lnTo>
                      <a:pt x="18917" y="8323"/>
                    </a:lnTo>
                    <a:lnTo>
                      <a:pt x="23457" y="7566"/>
                    </a:lnTo>
                    <a:lnTo>
                      <a:pt x="32548" y="7566"/>
                    </a:lnTo>
                    <a:lnTo>
                      <a:pt x="32548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0" name="object 558">
                <a:extLst>
                  <a:ext uri="{FF2B5EF4-FFF2-40B4-BE49-F238E27FC236}">
                    <a16:creationId xmlns:a16="http://schemas.microsoft.com/office/drawing/2014/main" id="{8B186BE6-26AD-A7AF-42E3-D717FA1D3749}"/>
                  </a:ext>
                </a:extLst>
              </p:cNvPr>
              <p:cNvSpPr/>
              <p:nvPr/>
            </p:nvSpPr>
            <p:spPr>
              <a:xfrm>
                <a:off x="11813683" y="832424"/>
                <a:ext cx="30717" cy="2065"/>
              </a:xfrm>
              <a:custGeom>
                <a:avLst/>
                <a:gdLst/>
                <a:ahLst/>
                <a:cxnLst/>
                <a:rect l="l" t="t" r="r" b="b"/>
                <a:pathLst>
                  <a:path w="55879" h="3175">
                    <a:moveTo>
                      <a:pt x="55290" y="0"/>
                    </a:moveTo>
                    <a:lnTo>
                      <a:pt x="0" y="0"/>
                    </a:lnTo>
                    <a:lnTo>
                      <a:pt x="0" y="3026"/>
                    </a:lnTo>
                    <a:lnTo>
                      <a:pt x="53776" y="3026"/>
                    </a:lnTo>
                    <a:lnTo>
                      <a:pt x="55290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1" name="object 559">
                <a:extLst>
                  <a:ext uri="{FF2B5EF4-FFF2-40B4-BE49-F238E27FC236}">
                    <a16:creationId xmlns:a16="http://schemas.microsoft.com/office/drawing/2014/main" id="{1D2CDC54-B9F0-D6A8-F086-B79BB1130099}"/>
                  </a:ext>
                </a:extLst>
              </p:cNvPr>
              <p:cNvSpPr/>
              <p:nvPr/>
            </p:nvSpPr>
            <p:spPr>
              <a:xfrm>
                <a:off x="11815347" y="310684"/>
                <a:ext cx="30018" cy="69796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107314">
                    <a:moveTo>
                      <a:pt x="33295" y="0"/>
                    </a:moveTo>
                    <a:lnTo>
                      <a:pt x="23508" y="0"/>
                    </a:lnTo>
                    <a:lnTo>
                      <a:pt x="9887" y="40114"/>
                    </a:lnTo>
                    <a:lnTo>
                      <a:pt x="0" y="106701"/>
                    </a:lnTo>
                    <a:lnTo>
                      <a:pt x="54483" y="106701"/>
                    </a:lnTo>
                    <a:lnTo>
                      <a:pt x="44696" y="756"/>
                    </a:lnTo>
                    <a:lnTo>
                      <a:pt x="33295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2" name="object 560">
                <a:extLst>
                  <a:ext uri="{FF2B5EF4-FFF2-40B4-BE49-F238E27FC236}">
                    <a16:creationId xmlns:a16="http://schemas.microsoft.com/office/drawing/2014/main" id="{E45282F8-34EB-CA7D-84E8-E3C92281713B}"/>
                  </a:ext>
                </a:extLst>
              </p:cNvPr>
              <p:cNvSpPr/>
              <p:nvPr/>
            </p:nvSpPr>
            <p:spPr>
              <a:xfrm>
                <a:off x="11814515" y="385010"/>
                <a:ext cx="31764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57785" h="3810">
                    <a:moveTo>
                      <a:pt x="56803" y="0"/>
                    </a:moveTo>
                    <a:lnTo>
                      <a:pt x="807" y="0"/>
                    </a:lnTo>
                    <a:lnTo>
                      <a:pt x="0" y="3783"/>
                    </a:lnTo>
                    <a:lnTo>
                      <a:pt x="57509" y="3783"/>
                    </a:lnTo>
                    <a:lnTo>
                      <a:pt x="5680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4" name="object 562">
                <a:extLst>
                  <a:ext uri="{FF2B5EF4-FFF2-40B4-BE49-F238E27FC236}">
                    <a16:creationId xmlns:a16="http://schemas.microsoft.com/office/drawing/2014/main" id="{21E2B976-F492-827E-747C-13E77A2CB04B}"/>
                  </a:ext>
                </a:extLst>
              </p:cNvPr>
              <p:cNvSpPr/>
              <p:nvPr/>
            </p:nvSpPr>
            <p:spPr>
              <a:xfrm>
                <a:off x="11813683" y="487388"/>
                <a:ext cx="33160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3810">
                    <a:moveTo>
                      <a:pt x="0" y="0"/>
                    </a:moveTo>
                    <a:lnTo>
                      <a:pt x="59830" y="0"/>
                    </a:lnTo>
                    <a:lnTo>
                      <a:pt x="59830" y="3783"/>
                    </a:lnTo>
                    <a:lnTo>
                      <a:pt x="0" y="37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5" name="object 563">
                <a:extLst>
                  <a:ext uri="{FF2B5EF4-FFF2-40B4-BE49-F238E27FC236}">
                    <a16:creationId xmlns:a16="http://schemas.microsoft.com/office/drawing/2014/main" id="{474C193E-401E-3B4C-8B31-D8D88FF94A62}"/>
                  </a:ext>
                </a:extLst>
              </p:cNvPr>
              <p:cNvSpPr/>
              <p:nvPr/>
            </p:nvSpPr>
            <p:spPr>
              <a:xfrm>
                <a:off x="11813683" y="482467"/>
                <a:ext cx="33160" cy="1239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9050">
                    <a:moveTo>
                      <a:pt x="59830" y="11350"/>
                    </a:moveTo>
                    <a:lnTo>
                      <a:pt x="0" y="11350"/>
                    </a:lnTo>
                    <a:lnTo>
                      <a:pt x="0" y="18916"/>
                    </a:lnTo>
                    <a:lnTo>
                      <a:pt x="59830" y="18916"/>
                    </a:lnTo>
                    <a:lnTo>
                      <a:pt x="59830" y="11350"/>
                    </a:lnTo>
                    <a:close/>
                  </a:path>
                  <a:path w="60325" h="19050">
                    <a:moveTo>
                      <a:pt x="59830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59830" y="7566"/>
                    </a:lnTo>
                    <a:lnTo>
                      <a:pt x="59830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6" name="object 564">
                <a:extLst>
                  <a:ext uri="{FF2B5EF4-FFF2-40B4-BE49-F238E27FC236}">
                    <a16:creationId xmlns:a16="http://schemas.microsoft.com/office/drawing/2014/main" id="{F6AFD1BF-2C41-770F-8670-FF3A66E3147A}"/>
                  </a:ext>
                </a:extLst>
              </p:cNvPr>
              <p:cNvSpPr/>
              <p:nvPr/>
            </p:nvSpPr>
            <p:spPr>
              <a:xfrm>
                <a:off x="11813683" y="614865"/>
                <a:ext cx="31415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3810">
                    <a:moveTo>
                      <a:pt x="5680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55290" y="3783"/>
                    </a:lnTo>
                    <a:lnTo>
                      <a:pt x="55996" y="2270"/>
                    </a:lnTo>
                    <a:lnTo>
                      <a:pt x="55996" y="1513"/>
                    </a:lnTo>
                    <a:lnTo>
                      <a:pt x="5680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7" name="object 565">
                <a:extLst>
                  <a:ext uri="{FF2B5EF4-FFF2-40B4-BE49-F238E27FC236}">
                    <a16:creationId xmlns:a16="http://schemas.microsoft.com/office/drawing/2014/main" id="{C75C7EF0-9080-9380-2B1E-27C2816AB77F}"/>
                  </a:ext>
                </a:extLst>
              </p:cNvPr>
              <p:cNvSpPr/>
              <p:nvPr/>
            </p:nvSpPr>
            <p:spPr>
              <a:xfrm>
                <a:off x="11813683" y="609944"/>
                <a:ext cx="33160" cy="1239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9050">
                    <a:moveTo>
                      <a:pt x="55290" y="11350"/>
                    </a:moveTo>
                    <a:lnTo>
                      <a:pt x="0" y="11350"/>
                    </a:lnTo>
                    <a:lnTo>
                      <a:pt x="0" y="18927"/>
                    </a:lnTo>
                    <a:lnTo>
                      <a:pt x="51456" y="18927"/>
                    </a:lnTo>
                    <a:lnTo>
                      <a:pt x="52969" y="16657"/>
                    </a:lnTo>
                    <a:lnTo>
                      <a:pt x="53776" y="13620"/>
                    </a:lnTo>
                    <a:lnTo>
                      <a:pt x="55290" y="11350"/>
                    </a:lnTo>
                    <a:close/>
                  </a:path>
                  <a:path w="60325" h="19050">
                    <a:moveTo>
                      <a:pt x="59830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56803" y="7566"/>
                    </a:lnTo>
                    <a:lnTo>
                      <a:pt x="57509" y="6053"/>
                    </a:lnTo>
                    <a:lnTo>
                      <a:pt x="58317" y="4540"/>
                    </a:lnTo>
                    <a:lnTo>
                      <a:pt x="59830" y="3026"/>
                    </a:lnTo>
                    <a:lnTo>
                      <a:pt x="59830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8" name="object 566">
                <a:extLst>
                  <a:ext uri="{FF2B5EF4-FFF2-40B4-BE49-F238E27FC236}">
                    <a16:creationId xmlns:a16="http://schemas.microsoft.com/office/drawing/2014/main" id="{612F2FB3-C763-76FA-03E3-1A4B632C8ECA}"/>
                  </a:ext>
                </a:extLst>
              </p:cNvPr>
              <p:cNvSpPr/>
              <p:nvPr/>
            </p:nvSpPr>
            <p:spPr>
              <a:xfrm>
                <a:off x="11813683" y="749732"/>
                <a:ext cx="33160" cy="2065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3175">
                    <a:moveTo>
                      <a:pt x="58317" y="0"/>
                    </a:moveTo>
                    <a:lnTo>
                      <a:pt x="0" y="0"/>
                    </a:lnTo>
                    <a:lnTo>
                      <a:pt x="0" y="3026"/>
                    </a:lnTo>
                    <a:lnTo>
                      <a:pt x="59830" y="3026"/>
                    </a:lnTo>
                    <a:lnTo>
                      <a:pt x="59830" y="2270"/>
                    </a:lnTo>
                    <a:lnTo>
                      <a:pt x="59023" y="1513"/>
                    </a:lnTo>
                    <a:lnTo>
                      <a:pt x="59023" y="756"/>
                    </a:lnTo>
                    <a:lnTo>
                      <a:pt x="5831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9" name="object 567">
                <a:extLst>
                  <a:ext uri="{FF2B5EF4-FFF2-40B4-BE49-F238E27FC236}">
                    <a16:creationId xmlns:a16="http://schemas.microsoft.com/office/drawing/2014/main" id="{808421E6-35B6-EEDD-ABC1-6AE1AE04954E}"/>
                  </a:ext>
                </a:extLst>
              </p:cNvPr>
              <p:cNvSpPr/>
              <p:nvPr/>
            </p:nvSpPr>
            <p:spPr>
              <a:xfrm>
                <a:off x="11813683" y="744810"/>
                <a:ext cx="33160" cy="11977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8414">
                    <a:moveTo>
                      <a:pt x="59830" y="10593"/>
                    </a:moveTo>
                    <a:lnTo>
                      <a:pt x="0" y="10593"/>
                    </a:lnTo>
                    <a:lnTo>
                      <a:pt x="0" y="18160"/>
                    </a:lnTo>
                    <a:lnTo>
                      <a:pt x="59830" y="18160"/>
                    </a:lnTo>
                    <a:lnTo>
                      <a:pt x="59830" y="10593"/>
                    </a:lnTo>
                    <a:close/>
                  </a:path>
                  <a:path w="60325" h="18414">
                    <a:moveTo>
                      <a:pt x="54483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58317" y="7566"/>
                    </a:lnTo>
                    <a:lnTo>
                      <a:pt x="56803" y="5296"/>
                    </a:lnTo>
                    <a:lnTo>
                      <a:pt x="55996" y="2270"/>
                    </a:lnTo>
                    <a:lnTo>
                      <a:pt x="54483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0" name="object 568">
                <a:extLst>
                  <a:ext uri="{FF2B5EF4-FFF2-40B4-BE49-F238E27FC236}">
                    <a16:creationId xmlns:a16="http://schemas.microsoft.com/office/drawing/2014/main" id="{B24F0B2E-B21B-3B7F-8B67-6B104A173322}"/>
                  </a:ext>
                </a:extLst>
              </p:cNvPr>
              <p:cNvSpPr/>
              <p:nvPr/>
            </p:nvSpPr>
            <p:spPr>
              <a:xfrm>
                <a:off x="11841968" y="410110"/>
                <a:ext cx="4887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3810">
                    <a:moveTo>
                      <a:pt x="8374" y="0"/>
                    </a:moveTo>
                    <a:lnTo>
                      <a:pt x="807" y="0"/>
                    </a:lnTo>
                    <a:lnTo>
                      <a:pt x="0" y="756"/>
                    </a:lnTo>
                    <a:lnTo>
                      <a:pt x="0" y="3026"/>
                    </a:lnTo>
                    <a:lnTo>
                      <a:pt x="807" y="3783"/>
                    </a:lnTo>
                    <a:lnTo>
                      <a:pt x="8374" y="3783"/>
                    </a:lnTo>
                    <a:lnTo>
                      <a:pt x="8374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1" name="object 569">
                <a:extLst>
                  <a:ext uri="{FF2B5EF4-FFF2-40B4-BE49-F238E27FC236}">
                    <a16:creationId xmlns:a16="http://schemas.microsoft.com/office/drawing/2014/main" id="{88A3A709-D481-7208-036B-0A54930BFFAF}"/>
                  </a:ext>
                </a:extLst>
              </p:cNvPr>
              <p:cNvSpPr/>
              <p:nvPr/>
            </p:nvSpPr>
            <p:spPr>
              <a:xfrm>
                <a:off x="11837808" y="405188"/>
                <a:ext cx="9075" cy="12390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9050">
                    <a:moveTo>
                      <a:pt x="15941" y="0"/>
                    </a:moveTo>
                    <a:lnTo>
                      <a:pt x="3833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3833" y="18160"/>
                    </a:lnTo>
                    <a:lnTo>
                      <a:pt x="9080" y="18916"/>
                    </a:lnTo>
                    <a:lnTo>
                      <a:pt x="15941" y="18916"/>
                    </a:lnTo>
                    <a:lnTo>
                      <a:pt x="15941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15941" y="7566"/>
                    </a:lnTo>
                    <a:lnTo>
                      <a:pt x="15941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2" name="object 570">
                <a:extLst>
                  <a:ext uri="{FF2B5EF4-FFF2-40B4-BE49-F238E27FC236}">
                    <a16:creationId xmlns:a16="http://schemas.microsoft.com/office/drawing/2014/main" id="{CFF8A1CE-42F9-9B9A-C1D0-8165918CB7BC}"/>
                  </a:ext>
                </a:extLst>
              </p:cNvPr>
              <p:cNvSpPr/>
              <p:nvPr/>
            </p:nvSpPr>
            <p:spPr>
              <a:xfrm>
                <a:off x="11841968" y="443089"/>
                <a:ext cx="4887" cy="206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3175">
                    <a:moveTo>
                      <a:pt x="8374" y="0"/>
                    </a:moveTo>
                    <a:lnTo>
                      <a:pt x="807" y="0"/>
                    </a:lnTo>
                    <a:lnTo>
                      <a:pt x="0" y="756"/>
                    </a:lnTo>
                    <a:lnTo>
                      <a:pt x="0" y="2270"/>
                    </a:lnTo>
                    <a:lnTo>
                      <a:pt x="807" y="3026"/>
                    </a:lnTo>
                    <a:lnTo>
                      <a:pt x="8374" y="3026"/>
                    </a:lnTo>
                    <a:lnTo>
                      <a:pt x="8374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3" name="object 571">
                <a:extLst>
                  <a:ext uri="{FF2B5EF4-FFF2-40B4-BE49-F238E27FC236}">
                    <a16:creationId xmlns:a16="http://schemas.microsoft.com/office/drawing/2014/main" id="{12370DF9-1797-D1DA-7F6E-8DAFD5958089}"/>
                  </a:ext>
                </a:extLst>
              </p:cNvPr>
              <p:cNvSpPr/>
              <p:nvPr/>
            </p:nvSpPr>
            <p:spPr>
              <a:xfrm>
                <a:off x="11837808" y="438168"/>
                <a:ext cx="9075" cy="11977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8414">
                    <a:moveTo>
                      <a:pt x="15941" y="0"/>
                    </a:moveTo>
                    <a:lnTo>
                      <a:pt x="3833" y="0"/>
                    </a:lnTo>
                    <a:lnTo>
                      <a:pt x="0" y="3783"/>
                    </a:lnTo>
                    <a:lnTo>
                      <a:pt x="0" y="14376"/>
                    </a:lnTo>
                    <a:lnTo>
                      <a:pt x="3833" y="18160"/>
                    </a:lnTo>
                    <a:lnTo>
                      <a:pt x="15941" y="18160"/>
                    </a:lnTo>
                    <a:lnTo>
                      <a:pt x="15941" y="10593"/>
                    </a:lnTo>
                    <a:lnTo>
                      <a:pt x="8374" y="10593"/>
                    </a:lnTo>
                    <a:lnTo>
                      <a:pt x="7567" y="9836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15941" y="7566"/>
                    </a:lnTo>
                    <a:lnTo>
                      <a:pt x="15941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4" name="object 572">
                <a:extLst>
                  <a:ext uri="{FF2B5EF4-FFF2-40B4-BE49-F238E27FC236}">
                    <a16:creationId xmlns:a16="http://schemas.microsoft.com/office/drawing/2014/main" id="{F4B5C270-3994-6F21-3EBA-C7515202066B}"/>
                  </a:ext>
                </a:extLst>
              </p:cNvPr>
              <p:cNvSpPr/>
              <p:nvPr/>
            </p:nvSpPr>
            <p:spPr>
              <a:xfrm>
                <a:off x="11841136" y="521346"/>
                <a:ext cx="5585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3810">
                    <a:moveTo>
                      <a:pt x="9887" y="0"/>
                    </a:moveTo>
                    <a:lnTo>
                      <a:pt x="807" y="0"/>
                    </a:lnTo>
                    <a:lnTo>
                      <a:pt x="0" y="756"/>
                    </a:lnTo>
                    <a:lnTo>
                      <a:pt x="0" y="3026"/>
                    </a:lnTo>
                    <a:lnTo>
                      <a:pt x="807" y="3783"/>
                    </a:lnTo>
                    <a:lnTo>
                      <a:pt x="9887" y="3783"/>
                    </a:lnTo>
                    <a:lnTo>
                      <a:pt x="988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5" name="object 573">
                <a:extLst>
                  <a:ext uri="{FF2B5EF4-FFF2-40B4-BE49-F238E27FC236}">
                    <a16:creationId xmlns:a16="http://schemas.microsoft.com/office/drawing/2014/main" id="{C9489F32-D19F-7B64-CE94-E2017B8AF0DB}"/>
                  </a:ext>
                </a:extLst>
              </p:cNvPr>
              <p:cNvSpPr/>
              <p:nvPr/>
            </p:nvSpPr>
            <p:spPr>
              <a:xfrm>
                <a:off x="11836977" y="516424"/>
                <a:ext cx="9773" cy="12390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19050">
                    <a:moveTo>
                      <a:pt x="17454" y="0"/>
                    </a:moveTo>
                    <a:lnTo>
                      <a:pt x="3833" y="0"/>
                    </a:lnTo>
                    <a:lnTo>
                      <a:pt x="0" y="4540"/>
                    </a:lnTo>
                    <a:lnTo>
                      <a:pt x="0" y="14386"/>
                    </a:lnTo>
                    <a:lnTo>
                      <a:pt x="3833" y="18927"/>
                    </a:lnTo>
                    <a:lnTo>
                      <a:pt x="17454" y="18927"/>
                    </a:lnTo>
                    <a:lnTo>
                      <a:pt x="17454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17454" y="7566"/>
                    </a:lnTo>
                    <a:lnTo>
                      <a:pt x="17454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6" name="object 574">
                <a:extLst>
                  <a:ext uri="{FF2B5EF4-FFF2-40B4-BE49-F238E27FC236}">
                    <a16:creationId xmlns:a16="http://schemas.microsoft.com/office/drawing/2014/main" id="{FE469821-3313-9C95-A9C4-6CD5F8C491FE}"/>
                  </a:ext>
                </a:extLst>
              </p:cNvPr>
              <p:cNvSpPr/>
              <p:nvPr/>
            </p:nvSpPr>
            <p:spPr>
              <a:xfrm>
                <a:off x="11841136" y="563184"/>
                <a:ext cx="5585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3810">
                    <a:moveTo>
                      <a:pt x="9887" y="0"/>
                    </a:moveTo>
                    <a:lnTo>
                      <a:pt x="807" y="0"/>
                    </a:lnTo>
                    <a:lnTo>
                      <a:pt x="0" y="756"/>
                    </a:lnTo>
                    <a:lnTo>
                      <a:pt x="0" y="3026"/>
                    </a:lnTo>
                    <a:lnTo>
                      <a:pt x="807" y="3783"/>
                    </a:lnTo>
                    <a:lnTo>
                      <a:pt x="9887" y="3783"/>
                    </a:lnTo>
                    <a:lnTo>
                      <a:pt x="988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7" name="object 575">
                <a:extLst>
                  <a:ext uri="{FF2B5EF4-FFF2-40B4-BE49-F238E27FC236}">
                    <a16:creationId xmlns:a16="http://schemas.microsoft.com/office/drawing/2014/main" id="{1E23284B-6182-4164-AA90-811D184E3D0A}"/>
                  </a:ext>
                </a:extLst>
              </p:cNvPr>
              <p:cNvSpPr/>
              <p:nvPr/>
            </p:nvSpPr>
            <p:spPr>
              <a:xfrm>
                <a:off x="11836977" y="558263"/>
                <a:ext cx="9773" cy="12390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19050">
                    <a:moveTo>
                      <a:pt x="17454" y="0"/>
                    </a:moveTo>
                    <a:lnTo>
                      <a:pt x="3833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3833" y="18916"/>
                    </a:lnTo>
                    <a:lnTo>
                      <a:pt x="17454" y="18916"/>
                    </a:lnTo>
                    <a:lnTo>
                      <a:pt x="17454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17454" y="7566"/>
                    </a:lnTo>
                    <a:lnTo>
                      <a:pt x="17454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8" name="object 576">
                <a:extLst>
                  <a:ext uri="{FF2B5EF4-FFF2-40B4-BE49-F238E27FC236}">
                    <a16:creationId xmlns:a16="http://schemas.microsoft.com/office/drawing/2014/main" id="{590BEA1C-5864-6D39-45DB-4500A7FD95BB}"/>
                  </a:ext>
                </a:extLst>
              </p:cNvPr>
              <p:cNvSpPr/>
              <p:nvPr/>
            </p:nvSpPr>
            <p:spPr>
              <a:xfrm>
                <a:off x="11835313" y="622746"/>
                <a:ext cx="11519" cy="116466"/>
              </a:xfrm>
              <a:custGeom>
                <a:avLst/>
                <a:gdLst/>
                <a:ahLst/>
                <a:cxnLst/>
                <a:rect l="l" t="t" r="r" b="b"/>
                <a:pathLst>
                  <a:path w="20954" h="179069">
                    <a:moveTo>
                      <a:pt x="3026" y="99891"/>
                    </a:moveTo>
                    <a:lnTo>
                      <a:pt x="0" y="99891"/>
                    </a:lnTo>
                    <a:lnTo>
                      <a:pt x="1998" y="120595"/>
                    </a:lnTo>
                    <a:lnTo>
                      <a:pt x="5776" y="140662"/>
                    </a:lnTo>
                    <a:lnTo>
                      <a:pt x="11407" y="160020"/>
                    </a:lnTo>
                    <a:lnTo>
                      <a:pt x="18968" y="178596"/>
                    </a:lnTo>
                    <a:lnTo>
                      <a:pt x="14427" y="153625"/>
                    </a:lnTo>
                    <a:lnTo>
                      <a:pt x="11306" y="143948"/>
                    </a:lnTo>
                    <a:lnTo>
                      <a:pt x="8752" y="134132"/>
                    </a:lnTo>
                    <a:lnTo>
                      <a:pt x="6766" y="124034"/>
                    </a:lnTo>
                    <a:lnTo>
                      <a:pt x="5347" y="113511"/>
                    </a:lnTo>
                    <a:lnTo>
                      <a:pt x="3026" y="113511"/>
                    </a:lnTo>
                    <a:lnTo>
                      <a:pt x="3026" y="99891"/>
                    </a:lnTo>
                    <a:close/>
                  </a:path>
                  <a:path w="20954" h="179069">
                    <a:moveTo>
                      <a:pt x="10593" y="39347"/>
                    </a:moveTo>
                    <a:lnTo>
                      <a:pt x="6053" y="39347"/>
                    </a:lnTo>
                    <a:lnTo>
                      <a:pt x="3944" y="49136"/>
                    </a:lnTo>
                    <a:lnTo>
                      <a:pt x="2194" y="59211"/>
                    </a:lnTo>
                    <a:lnTo>
                      <a:pt x="860" y="69571"/>
                    </a:lnTo>
                    <a:lnTo>
                      <a:pt x="0" y="80218"/>
                    </a:lnTo>
                    <a:lnTo>
                      <a:pt x="3026" y="80218"/>
                    </a:lnTo>
                    <a:lnTo>
                      <a:pt x="3026" y="55994"/>
                    </a:lnTo>
                    <a:lnTo>
                      <a:pt x="6860" y="55994"/>
                    </a:lnTo>
                    <a:lnTo>
                      <a:pt x="8374" y="50697"/>
                    </a:lnTo>
                    <a:lnTo>
                      <a:pt x="9080" y="44644"/>
                    </a:lnTo>
                    <a:lnTo>
                      <a:pt x="10593" y="39347"/>
                    </a:lnTo>
                    <a:close/>
                  </a:path>
                  <a:path w="20954" h="179069">
                    <a:moveTo>
                      <a:pt x="20481" y="0"/>
                    </a:moveTo>
                    <a:lnTo>
                      <a:pt x="16647" y="6053"/>
                    </a:lnTo>
                    <a:lnTo>
                      <a:pt x="14427" y="12863"/>
                    </a:lnTo>
                    <a:lnTo>
                      <a:pt x="12107" y="19673"/>
                    </a:lnTo>
                    <a:lnTo>
                      <a:pt x="16647" y="19673"/>
                    </a:lnTo>
                    <a:lnTo>
                      <a:pt x="16647" y="18916"/>
                    </a:lnTo>
                    <a:lnTo>
                      <a:pt x="17454" y="18160"/>
                    </a:lnTo>
                    <a:lnTo>
                      <a:pt x="17454" y="17403"/>
                    </a:lnTo>
                    <a:lnTo>
                      <a:pt x="20481" y="5296"/>
                    </a:lnTo>
                    <a:lnTo>
                      <a:pt x="20481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9" name="object 577">
                <a:extLst>
                  <a:ext uri="{FF2B5EF4-FFF2-40B4-BE49-F238E27FC236}">
                    <a16:creationId xmlns:a16="http://schemas.microsoft.com/office/drawing/2014/main" id="{3FE1451E-96B4-6D5F-FE8F-86E087C8FFF9}"/>
                  </a:ext>
                </a:extLst>
              </p:cNvPr>
              <p:cNvSpPr/>
              <p:nvPr/>
            </p:nvSpPr>
            <p:spPr>
              <a:xfrm>
                <a:off x="11831153" y="611913"/>
                <a:ext cx="15707" cy="139593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14630">
                    <a:moveTo>
                      <a:pt x="13620" y="56004"/>
                    </a:moveTo>
                    <a:lnTo>
                      <a:pt x="6053" y="56004"/>
                    </a:lnTo>
                    <a:lnTo>
                      <a:pt x="3192" y="68502"/>
                    </a:lnTo>
                    <a:lnTo>
                      <a:pt x="1324" y="81074"/>
                    </a:lnTo>
                    <a:lnTo>
                      <a:pt x="307" y="93787"/>
                    </a:lnTo>
                    <a:lnTo>
                      <a:pt x="0" y="106711"/>
                    </a:lnTo>
                    <a:lnTo>
                      <a:pt x="1532" y="132818"/>
                    </a:lnTo>
                    <a:lnTo>
                      <a:pt x="5977" y="157792"/>
                    </a:lnTo>
                    <a:lnTo>
                      <a:pt x="13109" y="181631"/>
                    </a:lnTo>
                    <a:lnTo>
                      <a:pt x="22701" y="204333"/>
                    </a:lnTo>
                    <a:lnTo>
                      <a:pt x="24214" y="206603"/>
                    </a:lnTo>
                    <a:lnTo>
                      <a:pt x="25021" y="209630"/>
                    </a:lnTo>
                    <a:lnTo>
                      <a:pt x="26535" y="211900"/>
                    </a:lnTo>
                    <a:lnTo>
                      <a:pt x="27241" y="212657"/>
                    </a:lnTo>
                    <a:lnTo>
                      <a:pt x="27241" y="213413"/>
                    </a:lnTo>
                    <a:lnTo>
                      <a:pt x="28048" y="214170"/>
                    </a:lnTo>
                    <a:lnTo>
                      <a:pt x="28048" y="201306"/>
                    </a:lnTo>
                    <a:lnTo>
                      <a:pt x="26535" y="195253"/>
                    </a:lnTo>
                    <a:lnTo>
                      <a:pt x="18974" y="176677"/>
                    </a:lnTo>
                    <a:lnTo>
                      <a:pt x="13343" y="157319"/>
                    </a:lnTo>
                    <a:lnTo>
                      <a:pt x="9566" y="137252"/>
                    </a:lnTo>
                    <a:lnTo>
                      <a:pt x="7567" y="116548"/>
                    </a:lnTo>
                    <a:lnTo>
                      <a:pt x="7567" y="96875"/>
                    </a:lnTo>
                    <a:lnTo>
                      <a:pt x="8427" y="86228"/>
                    </a:lnTo>
                    <a:lnTo>
                      <a:pt x="9761" y="75868"/>
                    </a:lnTo>
                    <a:lnTo>
                      <a:pt x="11511" y="65794"/>
                    </a:lnTo>
                    <a:lnTo>
                      <a:pt x="13620" y="56004"/>
                    </a:lnTo>
                    <a:close/>
                  </a:path>
                  <a:path w="28575" h="214630">
                    <a:moveTo>
                      <a:pt x="14427" y="130168"/>
                    </a:moveTo>
                    <a:lnTo>
                      <a:pt x="12914" y="130168"/>
                    </a:lnTo>
                    <a:lnTo>
                      <a:pt x="14333" y="140691"/>
                    </a:lnTo>
                    <a:lnTo>
                      <a:pt x="16319" y="150789"/>
                    </a:lnTo>
                    <a:lnTo>
                      <a:pt x="18873" y="160605"/>
                    </a:lnTo>
                    <a:lnTo>
                      <a:pt x="21994" y="170282"/>
                    </a:lnTo>
                    <a:lnTo>
                      <a:pt x="14427" y="130168"/>
                    </a:lnTo>
                    <a:close/>
                  </a:path>
                  <a:path w="28575" h="214630">
                    <a:moveTo>
                      <a:pt x="20481" y="56004"/>
                    </a:moveTo>
                    <a:lnTo>
                      <a:pt x="18161" y="56004"/>
                    </a:lnTo>
                    <a:lnTo>
                      <a:pt x="16647" y="61301"/>
                    </a:lnTo>
                    <a:lnTo>
                      <a:pt x="15941" y="67354"/>
                    </a:lnTo>
                    <a:lnTo>
                      <a:pt x="14427" y="72651"/>
                    </a:lnTo>
                    <a:lnTo>
                      <a:pt x="16647" y="72651"/>
                    </a:lnTo>
                    <a:lnTo>
                      <a:pt x="20481" y="56004"/>
                    </a:lnTo>
                    <a:close/>
                  </a:path>
                  <a:path w="28575" h="214630">
                    <a:moveTo>
                      <a:pt x="28048" y="0"/>
                    </a:moveTo>
                    <a:lnTo>
                      <a:pt x="26535" y="1513"/>
                    </a:lnTo>
                    <a:lnTo>
                      <a:pt x="25728" y="3026"/>
                    </a:lnTo>
                    <a:lnTo>
                      <a:pt x="25021" y="4540"/>
                    </a:lnTo>
                    <a:lnTo>
                      <a:pt x="24214" y="6053"/>
                    </a:lnTo>
                    <a:lnTo>
                      <a:pt x="24214" y="6810"/>
                    </a:lnTo>
                    <a:lnTo>
                      <a:pt x="23508" y="8323"/>
                    </a:lnTo>
                    <a:lnTo>
                      <a:pt x="21994" y="10593"/>
                    </a:lnTo>
                    <a:lnTo>
                      <a:pt x="21187" y="13630"/>
                    </a:lnTo>
                    <a:lnTo>
                      <a:pt x="19674" y="15900"/>
                    </a:lnTo>
                    <a:lnTo>
                      <a:pt x="13620" y="29520"/>
                    </a:lnTo>
                    <a:lnTo>
                      <a:pt x="11401" y="36330"/>
                    </a:lnTo>
                    <a:lnTo>
                      <a:pt x="19674" y="36330"/>
                    </a:lnTo>
                    <a:lnTo>
                      <a:pt x="21994" y="29520"/>
                    </a:lnTo>
                    <a:lnTo>
                      <a:pt x="24214" y="22710"/>
                    </a:lnTo>
                    <a:lnTo>
                      <a:pt x="28048" y="16657"/>
                    </a:lnTo>
                    <a:lnTo>
                      <a:pt x="28048" y="0"/>
                    </a:lnTo>
                    <a:close/>
                  </a:path>
                  <a:path w="28575" h="214630">
                    <a:moveTo>
                      <a:pt x="24618" y="35195"/>
                    </a:moveTo>
                    <a:lnTo>
                      <a:pt x="24214" y="35573"/>
                    </a:lnTo>
                    <a:lnTo>
                      <a:pt x="24214" y="36330"/>
                    </a:lnTo>
                    <a:lnTo>
                      <a:pt x="24618" y="35195"/>
                    </a:lnTo>
                    <a:close/>
                  </a:path>
                  <a:path w="28575" h="214630">
                    <a:moveTo>
                      <a:pt x="25021" y="34060"/>
                    </a:moveTo>
                    <a:lnTo>
                      <a:pt x="24618" y="35195"/>
                    </a:lnTo>
                    <a:lnTo>
                      <a:pt x="25021" y="34817"/>
                    </a:lnTo>
                    <a:lnTo>
                      <a:pt x="25021" y="3406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0" name="object 578">
                <a:extLst>
                  <a:ext uri="{FF2B5EF4-FFF2-40B4-BE49-F238E27FC236}">
                    <a16:creationId xmlns:a16="http://schemas.microsoft.com/office/drawing/2014/main" id="{6EE022B4-65E4-1CF1-25DD-E561003F04B5}"/>
                  </a:ext>
                </a:extLst>
              </p:cNvPr>
              <p:cNvSpPr/>
              <p:nvPr/>
            </p:nvSpPr>
            <p:spPr>
              <a:xfrm>
                <a:off x="11838640" y="640464"/>
                <a:ext cx="5236" cy="3304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5080">
                    <a:moveTo>
                      <a:pt x="9080" y="0"/>
                    </a:moveTo>
                    <a:lnTo>
                      <a:pt x="0" y="0"/>
                    </a:lnTo>
                    <a:lnTo>
                      <a:pt x="0" y="4540"/>
                    </a:lnTo>
                    <a:lnTo>
                      <a:pt x="8374" y="4540"/>
                    </a:lnTo>
                    <a:lnTo>
                      <a:pt x="908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1" name="object 579">
                <a:extLst>
                  <a:ext uri="{FF2B5EF4-FFF2-40B4-BE49-F238E27FC236}">
                    <a16:creationId xmlns:a16="http://schemas.microsoft.com/office/drawing/2014/main" id="{DDA6767B-4D9B-75B8-AF43-202A87276E82}"/>
                  </a:ext>
                </a:extLst>
              </p:cNvPr>
              <p:cNvSpPr/>
              <p:nvPr/>
            </p:nvSpPr>
            <p:spPr>
              <a:xfrm>
                <a:off x="11834481" y="635542"/>
                <a:ext cx="10123" cy="12803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685">
                    <a:moveTo>
                      <a:pt x="18161" y="0"/>
                    </a:moveTo>
                    <a:lnTo>
                      <a:pt x="0" y="0"/>
                    </a:lnTo>
                    <a:lnTo>
                      <a:pt x="0" y="19673"/>
                    </a:lnTo>
                    <a:lnTo>
                      <a:pt x="14427" y="19673"/>
                    </a:lnTo>
                    <a:lnTo>
                      <a:pt x="15941" y="12106"/>
                    </a:lnTo>
                    <a:lnTo>
                      <a:pt x="7567" y="12106"/>
                    </a:lnTo>
                    <a:lnTo>
                      <a:pt x="7567" y="7566"/>
                    </a:lnTo>
                    <a:lnTo>
                      <a:pt x="3833" y="7566"/>
                    </a:lnTo>
                    <a:lnTo>
                      <a:pt x="3833" y="3783"/>
                    </a:lnTo>
                    <a:lnTo>
                      <a:pt x="17404" y="3783"/>
                    </a:lnTo>
                    <a:lnTo>
                      <a:pt x="18161" y="0"/>
                    </a:lnTo>
                    <a:close/>
                  </a:path>
                  <a:path w="18414" h="19685">
                    <a:moveTo>
                      <a:pt x="17404" y="3783"/>
                    </a:moveTo>
                    <a:lnTo>
                      <a:pt x="3833" y="3783"/>
                    </a:lnTo>
                    <a:lnTo>
                      <a:pt x="3833" y="7566"/>
                    </a:lnTo>
                    <a:lnTo>
                      <a:pt x="16647" y="7566"/>
                    </a:lnTo>
                    <a:lnTo>
                      <a:pt x="17404" y="378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2" name="object 580">
                <a:extLst>
                  <a:ext uri="{FF2B5EF4-FFF2-40B4-BE49-F238E27FC236}">
                    <a16:creationId xmlns:a16="http://schemas.microsoft.com/office/drawing/2014/main" id="{27576BBD-6E83-C0A5-4A54-BB0D9F1D4741}"/>
                  </a:ext>
                </a:extLst>
              </p:cNvPr>
              <p:cNvSpPr/>
              <p:nvPr/>
            </p:nvSpPr>
            <p:spPr>
              <a:xfrm>
                <a:off x="11835313" y="674919"/>
                <a:ext cx="1745" cy="12803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19685">
                    <a:moveTo>
                      <a:pt x="3026" y="0"/>
                    </a:moveTo>
                    <a:lnTo>
                      <a:pt x="0" y="0"/>
                    </a:lnTo>
                    <a:lnTo>
                      <a:pt x="0" y="19673"/>
                    </a:lnTo>
                    <a:lnTo>
                      <a:pt x="3026" y="19673"/>
                    </a:lnTo>
                    <a:lnTo>
                      <a:pt x="3026" y="16646"/>
                    </a:lnTo>
                    <a:lnTo>
                      <a:pt x="2320" y="9836"/>
                    </a:lnTo>
                    <a:lnTo>
                      <a:pt x="3026" y="3783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3" name="object 581">
                <a:extLst>
                  <a:ext uri="{FF2B5EF4-FFF2-40B4-BE49-F238E27FC236}">
                    <a16:creationId xmlns:a16="http://schemas.microsoft.com/office/drawing/2014/main" id="{84AE1F64-D99F-D5F8-7DCE-6B5C673D1F18}"/>
                  </a:ext>
                </a:extLst>
              </p:cNvPr>
              <p:cNvSpPr/>
              <p:nvPr/>
            </p:nvSpPr>
            <p:spPr>
              <a:xfrm>
                <a:off x="11843244" y="826518"/>
                <a:ext cx="3491" cy="826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2700">
                    <a:moveTo>
                      <a:pt x="6053" y="0"/>
                    </a:moveTo>
                    <a:lnTo>
                      <a:pt x="0" y="12106"/>
                    </a:lnTo>
                    <a:lnTo>
                      <a:pt x="6053" y="12106"/>
                    </a:lnTo>
                    <a:lnTo>
                      <a:pt x="605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4" name="object 582">
                <a:extLst>
                  <a:ext uri="{FF2B5EF4-FFF2-40B4-BE49-F238E27FC236}">
                    <a16:creationId xmlns:a16="http://schemas.microsoft.com/office/drawing/2014/main" id="{682D2971-A855-08DC-71F2-5EFFB2EB1392}"/>
                  </a:ext>
                </a:extLst>
              </p:cNvPr>
              <p:cNvSpPr/>
              <p:nvPr/>
            </p:nvSpPr>
            <p:spPr>
              <a:xfrm>
                <a:off x="11836977" y="687715"/>
                <a:ext cx="1396" cy="9086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3969">
                    <a:moveTo>
                      <a:pt x="807" y="0"/>
                    </a:moveTo>
                    <a:lnTo>
                      <a:pt x="0" y="0"/>
                    </a:lnTo>
                    <a:lnTo>
                      <a:pt x="0" y="13620"/>
                    </a:lnTo>
                    <a:lnTo>
                      <a:pt x="2320" y="13620"/>
                    </a:lnTo>
                    <a:lnTo>
                      <a:pt x="2320" y="7566"/>
                    </a:lnTo>
                    <a:lnTo>
                      <a:pt x="1513" y="4540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5" name="object 583">
                <a:extLst>
                  <a:ext uri="{FF2B5EF4-FFF2-40B4-BE49-F238E27FC236}">
                    <a16:creationId xmlns:a16="http://schemas.microsoft.com/office/drawing/2014/main" id="{B05E16EA-B003-FD59-987D-D2CA7E2BB0DE}"/>
                  </a:ext>
                </a:extLst>
              </p:cNvPr>
              <p:cNvSpPr/>
              <p:nvPr/>
            </p:nvSpPr>
            <p:spPr>
              <a:xfrm>
                <a:off x="11837808" y="690668"/>
                <a:ext cx="1396" cy="619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9525">
                    <a:moveTo>
                      <a:pt x="807" y="3158"/>
                    </a:moveTo>
                    <a:lnTo>
                      <a:pt x="807" y="9080"/>
                    </a:lnTo>
                    <a:lnTo>
                      <a:pt x="2320" y="9080"/>
                    </a:lnTo>
                    <a:lnTo>
                      <a:pt x="807" y="3158"/>
                    </a:lnTo>
                    <a:close/>
                  </a:path>
                  <a:path w="2539" h="9525">
                    <a:moveTo>
                      <a:pt x="0" y="0"/>
                    </a:moveTo>
                    <a:lnTo>
                      <a:pt x="807" y="3158"/>
                    </a:lnTo>
                    <a:lnTo>
                      <a:pt x="807" y="30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6" name="object 584">
                <a:extLst>
                  <a:ext uri="{FF2B5EF4-FFF2-40B4-BE49-F238E27FC236}">
                    <a16:creationId xmlns:a16="http://schemas.microsoft.com/office/drawing/2014/main" id="{9C3960D8-4EEE-1FAD-6B30-D6038181D5D5}"/>
                  </a:ext>
                </a:extLst>
              </p:cNvPr>
              <p:cNvSpPr/>
              <p:nvPr/>
            </p:nvSpPr>
            <p:spPr>
              <a:xfrm>
                <a:off x="11836977" y="685747"/>
                <a:ext cx="698" cy="206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3175">
                    <a:moveTo>
                      <a:pt x="0" y="0"/>
                    </a:moveTo>
                    <a:lnTo>
                      <a:pt x="0" y="3026"/>
                    </a:lnTo>
                    <a:lnTo>
                      <a:pt x="807" y="30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7" name="object 585">
                <a:extLst>
                  <a:ext uri="{FF2B5EF4-FFF2-40B4-BE49-F238E27FC236}">
                    <a16:creationId xmlns:a16="http://schemas.microsoft.com/office/drawing/2014/main" id="{2D81A7C9-38ED-DC79-2A26-C91F4A024770}"/>
                  </a:ext>
                </a:extLst>
              </p:cNvPr>
              <p:cNvSpPr/>
              <p:nvPr/>
            </p:nvSpPr>
            <p:spPr>
              <a:xfrm>
                <a:off x="11836977" y="659164"/>
                <a:ext cx="2443" cy="161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4764">
                    <a:moveTo>
                      <a:pt x="3833" y="0"/>
                    </a:moveTo>
                    <a:lnTo>
                      <a:pt x="0" y="0"/>
                    </a:lnTo>
                    <a:lnTo>
                      <a:pt x="0" y="24223"/>
                    </a:lnTo>
                    <a:lnTo>
                      <a:pt x="1513" y="24223"/>
                    </a:lnTo>
                    <a:lnTo>
                      <a:pt x="1513" y="21953"/>
                    </a:lnTo>
                    <a:lnTo>
                      <a:pt x="383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8" name="object 586">
                <a:extLst>
                  <a:ext uri="{FF2B5EF4-FFF2-40B4-BE49-F238E27FC236}">
                    <a16:creationId xmlns:a16="http://schemas.microsoft.com/office/drawing/2014/main" id="{D5D9D4B9-ED56-E5EC-8F56-6EFE8422A4FD}"/>
                  </a:ext>
                </a:extLst>
              </p:cNvPr>
              <p:cNvSpPr/>
              <p:nvPr/>
            </p:nvSpPr>
            <p:spPr>
              <a:xfrm>
                <a:off x="11837808" y="659164"/>
                <a:ext cx="2792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22225">
                    <a:moveTo>
                      <a:pt x="4540" y="0"/>
                    </a:moveTo>
                    <a:lnTo>
                      <a:pt x="2320" y="0"/>
                    </a:lnTo>
                    <a:lnTo>
                      <a:pt x="0" y="21953"/>
                    </a:lnTo>
                    <a:lnTo>
                      <a:pt x="454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9" name="object 587">
                <a:extLst>
                  <a:ext uri="{FF2B5EF4-FFF2-40B4-BE49-F238E27FC236}">
                    <a16:creationId xmlns:a16="http://schemas.microsoft.com/office/drawing/2014/main" id="{337B056D-EFC8-FF17-C08F-1AA8A0E50E8D}"/>
                  </a:ext>
                </a:extLst>
              </p:cNvPr>
              <p:cNvSpPr/>
              <p:nvPr/>
            </p:nvSpPr>
            <p:spPr>
              <a:xfrm>
                <a:off x="11836977" y="674919"/>
                <a:ext cx="1047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810">
                    <a:moveTo>
                      <a:pt x="151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151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0" name="object 588">
                <a:extLst>
                  <a:ext uri="{FF2B5EF4-FFF2-40B4-BE49-F238E27FC236}">
                    <a16:creationId xmlns:a16="http://schemas.microsoft.com/office/drawing/2014/main" id="{0511A145-64E7-B8AA-EB1D-56881A7C69D9}"/>
                  </a:ext>
                </a:extLst>
              </p:cNvPr>
              <p:cNvSpPr/>
              <p:nvPr/>
            </p:nvSpPr>
            <p:spPr>
              <a:xfrm>
                <a:off x="11829933" y="258511"/>
                <a:ext cx="12566" cy="36344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55880">
                    <a:moveTo>
                      <a:pt x="22701" y="39347"/>
                    </a:moveTo>
                    <a:lnTo>
                      <a:pt x="0" y="39347"/>
                    </a:lnTo>
                    <a:lnTo>
                      <a:pt x="0" y="55287"/>
                    </a:lnTo>
                    <a:lnTo>
                      <a:pt x="22701" y="55287"/>
                    </a:lnTo>
                    <a:lnTo>
                      <a:pt x="22701" y="39347"/>
                    </a:lnTo>
                    <a:close/>
                  </a:path>
                  <a:path w="22860" h="55880">
                    <a:moveTo>
                      <a:pt x="22701" y="0"/>
                    </a:moveTo>
                    <a:lnTo>
                      <a:pt x="0" y="0"/>
                    </a:lnTo>
                    <a:lnTo>
                      <a:pt x="0" y="21187"/>
                    </a:lnTo>
                    <a:lnTo>
                      <a:pt x="22701" y="21187"/>
                    </a:lnTo>
                    <a:lnTo>
                      <a:pt x="22701" y="0"/>
                    </a:lnTo>
                    <a:close/>
                  </a:path>
                </a:pathLst>
              </a:custGeom>
              <a:solidFill>
                <a:srgbClr val="3B86C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1" name="object 589">
                <a:extLst>
                  <a:ext uri="{FF2B5EF4-FFF2-40B4-BE49-F238E27FC236}">
                    <a16:creationId xmlns:a16="http://schemas.microsoft.com/office/drawing/2014/main" id="{348BAE71-15D3-4E81-ECE2-380D78388862}"/>
                  </a:ext>
                </a:extLst>
              </p:cNvPr>
              <p:cNvSpPr/>
              <p:nvPr/>
            </p:nvSpPr>
            <p:spPr>
              <a:xfrm>
                <a:off x="11826993" y="251621"/>
                <a:ext cx="15707" cy="50386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77469">
                    <a:moveTo>
                      <a:pt x="28048" y="73448"/>
                    </a:moveTo>
                    <a:lnTo>
                      <a:pt x="0" y="73448"/>
                    </a:lnTo>
                    <a:lnTo>
                      <a:pt x="0" y="77181"/>
                    </a:lnTo>
                    <a:lnTo>
                      <a:pt x="28048" y="77181"/>
                    </a:lnTo>
                    <a:lnTo>
                      <a:pt x="28048" y="73448"/>
                    </a:lnTo>
                    <a:close/>
                  </a:path>
                  <a:path w="28575" h="77469">
                    <a:moveTo>
                      <a:pt x="28048" y="0"/>
                    </a:moveTo>
                    <a:lnTo>
                      <a:pt x="0" y="0"/>
                    </a:lnTo>
                    <a:lnTo>
                      <a:pt x="0" y="3026"/>
                    </a:lnTo>
                    <a:lnTo>
                      <a:pt x="28048" y="3026"/>
                    </a:lnTo>
                    <a:lnTo>
                      <a:pt x="28048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2" name="object 590">
                <a:extLst>
                  <a:ext uri="{FF2B5EF4-FFF2-40B4-BE49-F238E27FC236}">
                    <a16:creationId xmlns:a16="http://schemas.microsoft.com/office/drawing/2014/main" id="{15297731-6104-BE35-27A8-7B8C4FA40717}"/>
                  </a:ext>
                </a:extLst>
              </p:cNvPr>
              <p:cNvSpPr/>
              <p:nvPr/>
            </p:nvSpPr>
            <p:spPr>
              <a:xfrm>
                <a:off x="11826993" y="251096"/>
                <a:ext cx="15707" cy="48321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74294">
                    <a:moveTo>
                      <a:pt x="5347" y="50747"/>
                    </a:moveTo>
                    <a:lnTo>
                      <a:pt x="0" y="50747"/>
                    </a:lnTo>
                    <a:lnTo>
                      <a:pt x="0" y="74255"/>
                    </a:lnTo>
                    <a:lnTo>
                      <a:pt x="28048" y="74255"/>
                    </a:lnTo>
                    <a:lnTo>
                      <a:pt x="28048" y="66688"/>
                    </a:lnTo>
                    <a:lnTo>
                      <a:pt x="5347" y="66688"/>
                    </a:lnTo>
                    <a:lnTo>
                      <a:pt x="5347" y="50747"/>
                    </a:lnTo>
                    <a:close/>
                  </a:path>
                  <a:path w="28575" h="74294">
                    <a:moveTo>
                      <a:pt x="28048" y="3833"/>
                    </a:moveTo>
                    <a:lnTo>
                      <a:pt x="0" y="3833"/>
                    </a:lnTo>
                    <a:lnTo>
                      <a:pt x="0" y="32587"/>
                    </a:lnTo>
                    <a:lnTo>
                      <a:pt x="5347" y="32587"/>
                    </a:lnTo>
                    <a:lnTo>
                      <a:pt x="5347" y="11400"/>
                    </a:lnTo>
                    <a:lnTo>
                      <a:pt x="28048" y="11400"/>
                    </a:lnTo>
                    <a:lnTo>
                      <a:pt x="28048" y="3833"/>
                    </a:lnTo>
                    <a:close/>
                  </a:path>
                  <a:path w="28575" h="74294">
                    <a:moveTo>
                      <a:pt x="28048" y="0"/>
                    </a:moveTo>
                    <a:lnTo>
                      <a:pt x="0" y="0"/>
                    </a:lnTo>
                    <a:lnTo>
                      <a:pt x="0" y="807"/>
                    </a:lnTo>
                    <a:lnTo>
                      <a:pt x="28048" y="807"/>
                    </a:lnTo>
                    <a:lnTo>
                      <a:pt x="28048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3" name="object 591">
                <a:extLst>
                  <a:ext uri="{FF2B5EF4-FFF2-40B4-BE49-F238E27FC236}">
                    <a16:creationId xmlns:a16="http://schemas.microsoft.com/office/drawing/2014/main" id="{B2E31EED-FCC4-83F9-C371-746ECF1D75D8}"/>
                  </a:ext>
                </a:extLst>
              </p:cNvPr>
              <p:cNvSpPr/>
              <p:nvPr/>
            </p:nvSpPr>
            <p:spPr>
              <a:xfrm>
                <a:off x="11826993" y="277212"/>
                <a:ext cx="15707" cy="206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3175">
                    <a:moveTo>
                      <a:pt x="0" y="0"/>
                    </a:moveTo>
                    <a:lnTo>
                      <a:pt x="28048" y="0"/>
                    </a:lnTo>
                    <a:lnTo>
                      <a:pt x="28048" y="3026"/>
                    </a:lnTo>
                    <a:lnTo>
                      <a:pt x="0" y="30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4" name="object 592">
                <a:extLst>
                  <a:ext uri="{FF2B5EF4-FFF2-40B4-BE49-F238E27FC236}">
                    <a16:creationId xmlns:a16="http://schemas.microsoft.com/office/drawing/2014/main" id="{12996263-1F6E-2FB6-C12E-E53133F8F44B}"/>
                  </a:ext>
                </a:extLst>
              </p:cNvPr>
              <p:cNvSpPr/>
              <p:nvPr/>
            </p:nvSpPr>
            <p:spPr>
              <a:xfrm>
                <a:off x="11826993" y="272291"/>
                <a:ext cx="15707" cy="11977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18414">
                    <a:moveTo>
                      <a:pt x="28048" y="10593"/>
                    </a:moveTo>
                    <a:lnTo>
                      <a:pt x="0" y="10593"/>
                    </a:lnTo>
                    <a:lnTo>
                      <a:pt x="0" y="18160"/>
                    </a:lnTo>
                    <a:lnTo>
                      <a:pt x="28048" y="18160"/>
                    </a:lnTo>
                    <a:lnTo>
                      <a:pt x="28048" y="10593"/>
                    </a:lnTo>
                    <a:close/>
                  </a:path>
                  <a:path w="28575" h="18414">
                    <a:moveTo>
                      <a:pt x="28048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28048" y="7566"/>
                    </a:lnTo>
                    <a:lnTo>
                      <a:pt x="28048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8" name="object 596">
                <a:extLst>
                  <a:ext uri="{FF2B5EF4-FFF2-40B4-BE49-F238E27FC236}">
                    <a16:creationId xmlns:a16="http://schemas.microsoft.com/office/drawing/2014/main" id="{6AB00E81-B0FD-CC5D-1ADD-C5E417CDE1C2}"/>
                  </a:ext>
                </a:extLst>
              </p:cNvPr>
              <p:cNvSpPr/>
              <p:nvPr/>
            </p:nvSpPr>
            <p:spPr>
              <a:xfrm>
                <a:off x="11734641" y="632589"/>
                <a:ext cx="33160" cy="175112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269239">
                    <a:moveTo>
                      <a:pt x="33305" y="267137"/>
                    </a:moveTo>
                    <a:lnTo>
                      <a:pt x="34818" y="268651"/>
                    </a:lnTo>
                    <a:lnTo>
                      <a:pt x="37088" y="268651"/>
                    </a:lnTo>
                    <a:lnTo>
                      <a:pt x="33305" y="267137"/>
                    </a:lnTo>
                    <a:close/>
                  </a:path>
                  <a:path w="60325" h="269239">
                    <a:moveTo>
                      <a:pt x="59749" y="266381"/>
                    </a:moveTo>
                    <a:lnTo>
                      <a:pt x="55209" y="267894"/>
                    </a:lnTo>
                    <a:lnTo>
                      <a:pt x="50669" y="268651"/>
                    </a:lnTo>
                    <a:lnTo>
                      <a:pt x="59749" y="268651"/>
                    </a:lnTo>
                    <a:lnTo>
                      <a:pt x="59749" y="266381"/>
                    </a:lnTo>
                    <a:close/>
                  </a:path>
                  <a:path w="60325" h="269239">
                    <a:moveTo>
                      <a:pt x="6810" y="17403"/>
                    </a:moveTo>
                    <a:lnTo>
                      <a:pt x="0" y="21943"/>
                    </a:lnTo>
                    <a:lnTo>
                      <a:pt x="0" y="26483"/>
                    </a:lnTo>
                    <a:lnTo>
                      <a:pt x="1513" y="23457"/>
                    </a:lnTo>
                    <a:lnTo>
                      <a:pt x="3783" y="20430"/>
                    </a:lnTo>
                    <a:lnTo>
                      <a:pt x="6810" y="17403"/>
                    </a:lnTo>
                    <a:close/>
                  </a:path>
                  <a:path w="60325" h="269239">
                    <a:moveTo>
                      <a:pt x="59749" y="0"/>
                    </a:moveTo>
                    <a:lnTo>
                      <a:pt x="44615" y="756"/>
                    </a:lnTo>
                    <a:lnTo>
                      <a:pt x="50669" y="756"/>
                    </a:lnTo>
                    <a:lnTo>
                      <a:pt x="55209" y="1513"/>
                    </a:lnTo>
                    <a:lnTo>
                      <a:pt x="59749" y="3026"/>
                    </a:lnTo>
                    <a:lnTo>
                      <a:pt x="59749" y="0"/>
                    </a:lnTo>
                    <a:close/>
                  </a:path>
                  <a:path w="60325" h="269239">
                    <a:moveTo>
                      <a:pt x="39358" y="756"/>
                    </a:moveTo>
                    <a:lnTo>
                      <a:pt x="34061" y="756"/>
                    </a:lnTo>
                    <a:lnTo>
                      <a:pt x="31791" y="2270"/>
                    </a:lnTo>
                    <a:lnTo>
                      <a:pt x="39358" y="75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9" name="object 597">
                <a:extLst>
                  <a:ext uri="{FF2B5EF4-FFF2-40B4-BE49-F238E27FC236}">
                    <a16:creationId xmlns:a16="http://schemas.microsoft.com/office/drawing/2014/main" id="{A9BB1BA6-4F27-8768-8940-1043D2125DEF}"/>
                  </a:ext>
                </a:extLst>
              </p:cNvPr>
              <p:cNvSpPr/>
              <p:nvPr/>
            </p:nvSpPr>
            <p:spPr>
              <a:xfrm>
                <a:off x="11734641" y="633081"/>
                <a:ext cx="33160" cy="174286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267969">
                    <a:moveTo>
                      <a:pt x="0" y="214927"/>
                    </a:moveTo>
                    <a:lnTo>
                      <a:pt x="0" y="237627"/>
                    </a:lnTo>
                    <a:lnTo>
                      <a:pt x="13630" y="249734"/>
                    </a:lnTo>
                    <a:lnTo>
                      <a:pt x="16657" y="250490"/>
                    </a:lnTo>
                    <a:lnTo>
                      <a:pt x="18927" y="252760"/>
                    </a:lnTo>
                    <a:lnTo>
                      <a:pt x="20441" y="255787"/>
                    </a:lnTo>
                    <a:lnTo>
                      <a:pt x="33305" y="266381"/>
                    </a:lnTo>
                    <a:lnTo>
                      <a:pt x="37088" y="267894"/>
                    </a:lnTo>
                    <a:lnTo>
                      <a:pt x="50669" y="267894"/>
                    </a:lnTo>
                    <a:lnTo>
                      <a:pt x="55209" y="267137"/>
                    </a:lnTo>
                    <a:lnTo>
                      <a:pt x="59749" y="265624"/>
                    </a:lnTo>
                    <a:lnTo>
                      <a:pt x="59749" y="260327"/>
                    </a:lnTo>
                    <a:lnTo>
                      <a:pt x="45422" y="260327"/>
                    </a:lnTo>
                    <a:lnTo>
                      <a:pt x="36088" y="259381"/>
                    </a:lnTo>
                    <a:lnTo>
                      <a:pt x="3690" y="232898"/>
                    </a:lnTo>
                    <a:lnTo>
                      <a:pt x="957" y="224267"/>
                    </a:lnTo>
                    <a:lnTo>
                      <a:pt x="0" y="214927"/>
                    </a:lnTo>
                    <a:close/>
                  </a:path>
                  <a:path w="60325" h="267969">
                    <a:moveTo>
                      <a:pt x="59749" y="258057"/>
                    </a:moveTo>
                    <a:lnTo>
                      <a:pt x="55209" y="259571"/>
                    </a:lnTo>
                    <a:lnTo>
                      <a:pt x="50669" y="260327"/>
                    </a:lnTo>
                    <a:lnTo>
                      <a:pt x="59749" y="260327"/>
                    </a:lnTo>
                    <a:lnTo>
                      <a:pt x="59749" y="258057"/>
                    </a:lnTo>
                    <a:close/>
                  </a:path>
                  <a:path w="60325" h="267969">
                    <a:moveTo>
                      <a:pt x="45422" y="0"/>
                    </a:moveTo>
                    <a:lnTo>
                      <a:pt x="39358" y="0"/>
                    </a:lnTo>
                    <a:lnTo>
                      <a:pt x="31791" y="1513"/>
                    </a:lnTo>
                    <a:lnTo>
                      <a:pt x="6810" y="16646"/>
                    </a:lnTo>
                    <a:lnTo>
                      <a:pt x="3783" y="19673"/>
                    </a:lnTo>
                    <a:lnTo>
                      <a:pt x="1513" y="22700"/>
                    </a:lnTo>
                    <a:lnTo>
                      <a:pt x="0" y="25727"/>
                    </a:lnTo>
                    <a:lnTo>
                      <a:pt x="0" y="52967"/>
                    </a:lnTo>
                    <a:lnTo>
                      <a:pt x="957" y="43627"/>
                    </a:lnTo>
                    <a:lnTo>
                      <a:pt x="3690" y="34996"/>
                    </a:lnTo>
                    <a:lnTo>
                      <a:pt x="36088" y="8512"/>
                    </a:lnTo>
                    <a:lnTo>
                      <a:pt x="45422" y="7566"/>
                    </a:lnTo>
                    <a:lnTo>
                      <a:pt x="45422" y="0"/>
                    </a:lnTo>
                    <a:close/>
                  </a:path>
                  <a:path w="60325" h="267969">
                    <a:moveTo>
                      <a:pt x="50669" y="0"/>
                    </a:moveTo>
                    <a:lnTo>
                      <a:pt x="45422" y="0"/>
                    </a:lnTo>
                    <a:lnTo>
                      <a:pt x="45422" y="7566"/>
                    </a:lnTo>
                    <a:lnTo>
                      <a:pt x="50669" y="7566"/>
                    </a:lnTo>
                    <a:lnTo>
                      <a:pt x="55209" y="8323"/>
                    </a:lnTo>
                    <a:lnTo>
                      <a:pt x="59749" y="9836"/>
                    </a:lnTo>
                    <a:lnTo>
                      <a:pt x="59749" y="2270"/>
                    </a:lnTo>
                    <a:lnTo>
                      <a:pt x="55209" y="756"/>
                    </a:lnTo>
                    <a:lnTo>
                      <a:pt x="50669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0" name="object 598">
                <a:extLst>
                  <a:ext uri="{FF2B5EF4-FFF2-40B4-BE49-F238E27FC236}">
                    <a16:creationId xmlns:a16="http://schemas.microsoft.com/office/drawing/2014/main" id="{62A0116D-FF85-4AC7-C484-82BE73CFE5E3}"/>
                  </a:ext>
                </a:extLst>
              </p:cNvPr>
              <p:cNvSpPr/>
              <p:nvPr/>
            </p:nvSpPr>
            <p:spPr>
              <a:xfrm>
                <a:off x="11742133" y="795507"/>
                <a:ext cx="3840" cy="413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6350">
                    <a:moveTo>
                      <a:pt x="0" y="0"/>
                    </a:moveTo>
                    <a:lnTo>
                      <a:pt x="6810" y="6053"/>
                    </a:lnTo>
                    <a:lnTo>
                      <a:pt x="5296" y="3026"/>
                    </a:lnTo>
                    <a:lnTo>
                      <a:pt x="3026" y="7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1" name="object 599">
                <a:extLst>
                  <a:ext uri="{FF2B5EF4-FFF2-40B4-BE49-F238E27FC236}">
                    <a16:creationId xmlns:a16="http://schemas.microsoft.com/office/drawing/2014/main" id="{BA1EEDCC-7521-4734-B15B-40EABF8E89B6}"/>
                  </a:ext>
                </a:extLst>
              </p:cNvPr>
              <p:cNvSpPr/>
              <p:nvPr/>
            </p:nvSpPr>
            <p:spPr>
              <a:xfrm>
                <a:off x="11742550" y="682794"/>
                <a:ext cx="25132" cy="2478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3810">
                    <a:moveTo>
                      <a:pt x="45362" y="0"/>
                    </a:moveTo>
                    <a:lnTo>
                      <a:pt x="756" y="0"/>
                    </a:lnTo>
                    <a:lnTo>
                      <a:pt x="0" y="756"/>
                    </a:lnTo>
                    <a:lnTo>
                      <a:pt x="0" y="3026"/>
                    </a:lnTo>
                    <a:lnTo>
                      <a:pt x="756" y="3783"/>
                    </a:lnTo>
                    <a:lnTo>
                      <a:pt x="45362" y="3783"/>
                    </a:lnTo>
                    <a:lnTo>
                      <a:pt x="45362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2" name="object 600">
                <a:extLst>
                  <a:ext uri="{FF2B5EF4-FFF2-40B4-BE49-F238E27FC236}">
                    <a16:creationId xmlns:a16="http://schemas.microsoft.com/office/drawing/2014/main" id="{B36D96F5-3EAD-5B29-9743-550ABA945A3A}"/>
                  </a:ext>
                </a:extLst>
              </p:cNvPr>
              <p:cNvSpPr/>
              <p:nvPr/>
            </p:nvSpPr>
            <p:spPr>
              <a:xfrm>
                <a:off x="11738384" y="677872"/>
                <a:ext cx="29320" cy="12390"/>
              </a:xfrm>
              <a:custGeom>
                <a:avLst/>
                <a:gdLst/>
                <a:ahLst/>
                <a:cxnLst/>
                <a:rect l="l" t="t" r="r" b="b"/>
                <a:pathLst>
                  <a:path w="53339" h="19050">
                    <a:moveTo>
                      <a:pt x="52939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4540" y="18916"/>
                    </a:lnTo>
                    <a:lnTo>
                      <a:pt x="52939" y="18916"/>
                    </a:lnTo>
                    <a:lnTo>
                      <a:pt x="52939" y="11350"/>
                    </a:lnTo>
                    <a:lnTo>
                      <a:pt x="8333" y="11350"/>
                    </a:lnTo>
                    <a:lnTo>
                      <a:pt x="7577" y="10593"/>
                    </a:lnTo>
                    <a:lnTo>
                      <a:pt x="7577" y="8323"/>
                    </a:lnTo>
                    <a:lnTo>
                      <a:pt x="8333" y="7566"/>
                    </a:lnTo>
                    <a:lnTo>
                      <a:pt x="52939" y="7566"/>
                    </a:lnTo>
                    <a:lnTo>
                      <a:pt x="52939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4" name="object 602">
                <a:extLst>
                  <a:ext uri="{FF2B5EF4-FFF2-40B4-BE49-F238E27FC236}">
                    <a16:creationId xmlns:a16="http://schemas.microsoft.com/office/drawing/2014/main" id="{486CF8F7-BAF9-FB88-00DF-66992AA29CF1}"/>
                  </a:ext>
                </a:extLst>
              </p:cNvPr>
              <p:cNvSpPr/>
              <p:nvPr/>
            </p:nvSpPr>
            <p:spPr>
              <a:xfrm>
                <a:off x="11738384" y="706417"/>
                <a:ext cx="29320" cy="12390"/>
              </a:xfrm>
              <a:custGeom>
                <a:avLst/>
                <a:gdLst/>
                <a:ahLst/>
                <a:cxnLst/>
                <a:rect l="l" t="t" r="r" b="b"/>
                <a:pathLst>
                  <a:path w="53339" h="19050">
                    <a:moveTo>
                      <a:pt x="52939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86"/>
                    </a:lnTo>
                    <a:lnTo>
                      <a:pt x="4540" y="18927"/>
                    </a:lnTo>
                    <a:lnTo>
                      <a:pt x="52939" y="18927"/>
                    </a:lnTo>
                    <a:lnTo>
                      <a:pt x="52939" y="11350"/>
                    </a:lnTo>
                    <a:lnTo>
                      <a:pt x="8333" y="11350"/>
                    </a:lnTo>
                    <a:lnTo>
                      <a:pt x="7577" y="10593"/>
                    </a:lnTo>
                    <a:lnTo>
                      <a:pt x="7577" y="8323"/>
                    </a:lnTo>
                    <a:lnTo>
                      <a:pt x="8333" y="7566"/>
                    </a:lnTo>
                    <a:lnTo>
                      <a:pt x="52939" y="7566"/>
                    </a:lnTo>
                    <a:lnTo>
                      <a:pt x="52939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5" name="object 603">
                <a:extLst>
                  <a:ext uri="{FF2B5EF4-FFF2-40B4-BE49-F238E27FC236}">
                    <a16:creationId xmlns:a16="http://schemas.microsoft.com/office/drawing/2014/main" id="{6DB24750-629C-BB45-A3CB-81D247343212}"/>
                  </a:ext>
                </a:extLst>
              </p:cNvPr>
              <p:cNvSpPr/>
              <p:nvPr/>
            </p:nvSpPr>
            <p:spPr>
              <a:xfrm>
                <a:off x="11742550" y="740381"/>
                <a:ext cx="25132" cy="2065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3175">
                    <a:moveTo>
                      <a:pt x="45362" y="0"/>
                    </a:moveTo>
                    <a:lnTo>
                      <a:pt x="756" y="0"/>
                    </a:lnTo>
                    <a:lnTo>
                      <a:pt x="0" y="756"/>
                    </a:lnTo>
                    <a:lnTo>
                      <a:pt x="0" y="2270"/>
                    </a:lnTo>
                    <a:lnTo>
                      <a:pt x="756" y="3026"/>
                    </a:lnTo>
                    <a:lnTo>
                      <a:pt x="45362" y="3026"/>
                    </a:lnTo>
                    <a:lnTo>
                      <a:pt x="45362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6" name="object 604">
                <a:extLst>
                  <a:ext uri="{FF2B5EF4-FFF2-40B4-BE49-F238E27FC236}">
                    <a16:creationId xmlns:a16="http://schemas.microsoft.com/office/drawing/2014/main" id="{4D8ED921-56DC-58C8-7671-19708312D542}"/>
                  </a:ext>
                </a:extLst>
              </p:cNvPr>
              <p:cNvSpPr/>
              <p:nvPr/>
            </p:nvSpPr>
            <p:spPr>
              <a:xfrm>
                <a:off x="11738384" y="735459"/>
                <a:ext cx="29320" cy="11977"/>
              </a:xfrm>
              <a:custGeom>
                <a:avLst/>
                <a:gdLst/>
                <a:ahLst/>
                <a:cxnLst/>
                <a:rect l="l" t="t" r="r" b="b"/>
                <a:pathLst>
                  <a:path w="53339" h="18414">
                    <a:moveTo>
                      <a:pt x="52939" y="0"/>
                    </a:moveTo>
                    <a:lnTo>
                      <a:pt x="4540" y="0"/>
                    </a:lnTo>
                    <a:lnTo>
                      <a:pt x="0" y="3783"/>
                    </a:lnTo>
                    <a:lnTo>
                      <a:pt x="0" y="14376"/>
                    </a:lnTo>
                    <a:lnTo>
                      <a:pt x="4540" y="18160"/>
                    </a:lnTo>
                    <a:lnTo>
                      <a:pt x="52939" y="18160"/>
                    </a:lnTo>
                    <a:lnTo>
                      <a:pt x="52939" y="10593"/>
                    </a:lnTo>
                    <a:lnTo>
                      <a:pt x="8333" y="10593"/>
                    </a:lnTo>
                    <a:lnTo>
                      <a:pt x="7577" y="9836"/>
                    </a:lnTo>
                    <a:lnTo>
                      <a:pt x="7577" y="8323"/>
                    </a:lnTo>
                    <a:lnTo>
                      <a:pt x="8333" y="7566"/>
                    </a:lnTo>
                    <a:lnTo>
                      <a:pt x="52939" y="7566"/>
                    </a:lnTo>
                    <a:lnTo>
                      <a:pt x="52939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18" name="object 606">
              <a:extLst>
                <a:ext uri="{FF2B5EF4-FFF2-40B4-BE49-F238E27FC236}">
                  <a16:creationId xmlns:a16="http://schemas.microsoft.com/office/drawing/2014/main" id="{96EAACCF-8A8E-CE8F-5039-C78A23280629}"/>
                </a:ext>
              </a:extLst>
            </p:cNvPr>
            <p:cNvSpPr/>
            <p:nvPr/>
          </p:nvSpPr>
          <p:spPr>
            <a:xfrm>
              <a:off x="9615261" y="547545"/>
              <a:ext cx="206290" cy="179655"/>
            </a:xfrm>
            <a:custGeom>
              <a:avLst/>
              <a:gdLst/>
              <a:ahLst/>
              <a:cxnLst/>
              <a:rect l="l" t="t" r="r" b="b"/>
              <a:pathLst>
                <a:path w="375285" h="276225">
                  <a:moveTo>
                    <a:pt x="205416" y="268022"/>
                  </a:moveTo>
                  <a:lnTo>
                    <a:pt x="207033" y="271260"/>
                  </a:lnTo>
                  <a:lnTo>
                    <a:pt x="208650" y="273695"/>
                  </a:lnTo>
                  <a:lnTo>
                    <a:pt x="211884" y="276124"/>
                  </a:lnTo>
                  <a:lnTo>
                    <a:pt x="263642" y="276124"/>
                  </a:lnTo>
                  <a:lnTo>
                    <a:pt x="266068" y="274504"/>
                  </a:lnTo>
                  <a:lnTo>
                    <a:pt x="267685" y="272880"/>
                  </a:lnTo>
                  <a:lnTo>
                    <a:pt x="372820" y="144946"/>
                  </a:lnTo>
                  <a:lnTo>
                    <a:pt x="375246" y="140898"/>
                  </a:lnTo>
                  <a:lnTo>
                    <a:pt x="375246" y="136040"/>
                  </a:lnTo>
                  <a:lnTo>
                    <a:pt x="372010" y="132802"/>
                  </a:lnTo>
                  <a:lnTo>
                    <a:pt x="363924" y="123355"/>
                  </a:lnTo>
                  <a:lnTo>
                    <a:pt x="363924" y="131992"/>
                  </a:lnTo>
                  <a:lnTo>
                    <a:pt x="362308" y="134421"/>
                  </a:lnTo>
                  <a:lnTo>
                    <a:pt x="359882" y="136850"/>
                  </a:lnTo>
                  <a:lnTo>
                    <a:pt x="353414" y="136850"/>
                  </a:lnTo>
                  <a:lnTo>
                    <a:pt x="353414" y="139279"/>
                  </a:lnTo>
                  <a:lnTo>
                    <a:pt x="256365" y="257497"/>
                  </a:lnTo>
                  <a:lnTo>
                    <a:pt x="234535" y="257497"/>
                  </a:lnTo>
                  <a:lnTo>
                    <a:pt x="234535" y="228406"/>
                  </a:lnTo>
                  <a:lnTo>
                    <a:pt x="207841" y="260735"/>
                  </a:lnTo>
                  <a:lnTo>
                    <a:pt x="206224" y="263974"/>
                  </a:lnTo>
                  <a:lnTo>
                    <a:pt x="205416" y="268022"/>
                  </a:lnTo>
                  <a:close/>
                </a:path>
                <a:path w="375285" h="276225">
                  <a:moveTo>
                    <a:pt x="348562" y="133611"/>
                  </a:moveTo>
                  <a:lnTo>
                    <a:pt x="350768" y="136187"/>
                  </a:lnTo>
                  <a:lnTo>
                    <a:pt x="353414" y="136850"/>
                  </a:lnTo>
                  <a:lnTo>
                    <a:pt x="359882" y="136850"/>
                  </a:lnTo>
                  <a:lnTo>
                    <a:pt x="362308" y="134421"/>
                  </a:lnTo>
                  <a:lnTo>
                    <a:pt x="363924" y="131992"/>
                  </a:lnTo>
                  <a:lnTo>
                    <a:pt x="355031" y="127944"/>
                  </a:lnTo>
                  <a:lnTo>
                    <a:pt x="348562" y="133611"/>
                  </a:lnTo>
                  <a:close/>
                </a:path>
                <a:path w="375285" h="276225">
                  <a:moveTo>
                    <a:pt x="355031" y="127944"/>
                  </a:moveTo>
                  <a:lnTo>
                    <a:pt x="363924" y="131992"/>
                  </a:lnTo>
                  <a:lnTo>
                    <a:pt x="363924" y="123355"/>
                  </a:lnTo>
                  <a:lnTo>
                    <a:pt x="362308" y="121467"/>
                  </a:lnTo>
                  <a:lnTo>
                    <a:pt x="362308" y="122276"/>
                  </a:lnTo>
                  <a:lnTo>
                    <a:pt x="355031" y="127944"/>
                  </a:lnTo>
                  <a:close/>
                </a:path>
                <a:path w="375285" h="276225">
                  <a:moveTo>
                    <a:pt x="346945" y="123896"/>
                  </a:moveTo>
                  <a:lnTo>
                    <a:pt x="355031" y="127944"/>
                  </a:lnTo>
                  <a:lnTo>
                    <a:pt x="362308" y="122276"/>
                  </a:lnTo>
                  <a:lnTo>
                    <a:pt x="359630" y="118954"/>
                  </a:lnTo>
                  <a:lnTo>
                    <a:pt x="357456" y="118228"/>
                  </a:lnTo>
                  <a:lnTo>
                    <a:pt x="354222" y="118228"/>
                  </a:lnTo>
                  <a:lnTo>
                    <a:pt x="350988" y="119038"/>
                  </a:lnTo>
                  <a:lnTo>
                    <a:pt x="348562" y="120657"/>
                  </a:lnTo>
                  <a:lnTo>
                    <a:pt x="346945" y="123896"/>
                  </a:lnTo>
                  <a:close/>
                </a:path>
                <a:path w="375285" h="276225">
                  <a:moveTo>
                    <a:pt x="359630" y="118954"/>
                  </a:moveTo>
                  <a:lnTo>
                    <a:pt x="362308" y="122276"/>
                  </a:lnTo>
                  <a:lnTo>
                    <a:pt x="362308" y="121467"/>
                  </a:lnTo>
                  <a:lnTo>
                    <a:pt x="359882" y="119038"/>
                  </a:lnTo>
                  <a:lnTo>
                    <a:pt x="359630" y="118954"/>
                  </a:lnTo>
                  <a:close/>
                </a:path>
                <a:path w="375285" h="276225">
                  <a:moveTo>
                    <a:pt x="346945" y="103213"/>
                  </a:moveTo>
                  <a:lnTo>
                    <a:pt x="346945" y="123896"/>
                  </a:lnTo>
                  <a:lnTo>
                    <a:pt x="348562" y="120657"/>
                  </a:lnTo>
                  <a:lnTo>
                    <a:pt x="350988" y="119038"/>
                  </a:lnTo>
                  <a:lnTo>
                    <a:pt x="354222" y="118228"/>
                  </a:lnTo>
                  <a:lnTo>
                    <a:pt x="357456" y="118228"/>
                  </a:lnTo>
                  <a:lnTo>
                    <a:pt x="359630" y="118954"/>
                  </a:lnTo>
                  <a:lnTo>
                    <a:pt x="346945" y="103213"/>
                  </a:lnTo>
                  <a:close/>
                </a:path>
                <a:path w="375285" h="276225">
                  <a:moveTo>
                    <a:pt x="249897" y="12954"/>
                  </a:moveTo>
                  <a:lnTo>
                    <a:pt x="253131" y="16192"/>
                  </a:lnTo>
                  <a:lnTo>
                    <a:pt x="348562" y="133611"/>
                  </a:lnTo>
                  <a:lnTo>
                    <a:pt x="355031" y="127944"/>
                  </a:lnTo>
                  <a:lnTo>
                    <a:pt x="346945" y="123896"/>
                  </a:lnTo>
                  <a:lnTo>
                    <a:pt x="346945" y="103213"/>
                  </a:lnTo>
                  <a:lnTo>
                    <a:pt x="264451" y="809"/>
                  </a:lnTo>
                  <a:lnTo>
                    <a:pt x="258791" y="0"/>
                  </a:lnTo>
                  <a:lnTo>
                    <a:pt x="250706" y="6477"/>
                  </a:lnTo>
                  <a:lnTo>
                    <a:pt x="249897" y="12954"/>
                  </a:lnTo>
                  <a:close/>
                </a:path>
                <a:path w="375285" h="276225">
                  <a:moveTo>
                    <a:pt x="350768" y="136187"/>
                  </a:moveTo>
                  <a:lnTo>
                    <a:pt x="353414" y="139279"/>
                  </a:lnTo>
                  <a:lnTo>
                    <a:pt x="353414" y="136850"/>
                  </a:lnTo>
                  <a:lnTo>
                    <a:pt x="350768" y="136187"/>
                  </a:lnTo>
                  <a:close/>
                </a:path>
                <a:path w="375285" h="276225">
                  <a:moveTo>
                    <a:pt x="348562" y="133611"/>
                  </a:moveTo>
                  <a:lnTo>
                    <a:pt x="350179" y="136040"/>
                  </a:lnTo>
                  <a:lnTo>
                    <a:pt x="350768" y="136187"/>
                  </a:lnTo>
                  <a:lnTo>
                    <a:pt x="348562" y="133611"/>
                  </a:lnTo>
                  <a:close/>
                </a:path>
                <a:path w="375285" h="276225">
                  <a:moveTo>
                    <a:pt x="234535" y="228406"/>
                  </a:moveTo>
                  <a:lnTo>
                    <a:pt x="234535" y="257497"/>
                  </a:lnTo>
                  <a:lnTo>
                    <a:pt x="327529" y="144946"/>
                  </a:lnTo>
                  <a:lnTo>
                    <a:pt x="329955" y="140898"/>
                  </a:lnTo>
                  <a:lnTo>
                    <a:pt x="329955" y="136040"/>
                  </a:lnTo>
                  <a:lnTo>
                    <a:pt x="326721" y="132802"/>
                  </a:lnTo>
                  <a:lnTo>
                    <a:pt x="318635" y="123356"/>
                  </a:lnTo>
                  <a:lnTo>
                    <a:pt x="318635" y="131992"/>
                  </a:lnTo>
                  <a:lnTo>
                    <a:pt x="317018" y="134421"/>
                  </a:lnTo>
                  <a:lnTo>
                    <a:pt x="313784" y="136850"/>
                  </a:lnTo>
                  <a:lnTo>
                    <a:pt x="308124" y="136850"/>
                  </a:lnTo>
                  <a:lnTo>
                    <a:pt x="308124" y="139279"/>
                  </a:lnTo>
                  <a:lnTo>
                    <a:pt x="234535" y="228406"/>
                  </a:lnTo>
                  <a:close/>
                </a:path>
                <a:path w="375285" h="276225">
                  <a:moveTo>
                    <a:pt x="303272" y="133611"/>
                  </a:moveTo>
                  <a:lnTo>
                    <a:pt x="305478" y="136187"/>
                  </a:lnTo>
                  <a:lnTo>
                    <a:pt x="308124" y="136850"/>
                  </a:lnTo>
                  <a:lnTo>
                    <a:pt x="313784" y="136850"/>
                  </a:lnTo>
                  <a:lnTo>
                    <a:pt x="317018" y="134421"/>
                  </a:lnTo>
                  <a:lnTo>
                    <a:pt x="318635" y="131992"/>
                  </a:lnTo>
                  <a:lnTo>
                    <a:pt x="309741" y="127944"/>
                  </a:lnTo>
                  <a:lnTo>
                    <a:pt x="303272" y="133611"/>
                  </a:lnTo>
                  <a:close/>
                </a:path>
                <a:path w="375285" h="276225">
                  <a:moveTo>
                    <a:pt x="309741" y="127944"/>
                  </a:moveTo>
                  <a:lnTo>
                    <a:pt x="318635" y="131992"/>
                  </a:lnTo>
                  <a:lnTo>
                    <a:pt x="318635" y="123356"/>
                  </a:lnTo>
                  <a:lnTo>
                    <a:pt x="317018" y="121467"/>
                  </a:lnTo>
                  <a:lnTo>
                    <a:pt x="317018" y="122276"/>
                  </a:lnTo>
                  <a:lnTo>
                    <a:pt x="309741" y="127944"/>
                  </a:lnTo>
                  <a:close/>
                </a:path>
                <a:path w="375285" h="276225">
                  <a:moveTo>
                    <a:pt x="301655" y="123896"/>
                  </a:moveTo>
                  <a:lnTo>
                    <a:pt x="309741" y="127944"/>
                  </a:lnTo>
                  <a:lnTo>
                    <a:pt x="317018" y="122276"/>
                  </a:lnTo>
                  <a:lnTo>
                    <a:pt x="314340" y="118954"/>
                  </a:lnTo>
                  <a:lnTo>
                    <a:pt x="312167" y="118228"/>
                  </a:lnTo>
                  <a:lnTo>
                    <a:pt x="308932" y="118228"/>
                  </a:lnTo>
                  <a:lnTo>
                    <a:pt x="305698" y="119038"/>
                  </a:lnTo>
                  <a:lnTo>
                    <a:pt x="303272" y="120657"/>
                  </a:lnTo>
                  <a:lnTo>
                    <a:pt x="301655" y="123896"/>
                  </a:lnTo>
                  <a:close/>
                </a:path>
                <a:path w="375285" h="276225">
                  <a:moveTo>
                    <a:pt x="314340" y="118954"/>
                  </a:moveTo>
                  <a:lnTo>
                    <a:pt x="317018" y="122276"/>
                  </a:lnTo>
                  <a:lnTo>
                    <a:pt x="317018" y="121467"/>
                  </a:lnTo>
                  <a:lnTo>
                    <a:pt x="314592" y="119038"/>
                  </a:lnTo>
                  <a:lnTo>
                    <a:pt x="314340" y="118954"/>
                  </a:lnTo>
                  <a:close/>
                </a:path>
                <a:path w="375285" h="276225">
                  <a:moveTo>
                    <a:pt x="301655" y="103213"/>
                  </a:moveTo>
                  <a:lnTo>
                    <a:pt x="301655" y="123896"/>
                  </a:lnTo>
                  <a:lnTo>
                    <a:pt x="303272" y="120657"/>
                  </a:lnTo>
                  <a:lnTo>
                    <a:pt x="305698" y="119038"/>
                  </a:lnTo>
                  <a:lnTo>
                    <a:pt x="308932" y="118228"/>
                  </a:lnTo>
                  <a:lnTo>
                    <a:pt x="312167" y="118228"/>
                  </a:lnTo>
                  <a:lnTo>
                    <a:pt x="314340" y="118954"/>
                  </a:lnTo>
                  <a:lnTo>
                    <a:pt x="301655" y="103213"/>
                  </a:lnTo>
                  <a:close/>
                </a:path>
                <a:path w="375285" h="276225">
                  <a:moveTo>
                    <a:pt x="189245" y="1619"/>
                  </a:moveTo>
                  <a:lnTo>
                    <a:pt x="189245" y="20240"/>
                  </a:lnTo>
                  <a:lnTo>
                    <a:pt x="211076" y="20240"/>
                  </a:lnTo>
                  <a:lnTo>
                    <a:pt x="303272" y="133611"/>
                  </a:lnTo>
                  <a:lnTo>
                    <a:pt x="309741" y="127944"/>
                  </a:lnTo>
                  <a:lnTo>
                    <a:pt x="301655" y="123896"/>
                  </a:lnTo>
                  <a:lnTo>
                    <a:pt x="301655" y="103213"/>
                  </a:lnTo>
                  <a:lnTo>
                    <a:pt x="222395" y="4857"/>
                  </a:lnTo>
                  <a:lnTo>
                    <a:pt x="220778" y="2428"/>
                  </a:lnTo>
                  <a:lnTo>
                    <a:pt x="217544" y="1619"/>
                  </a:lnTo>
                  <a:lnTo>
                    <a:pt x="189245" y="1619"/>
                  </a:lnTo>
                  <a:close/>
                </a:path>
                <a:path w="375285" h="276225">
                  <a:moveTo>
                    <a:pt x="305478" y="136187"/>
                  </a:moveTo>
                  <a:lnTo>
                    <a:pt x="308124" y="139279"/>
                  </a:lnTo>
                  <a:lnTo>
                    <a:pt x="308124" y="136850"/>
                  </a:lnTo>
                  <a:lnTo>
                    <a:pt x="305478" y="136187"/>
                  </a:lnTo>
                  <a:close/>
                </a:path>
                <a:path w="375285" h="276225">
                  <a:moveTo>
                    <a:pt x="303272" y="133611"/>
                  </a:moveTo>
                  <a:lnTo>
                    <a:pt x="304890" y="136040"/>
                  </a:lnTo>
                  <a:lnTo>
                    <a:pt x="305478" y="136187"/>
                  </a:lnTo>
                  <a:lnTo>
                    <a:pt x="303272" y="133611"/>
                  </a:lnTo>
                  <a:close/>
                </a:path>
                <a:path w="375285" h="276225">
                  <a:moveTo>
                    <a:pt x="0" y="133611"/>
                  </a:moveTo>
                  <a:lnTo>
                    <a:pt x="0" y="143327"/>
                  </a:lnTo>
                  <a:lnTo>
                    <a:pt x="4042" y="147375"/>
                  </a:lnTo>
                  <a:lnTo>
                    <a:pt x="8904" y="147375"/>
                  </a:lnTo>
                  <a:lnTo>
                    <a:pt x="278196" y="148185"/>
                  </a:lnTo>
                  <a:lnTo>
                    <a:pt x="281431" y="145756"/>
                  </a:lnTo>
                  <a:lnTo>
                    <a:pt x="284665" y="139279"/>
                  </a:lnTo>
                  <a:lnTo>
                    <a:pt x="283856" y="136040"/>
                  </a:lnTo>
                  <a:lnTo>
                    <a:pt x="282239" y="132802"/>
                  </a:lnTo>
                  <a:lnTo>
                    <a:pt x="255557" y="100505"/>
                  </a:lnTo>
                  <a:lnTo>
                    <a:pt x="255557" y="129563"/>
                  </a:lnTo>
                  <a:lnTo>
                    <a:pt x="4042" y="129563"/>
                  </a:lnTo>
                  <a:lnTo>
                    <a:pt x="0" y="133611"/>
                  </a:lnTo>
                  <a:close/>
                </a:path>
                <a:path w="375285" h="276225">
                  <a:moveTo>
                    <a:pt x="160126" y="9715"/>
                  </a:moveTo>
                  <a:lnTo>
                    <a:pt x="160934" y="13763"/>
                  </a:lnTo>
                  <a:lnTo>
                    <a:pt x="163360" y="16192"/>
                  </a:lnTo>
                  <a:lnTo>
                    <a:pt x="255557" y="129563"/>
                  </a:lnTo>
                  <a:lnTo>
                    <a:pt x="255557" y="100505"/>
                  </a:lnTo>
                  <a:lnTo>
                    <a:pt x="189245" y="20240"/>
                  </a:lnTo>
                  <a:lnTo>
                    <a:pt x="189245" y="1619"/>
                  </a:lnTo>
                  <a:lnTo>
                    <a:pt x="166594" y="1619"/>
                  </a:lnTo>
                  <a:lnTo>
                    <a:pt x="163360" y="3238"/>
                  </a:lnTo>
                  <a:lnTo>
                    <a:pt x="160126" y="9715"/>
                  </a:lnTo>
                  <a:close/>
                </a:path>
              </a:pathLst>
            </a:custGeom>
            <a:solidFill>
              <a:srgbClr val="1A1A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608">
              <a:extLst>
                <a:ext uri="{FF2B5EF4-FFF2-40B4-BE49-F238E27FC236}">
                  <a16:creationId xmlns:a16="http://schemas.microsoft.com/office/drawing/2014/main" id="{77BAFCFB-7D71-E371-7AF5-2D2601C0C57A}"/>
                </a:ext>
              </a:extLst>
            </p:cNvPr>
            <p:cNvSpPr/>
            <p:nvPr/>
          </p:nvSpPr>
          <p:spPr>
            <a:xfrm>
              <a:off x="10917739" y="557292"/>
              <a:ext cx="206290" cy="179655"/>
            </a:xfrm>
            <a:custGeom>
              <a:avLst/>
              <a:gdLst/>
              <a:ahLst/>
              <a:cxnLst/>
              <a:rect l="l" t="t" r="r" b="b"/>
              <a:pathLst>
                <a:path w="375285" h="276225">
                  <a:moveTo>
                    <a:pt x="205416" y="268022"/>
                  </a:moveTo>
                  <a:lnTo>
                    <a:pt x="207033" y="271260"/>
                  </a:lnTo>
                  <a:lnTo>
                    <a:pt x="208650" y="273695"/>
                  </a:lnTo>
                  <a:lnTo>
                    <a:pt x="211884" y="276124"/>
                  </a:lnTo>
                  <a:lnTo>
                    <a:pt x="263642" y="276124"/>
                  </a:lnTo>
                  <a:lnTo>
                    <a:pt x="266068" y="274504"/>
                  </a:lnTo>
                  <a:lnTo>
                    <a:pt x="267685" y="272880"/>
                  </a:lnTo>
                  <a:lnTo>
                    <a:pt x="372820" y="144946"/>
                  </a:lnTo>
                  <a:lnTo>
                    <a:pt x="375246" y="140898"/>
                  </a:lnTo>
                  <a:lnTo>
                    <a:pt x="375246" y="136040"/>
                  </a:lnTo>
                  <a:lnTo>
                    <a:pt x="372010" y="132802"/>
                  </a:lnTo>
                  <a:lnTo>
                    <a:pt x="363924" y="123355"/>
                  </a:lnTo>
                  <a:lnTo>
                    <a:pt x="363924" y="131992"/>
                  </a:lnTo>
                  <a:lnTo>
                    <a:pt x="362308" y="134421"/>
                  </a:lnTo>
                  <a:lnTo>
                    <a:pt x="359882" y="136850"/>
                  </a:lnTo>
                  <a:lnTo>
                    <a:pt x="353414" y="136850"/>
                  </a:lnTo>
                  <a:lnTo>
                    <a:pt x="353414" y="139279"/>
                  </a:lnTo>
                  <a:lnTo>
                    <a:pt x="256365" y="257497"/>
                  </a:lnTo>
                  <a:lnTo>
                    <a:pt x="234535" y="257497"/>
                  </a:lnTo>
                  <a:lnTo>
                    <a:pt x="234535" y="228406"/>
                  </a:lnTo>
                  <a:lnTo>
                    <a:pt x="207841" y="260735"/>
                  </a:lnTo>
                  <a:lnTo>
                    <a:pt x="206224" y="263974"/>
                  </a:lnTo>
                  <a:lnTo>
                    <a:pt x="205416" y="268022"/>
                  </a:lnTo>
                  <a:close/>
                </a:path>
                <a:path w="375285" h="276225">
                  <a:moveTo>
                    <a:pt x="348562" y="133611"/>
                  </a:moveTo>
                  <a:lnTo>
                    <a:pt x="350768" y="136187"/>
                  </a:lnTo>
                  <a:lnTo>
                    <a:pt x="353414" y="136850"/>
                  </a:lnTo>
                  <a:lnTo>
                    <a:pt x="359882" y="136850"/>
                  </a:lnTo>
                  <a:lnTo>
                    <a:pt x="362308" y="134421"/>
                  </a:lnTo>
                  <a:lnTo>
                    <a:pt x="363924" y="131992"/>
                  </a:lnTo>
                  <a:lnTo>
                    <a:pt x="355031" y="127944"/>
                  </a:lnTo>
                  <a:lnTo>
                    <a:pt x="348562" y="133611"/>
                  </a:lnTo>
                  <a:close/>
                </a:path>
                <a:path w="375285" h="276225">
                  <a:moveTo>
                    <a:pt x="355031" y="127944"/>
                  </a:moveTo>
                  <a:lnTo>
                    <a:pt x="363924" y="131992"/>
                  </a:lnTo>
                  <a:lnTo>
                    <a:pt x="363924" y="123355"/>
                  </a:lnTo>
                  <a:lnTo>
                    <a:pt x="362308" y="121467"/>
                  </a:lnTo>
                  <a:lnTo>
                    <a:pt x="362308" y="122276"/>
                  </a:lnTo>
                  <a:lnTo>
                    <a:pt x="355031" y="127944"/>
                  </a:lnTo>
                  <a:close/>
                </a:path>
                <a:path w="375285" h="276225">
                  <a:moveTo>
                    <a:pt x="346945" y="123896"/>
                  </a:moveTo>
                  <a:lnTo>
                    <a:pt x="355031" y="127944"/>
                  </a:lnTo>
                  <a:lnTo>
                    <a:pt x="362308" y="122276"/>
                  </a:lnTo>
                  <a:lnTo>
                    <a:pt x="359630" y="118954"/>
                  </a:lnTo>
                  <a:lnTo>
                    <a:pt x="357456" y="118228"/>
                  </a:lnTo>
                  <a:lnTo>
                    <a:pt x="354222" y="118228"/>
                  </a:lnTo>
                  <a:lnTo>
                    <a:pt x="350988" y="119038"/>
                  </a:lnTo>
                  <a:lnTo>
                    <a:pt x="348562" y="120657"/>
                  </a:lnTo>
                  <a:lnTo>
                    <a:pt x="346945" y="123896"/>
                  </a:lnTo>
                  <a:close/>
                </a:path>
                <a:path w="375285" h="276225">
                  <a:moveTo>
                    <a:pt x="359630" y="118954"/>
                  </a:moveTo>
                  <a:lnTo>
                    <a:pt x="362308" y="122276"/>
                  </a:lnTo>
                  <a:lnTo>
                    <a:pt x="362308" y="121467"/>
                  </a:lnTo>
                  <a:lnTo>
                    <a:pt x="359882" y="119038"/>
                  </a:lnTo>
                  <a:lnTo>
                    <a:pt x="359630" y="118954"/>
                  </a:lnTo>
                  <a:close/>
                </a:path>
                <a:path w="375285" h="276225">
                  <a:moveTo>
                    <a:pt x="346945" y="103213"/>
                  </a:moveTo>
                  <a:lnTo>
                    <a:pt x="346945" y="123896"/>
                  </a:lnTo>
                  <a:lnTo>
                    <a:pt x="348562" y="120657"/>
                  </a:lnTo>
                  <a:lnTo>
                    <a:pt x="350988" y="119038"/>
                  </a:lnTo>
                  <a:lnTo>
                    <a:pt x="354222" y="118228"/>
                  </a:lnTo>
                  <a:lnTo>
                    <a:pt x="357456" y="118228"/>
                  </a:lnTo>
                  <a:lnTo>
                    <a:pt x="359630" y="118954"/>
                  </a:lnTo>
                  <a:lnTo>
                    <a:pt x="346945" y="103213"/>
                  </a:lnTo>
                  <a:close/>
                </a:path>
                <a:path w="375285" h="276225">
                  <a:moveTo>
                    <a:pt x="249897" y="12954"/>
                  </a:moveTo>
                  <a:lnTo>
                    <a:pt x="253131" y="16192"/>
                  </a:lnTo>
                  <a:lnTo>
                    <a:pt x="348562" y="133611"/>
                  </a:lnTo>
                  <a:lnTo>
                    <a:pt x="355031" y="127944"/>
                  </a:lnTo>
                  <a:lnTo>
                    <a:pt x="346945" y="123896"/>
                  </a:lnTo>
                  <a:lnTo>
                    <a:pt x="346945" y="103213"/>
                  </a:lnTo>
                  <a:lnTo>
                    <a:pt x="264451" y="809"/>
                  </a:lnTo>
                  <a:lnTo>
                    <a:pt x="258791" y="0"/>
                  </a:lnTo>
                  <a:lnTo>
                    <a:pt x="250706" y="6477"/>
                  </a:lnTo>
                  <a:lnTo>
                    <a:pt x="249897" y="12954"/>
                  </a:lnTo>
                  <a:close/>
                </a:path>
                <a:path w="375285" h="276225">
                  <a:moveTo>
                    <a:pt x="350768" y="136187"/>
                  </a:moveTo>
                  <a:lnTo>
                    <a:pt x="353414" y="139279"/>
                  </a:lnTo>
                  <a:lnTo>
                    <a:pt x="353414" y="136850"/>
                  </a:lnTo>
                  <a:lnTo>
                    <a:pt x="350768" y="136187"/>
                  </a:lnTo>
                  <a:close/>
                </a:path>
                <a:path w="375285" h="276225">
                  <a:moveTo>
                    <a:pt x="348562" y="133611"/>
                  </a:moveTo>
                  <a:lnTo>
                    <a:pt x="350179" y="136040"/>
                  </a:lnTo>
                  <a:lnTo>
                    <a:pt x="350768" y="136187"/>
                  </a:lnTo>
                  <a:lnTo>
                    <a:pt x="348562" y="133611"/>
                  </a:lnTo>
                  <a:close/>
                </a:path>
                <a:path w="375285" h="276225">
                  <a:moveTo>
                    <a:pt x="234535" y="228406"/>
                  </a:moveTo>
                  <a:lnTo>
                    <a:pt x="234535" y="257497"/>
                  </a:lnTo>
                  <a:lnTo>
                    <a:pt x="327529" y="144946"/>
                  </a:lnTo>
                  <a:lnTo>
                    <a:pt x="329955" y="140898"/>
                  </a:lnTo>
                  <a:lnTo>
                    <a:pt x="329955" y="136040"/>
                  </a:lnTo>
                  <a:lnTo>
                    <a:pt x="326721" y="132802"/>
                  </a:lnTo>
                  <a:lnTo>
                    <a:pt x="318635" y="123356"/>
                  </a:lnTo>
                  <a:lnTo>
                    <a:pt x="318635" y="131992"/>
                  </a:lnTo>
                  <a:lnTo>
                    <a:pt x="317018" y="134421"/>
                  </a:lnTo>
                  <a:lnTo>
                    <a:pt x="313784" y="136850"/>
                  </a:lnTo>
                  <a:lnTo>
                    <a:pt x="308124" y="136850"/>
                  </a:lnTo>
                  <a:lnTo>
                    <a:pt x="308124" y="139279"/>
                  </a:lnTo>
                  <a:lnTo>
                    <a:pt x="234535" y="228406"/>
                  </a:lnTo>
                  <a:close/>
                </a:path>
                <a:path w="375285" h="276225">
                  <a:moveTo>
                    <a:pt x="303272" y="133611"/>
                  </a:moveTo>
                  <a:lnTo>
                    <a:pt x="305478" y="136187"/>
                  </a:lnTo>
                  <a:lnTo>
                    <a:pt x="308124" y="136850"/>
                  </a:lnTo>
                  <a:lnTo>
                    <a:pt x="313784" y="136850"/>
                  </a:lnTo>
                  <a:lnTo>
                    <a:pt x="317018" y="134421"/>
                  </a:lnTo>
                  <a:lnTo>
                    <a:pt x="318635" y="131992"/>
                  </a:lnTo>
                  <a:lnTo>
                    <a:pt x="309741" y="127944"/>
                  </a:lnTo>
                  <a:lnTo>
                    <a:pt x="303272" y="133611"/>
                  </a:lnTo>
                  <a:close/>
                </a:path>
                <a:path w="375285" h="276225">
                  <a:moveTo>
                    <a:pt x="309741" y="127944"/>
                  </a:moveTo>
                  <a:lnTo>
                    <a:pt x="318635" y="131992"/>
                  </a:lnTo>
                  <a:lnTo>
                    <a:pt x="318635" y="123356"/>
                  </a:lnTo>
                  <a:lnTo>
                    <a:pt x="317018" y="121467"/>
                  </a:lnTo>
                  <a:lnTo>
                    <a:pt x="317018" y="122276"/>
                  </a:lnTo>
                  <a:lnTo>
                    <a:pt x="309741" y="127944"/>
                  </a:lnTo>
                  <a:close/>
                </a:path>
                <a:path w="375285" h="276225">
                  <a:moveTo>
                    <a:pt x="301655" y="123896"/>
                  </a:moveTo>
                  <a:lnTo>
                    <a:pt x="309741" y="127944"/>
                  </a:lnTo>
                  <a:lnTo>
                    <a:pt x="317018" y="122276"/>
                  </a:lnTo>
                  <a:lnTo>
                    <a:pt x="314340" y="118954"/>
                  </a:lnTo>
                  <a:lnTo>
                    <a:pt x="312167" y="118228"/>
                  </a:lnTo>
                  <a:lnTo>
                    <a:pt x="308932" y="118228"/>
                  </a:lnTo>
                  <a:lnTo>
                    <a:pt x="305698" y="119038"/>
                  </a:lnTo>
                  <a:lnTo>
                    <a:pt x="303272" y="120657"/>
                  </a:lnTo>
                  <a:lnTo>
                    <a:pt x="301655" y="123896"/>
                  </a:lnTo>
                  <a:close/>
                </a:path>
                <a:path w="375285" h="276225">
                  <a:moveTo>
                    <a:pt x="314340" y="118954"/>
                  </a:moveTo>
                  <a:lnTo>
                    <a:pt x="317018" y="122276"/>
                  </a:lnTo>
                  <a:lnTo>
                    <a:pt x="317018" y="121467"/>
                  </a:lnTo>
                  <a:lnTo>
                    <a:pt x="314592" y="119038"/>
                  </a:lnTo>
                  <a:lnTo>
                    <a:pt x="314340" y="118954"/>
                  </a:lnTo>
                  <a:close/>
                </a:path>
                <a:path w="375285" h="276225">
                  <a:moveTo>
                    <a:pt x="301655" y="103213"/>
                  </a:moveTo>
                  <a:lnTo>
                    <a:pt x="301655" y="123896"/>
                  </a:lnTo>
                  <a:lnTo>
                    <a:pt x="303272" y="120657"/>
                  </a:lnTo>
                  <a:lnTo>
                    <a:pt x="305698" y="119038"/>
                  </a:lnTo>
                  <a:lnTo>
                    <a:pt x="308932" y="118228"/>
                  </a:lnTo>
                  <a:lnTo>
                    <a:pt x="312167" y="118228"/>
                  </a:lnTo>
                  <a:lnTo>
                    <a:pt x="314340" y="118954"/>
                  </a:lnTo>
                  <a:lnTo>
                    <a:pt x="301655" y="103213"/>
                  </a:lnTo>
                  <a:close/>
                </a:path>
                <a:path w="375285" h="276225">
                  <a:moveTo>
                    <a:pt x="189245" y="1619"/>
                  </a:moveTo>
                  <a:lnTo>
                    <a:pt x="189245" y="20240"/>
                  </a:lnTo>
                  <a:lnTo>
                    <a:pt x="211076" y="20240"/>
                  </a:lnTo>
                  <a:lnTo>
                    <a:pt x="303272" y="133611"/>
                  </a:lnTo>
                  <a:lnTo>
                    <a:pt x="309741" y="127944"/>
                  </a:lnTo>
                  <a:lnTo>
                    <a:pt x="301655" y="123896"/>
                  </a:lnTo>
                  <a:lnTo>
                    <a:pt x="301655" y="103213"/>
                  </a:lnTo>
                  <a:lnTo>
                    <a:pt x="222395" y="4857"/>
                  </a:lnTo>
                  <a:lnTo>
                    <a:pt x="220778" y="2428"/>
                  </a:lnTo>
                  <a:lnTo>
                    <a:pt x="217544" y="1619"/>
                  </a:lnTo>
                  <a:lnTo>
                    <a:pt x="189245" y="1619"/>
                  </a:lnTo>
                  <a:close/>
                </a:path>
                <a:path w="375285" h="276225">
                  <a:moveTo>
                    <a:pt x="305478" y="136187"/>
                  </a:moveTo>
                  <a:lnTo>
                    <a:pt x="308124" y="139279"/>
                  </a:lnTo>
                  <a:lnTo>
                    <a:pt x="308124" y="136850"/>
                  </a:lnTo>
                  <a:lnTo>
                    <a:pt x="305478" y="136187"/>
                  </a:lnTo>
                  <a:close/>
                </a:path>
                <a:path w="375285" h="276225">
                  <a:moveTo>
                    <a:pt x="303272" y="133611"/>
                  </a:moveTo>
                  <a:lnTo>
                    <a:pt x="304890" y="136040"/>
                  </a:lnTo>
                  <a:lnTo>
                    <a:pt x="305478" y="136187"/>
                  </a:lnTo>
                  <a:lnTo>
                    <a:pt x="303272" y="133611"/>
                  </a:lnTo>
                  <a:close/>
                </a:path>
                <a:path w="375285" h="276225">
                  <a:moveTo>
                    <a:pt x="0" y="133611"/>
                  </a:moveTo>
                  <a:lnTo>
                    <a:pt x="0" y="143327"/>
                  </a:lnTo>
                  <a:lnTo>
                    <a:pt x="4042" y="147375"/>
                  </a:lnTo>
                  <a:lnTo>
                    <a:pt x="8904" y="147375"/>
                  </a:lnTo>
                  <a:lnTo>
                    <a:pt x="278196" y="148185"/>
                  </a:lnTo>
                  <a:lnTo>
                    <a:pt x="281431" y="145756"/>
                  </a:lnTo>
                  <a:lnTo>
                    <a:pt x="284665" y="139279"/>
                  </a:lnTo>
                  <a:lnTo>
                    <a:pt x="283856" y="136040"/>
                  </a:lnTo>
                  <a:lnTo>
                    <a:pt x="282239" y="132802"/>
                  </a:lnTo>
                  <a:lnTo>
                    <a:pt x="255557" y="100505"/>
                  </a:lnTo>
                  <a:lnTo>
                    <a:pt x="255557" y="129563"/>
                  </a:lnTo>
                  <a:lnTo>
                    <a:pt x="4042" y="129563"/>
                  </a:lnTo>
                  <a:lnTo>
                    <a:pt x="0" y="133611"/>
                  </a:lnTo>
                  <a:close/>
                </a:path>
                <a:path w="375285" h="276225">
                  <a:moveTo>
                    <a:pt x="160126" y="9715"/>
                  </a:moveTo>
                  <a:lnTo>
                    <a:pt x="160934" y="13763"/>
                  </a:lnTo>
                  <a:lnTo>
                    <a:pt x="163360" y="16192"/>
                  </a:lnTo>
                  <a:lnTo>
                    <a:pt x="255557" y="129563"/>
                  </a:lnTo>
                  <a:lnTo>
                    <a:pt x="255557" y="100505"/>
                  </a:lnTo>
                  <a:lnTo>
                    <a:pt x="189245" y="20240"/>
                  </a:lnTo>
                  <a:lnTo>
                    <a:pt x="189245" y="1619"/>
                  </a:lnTo>
                  <a:lnTo>
                    <a:pt x="166594" y="1619"/>
                  </a:lnTo>
                  <a:lnTo>
                    <a:pt x="163360" y="3238"/>
                  </a:lnTo>
                  <a:lnTo>
                    <a:pt x="160126" y="9715"/>
                  </a:lnTo>
                  <a:close/>
                </a:path>
              </a:pathLst>
            </a:custGeom>
            <a:solidFill>
              <a:srgbClr val="1A1A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993D18E-D887-F2BB-6A6A-1720591DB83F}"/>
                </a:ext>
              </a:extLst>
            </p:cNvPr>
            <p:cNvGrpSpPr/>
            <p:nvPr/>
          </p:nvGrpSpPr>
          <p:grpSpPr>
            <a:xfrm>
              <a:off x="9045526" y="166317"/>
              <a:ext cx="395476" cy="529879"/>
              <a:chOff x="9045526" y="166317"/>
              <a:chExt cx="395476" cy="529879"/>
            </a:xfrm>
          </p:grpSpPr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55CAFE92-52FD-B3E4-820C-4D2DFFE415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27356" y="616096"/>
                <a:ext cx="99385" cy="246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2" name="object 179">
                <a:extLst>
                  <a:ext uri="{FF2B5EF4-FFF2-40B4-BE49-F238E27FC236}">
                    <a16:creationId xmlns:a16="http://schemas.microsoft.com/office/drawing/2014/main" id="{DDE82BD1-1CC6-F348-010D-9F3AC741A969}"/>
                  </a:ext>
                </a:extLst>
              </p:cNvPr>
              <p:cNvSpPr/>
              <p:nvPr/>
            </p:nvSpPr>
            <p:spPr>
              <a:xfrm>
                <a:off x="9098603" y="225045"/>
                <a:ext cx="296345" cy="200718"/>
              </a:xfrm>
              <a:custGeom>
                <a:avLst/>
                <a:gdLst/>
                <a:ahLst/>
                <a:cxnLst/>
                <a:rect l="l" t="t" r="r" b="b"/>
                <a:pathLst>
                  <a:path w="539115" h="308610">
                    <a:moveTo>
                      <a:pt x="335746" y="187487"/>
                    </a:moveTo>
                    <a:lnTo>
                      <a:pt x="249107" y="187487"/>
                    </a:lnTo>
                    <a:lnTo>
                      <a:pt x="525652" y="308021"/>
                    </a:lnTo>
                    <a:lnTo>
                      <a:pt x="539029" y="276307"/>
                    </a:lnTo>
                    <a:lnTo>
                      <a:pt x="335746" y="187487"/>
                    </a:lnTo>
                    <a:close/>
                  </a:path>
                  <a:path w="539115" h="308610">
                    <a:moveTo>
                      <a:pt x="137322" y="100791"/>
                    </a:moveTo>
                    <a:lnTo>
                      <a:pt x="51369" y="100791"/>
                    </a:lnTo>
                    <a:lnTo>
                      <a:pt x="219548" y="174801"/>
                    </a:lnTo>
                    <a:lnTo>
                      <a:pt x="186480" y="174801"/>
                    </a:lnTo>
                    <a:lnTo>
                      <a:pt x="186480" y="243878"/>
                    </a:lnTo>
                    <a:lnTo>
                      <a:pt x="249107" y="243878"/>
                    </a:lnTo>
                    <a:lnTo>
                      <a:pt x="249107" y="187487"/>
                    </a:lnTo>
                    <a:lnTo>
                      <a:pt x="335746" y="187487"/>
                    </a:lnTo>
                    <a:lnTo>
                      <a:pt x="137322" y="100791"/>
                    </a:lnTo>
                    <a:close/>
                  </a:path>
                  <a:path w="539115" h="308610">
                    <a:moveTo>
                      <a:pt x="48555" y="0"/>
                    </a:moveTo>
                    <a:lnTo>
                      <a:pt x="0" y="119820"/>
                    </a:lnTo>
                    <a:lnTo>
                      <a:pt x="38001" y="135334"/>
                    </a:lnTo>
                    <a:lnTo>
                      <a:pt x="51369" y="100791"/>
                    </a:lnTo>
                    <a:lnTo>
                      <a:pt x="137322" y="100791"/>
                    </a:lnTo>
                    <a:lnTo>
                      <a:pt x="64736" y="69076"/>
                    </a:lnTo>
                    <a:lnTo>
                      <a:pt x="86556" y="14800"/>
                    </a:lnTo>
                    <a:lnTo>
                      <a:pt x="48555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3" name="object 180">
                <a:extLst>
                  <a:ext uri="{FF2B5EF4-FFF2-40B4-BE49-F238E27FC236}">
                    <a16:creationId xmlns:a16="http://schemas.microsoft.com/office/drawing/2014/main" id="{FB32B594-7035-2066-47F1-FEAB189798C3}"/>
                  </a:ext>
                </a:extLst>
              </p:cNvPr>
              <p:cNvSpPr/>
              <p:nvPr/>
            </p:nvSpPr>
            <p:spPr>
              <a:xfrm>
                <a:off x="9164984" y="620978"/>
                <a:ext cx="268058" cy="64293"/>
              </a:xfrm>
              <a:custGeom>
                <a:avLst/>
                <a:gdLst/>
                <a:ahLst/>
                <a:cxnLst/>
                <a:rect l="l" t="t" r="r" b="b"/>
                <a:pathLst>
                  <a:path w="509905" h="109855">
                    <a:moveTo>
                      <a:pt x="0" y="109313"/>
                    </a:moveTo>
                    <a:lnTo>
                      <a:pt x="509471" y="109313"/>
                    </a:lnTo>
                    <a:lnTo>
                      <a:pt x="509471" y="0"/>
                    </a:lnTo>
                    <a:lnTo>
                      <a:pt x="0" y="0"/>
                    </a:lnTo>
                    <a:lnTo>
                      <a:pt x="0" y="109313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5" name="object 182">
                <a:extLst>
                  <a:ext uri="{FF2B5EF4-FFF2-40B4-BE49-F238E27FC236}">
                    <a16:creationId xmlns:a16="http://schemas.microsoft.com/office/drawing/2014/main" id="{2C981F81-FA76-748B-D058-05E2E0AAB0FC}"/>
                  </a:ext>
                </a:extLst>
              </p:cNvPr>
              <p:cNvSpPr/>
              <p:nvPr/>
            </p:nvSpPr>
            <p:spPr>
              <a:xfrm>
                <a:off x="9045526" y="166317"/>
                <a:ext cx="395476" cy="529879"/>
              </a:xfrm>
              <a:custGeom>
                <a:avLst/>
                <a:gdLst/>
                <a:ahLst/>
                <a:cxnLst/>
                <a:rect l="l" t="t" r="r" b="b"/>
                <a:pathLst>
                  <a:path w="719455" h="814705">
                    <a:moveTo>
                      <a:pt x="178141" y="0"/>
                    </a:moveTo>
                    <a:lnTo>
                      <a:pt x="128091" y="37834"/>
                    </a:lnTo>
                    <a:lnTo>
                      <a:pt x="93695" y="75457"/>
                    </a:lnTo>
                    <a:lnTo>
                      <a:pt x="92991" y="76162"/>
                    </a:lnTo>
                    <a:lnTo>
                      <a:pt x="91584" y="78276"/>
                    </a:lnTo>
                    <a:lnTo>
                      <a:pt x="76139" y="99534"/>
                    </a:lnTo>
                    <a:lnTo>
                      <a:pt x="62473" y="120923"/>
                    </a:lnTo>
                    <a:lnTo>
                      <a:pt x="50521" y="142309"/>
                    </a:lnTo>
                    <a:lnTo>
                      <a:pt x="40215" y="163562"/>
                    </a:lnTo>
                    <a:lnTo>
                      <a:pt x="39511" y="164972"/>
                    </a:lnTo>
                    <a:lnTo>
                      <a:pt x="39511" y="165677"/>
                    </a:lnTo>
                    <a:lnTo>
                      <a:pt x="32124" y="183389"/>
                    </a:lnTo>
                    <a:lnTo>
                      <a:pt x="25792" y="200571"/>
                    </a:lnTo>
                    <a:lnTo>
                      <a:pt x="5747" y="282872"/>
                    </a:lnTo>
                    <a:lnTo>
                      <a:pt x="1076" y="323479"/>
                    </a:lnTo>
                    <a:lnTo>
                      <a:pt x="0" y="354583"/>
                    </a:lnTo>
                    <a:lnTo>
                      <a:pt x="112" y="809225"/>
                    </a:lnTo>
                    <a:lnTo>
                      <a:pt x="5037" y="814158"/>
                    </a:lnTo>
                    <a:lnTo>
                      <a:pt x="16294" y="814158"/>
                    </a:lnTo>
                    <a:lnTo>
                      <a:pt x="21219" y="809225"/>
                    </a:lnTo>
                    <a:lnTo>
                      <a:pt x="21219" y="368678"/>
                    </a:lnTo>
                    <a:lnTo>
                      <a:pt x="49515" y="336964"/>
                    </a:lnTo>
                    <a:lnTo>
                      <a:pt x="21219" y="336964"/>
                    </a:lnTo>
                    <a:lnTo>
                      <a:pt x="23538" y="307578"/>
                    </a:lnTo>
                    <a:lnTo>
                      <a:pt x="29223" y="270530"/>
                    </a:lnTo>
                    <a:lnTo>
                      <a:pt x="39526" y="227931"/>
                    </a:lnTo>
                    <a:lnTo>
                      <a:pt x="55703" y="181896"/>
                    </a:lnTo>
                    <a:lnTo>
                      <a:pt x="120787" y="181896"/>
                    </a:lnTo>
                    <a:lnTo>
                      <a:pt x="122320" y="176258"/>
                    </a:lnTo>
                    <a:lnTo>
                      <a:pt x="100027" y="176258"/>
                    </a:lnTo>
                    <a:lnTo>
                      <a:pt x="64145" y="162858"/>
                    </a:lnTo>
                    <a:lnTo>
                      <a:pt x="72060" y="146482"/>
                    </a:lnTo>
                    <a:lnTo>
                      <a:pt x="81032" y="130173"/>
                    </a:lnTo>
                    <a:lnTo>
                      <a:pt x="91060" y="113993"/>
                    </a:lnTo>
                    <a:lnTo>
                      <a:pt x="102147" y="98009"/>
                    </a:lnTo>
                    <a:lnTo>
                      <a:pt x="133593" y="98009"/>
                    </a:lnTo>
                    <a:lnTo>
                      <a:pt x="115515" y="81800"/>
                    </a:lnTo>
                    <a:lnTo>
                      <a:pt x="126585" y="69147"/>
                    </a:lnTo>
                    <a:lnTo>
                      <a:pt x="138645" y="56692"/>
                    </a:lnTo>
                    <a:lnTo>
                      <a:pt x="151631" y="44634"/>
                    </a:lnTo>
                    <a:lnTo>
                      <a:pt x="165477" y="33171"/>
                    </a:lnTo>
                    <a:lnTo>
                      <a:pt x="185849" y="33171"/>
                    </a:lnTo>
                    <a:lnTo>
                      <a:pt x="186583" y="12028"/>
                    </a:lnTo>
                    <a:lnTo>
                      <a:pt x="187287" y="7799"/>
                    </a:lnTo>
                    <a:lnTo>
                      <a:pt x="185176" y="4228"/>
                    </a:lnTo>
                    <a:lnTo>
                      <a:pt x="181659" y="2161"/>
                    </a:lnTo>
                    <a:lnTo>
                      <a:pt x="178141" y="0"/>
                    </a:lnTo>
                    <a:close/>
                  </a:path>
                  <a:path w="719455" h="814705">
                    <a:moveTo>
                      <a:pt x="579245" y="504717"/>
                    </a:moveTo>
                    <a:lnTo>
                      <a:pt x="558129" y="504717"/>
                    </a:lnTo>
                    <a:lnTo>
                      <a:pt x="513795" y="660500"/>
                    </a:lnTo>
                    <a:lnTo>
                      <a:pt x="492688" y="660500"/>
                    </a:lnTo>
                    <a:lnTo>
                      <a:pt x="489874" y="661909"/>
                    </a:lnTo>
                    <a:lnTo>
                      <a:pt x="485653" y="667547"/>
                    </a:lnTo>
                    <a:lnTo>
                      <a:pt x="485653" y="671776"/>
                    </a:lnTo>
                    <a:lnTo>
                      <a:pt x="487060" y="674595"/>
                    </a:lnTo>
                    <a:lnTo>
                      <a:pt x="489874" y="681643"/>
                    </a:lnTo>
                    <a:lnTo>
                      <a:pt x="493392" y="687986"/>
                    </a:lnTo>
                    <a:lnTo>
                      <a:pt x="497613" y="694328"/>
                    </a:lnTo>
                    <a:lnTo>
                      <a:pt x="204876" y="694328"/>
                    </a:lnTo>
                    <a:lnTo>
                      <a:pt x="199951" y="699262"/>
                    </a:lnTo>
                    <a:lnTo>
                      <a:pt x="199951" y="809225"/>
                    </a:lnTo>
                    <a:lnTo>
                      <a:pt x="204876" y="814158"/>
                    </a:lnTo>
                    <a:lnTo>
                      <a:pt x="710829" y="814158"/>
                    </a:lnTo>
                    <a:lnTo>
                      <a:pt x="715754" y="809225"/>
                    </a:lnTo>
                    <a:lnTo>
                      <a:pt x="715754" y="793015"/>
                    </a:lnTo>
                    <a:lnTo>
                      <a:pt x="221067" y="793015"/>
                    </a:lnTo>
                    <a:lnTo>
                      <a:pt x="221067" y="715481"/>
                    </a:lnTo>
                    <a:lnTo>
                      <a:pt x="548482" y="715481"/>
                    </a:lnTo>
                    <a:lnTo>
                      <a:pt x="529708" y="701433"/>
                    </a:lnTo>
                    <a:lnTo>
                      <a:pt x="513091" y="680938"/>
                    </a:lnTo>
                    <a:lnTo>
                      <a:pt x="644685" y="680233"/>
                    </a:lnTo>
                    <a:lnTo>
                      <a:pt x="689722" y="679528"/>
                    </a:lnTo>
                    <a:lnTo>
                      <a:pt x="713452" y="679528"/>
                    </a:lnTo>
                    <a:lnTo>
                      <a:pt x="715754" y="673185"/>
                    </a:lnTo>
                    <a:lnTo>
                      <a:pt x="717161" y="669662"/>
                    </a:lnTo>
                    <a:lnTo>
                      <a:pt x="716458" y="666138"/>
                    </a:lnTo>
                    <a:lnTo>
                      <a:pt x="715051" y="663319"/>
                    </a:lnTo>
                    <a:lnTo>
                      <a:pt x="712940" y="660500"/>
                    </a:lnTo>
                    <a:lnTo>
                      <a:pt x="711181" y="659795"/>
                    </a:lnTo>
                    <a:lnTo>
                      <a:pt x="535615" y="659795"/>
                    </a:lnTo>
                    <a:lnTo>
                      <a:pt x="579245" y="504717"/>
                    </a:lnTo>
                    <a:close/>
                  </a:path>
                  <a:path w="719455" h="814705">
                    <a:moveTo>
                      <a:pt x="715754" y="715481"/>
                    </a:moveTo>
                    <a:lnTo>
                      <a:pt x="695351" y="715481"/>
                    </a:lnTo>
                    <a:lnTo>
                      <a:pt x="695351" y="793015"/>
                    </a:lnTo>
                    <a:lnTo>
                      <a:pt x="715754" y="793015"/>
                    </a:lnTo>
                    <a:lnTo>
                      <a:pt x="715754" y="715481"/>
                    </a:lnTo>
                    <a:close/>
                  </a:path>
                  <a:path w="719455" h="814705">
                    <a:moveTo>
                      <a:pt x="548482" y="715481"/>
                    </a:moveTo>
                    <a:lnTo>
                      <a:pt x="514499" y="715481"/>
                    </a:lnTo>
                    <a:lnTo>
                      <a:pt x="532874" y="730501"/>
                    </a:lnTo>
                    <a:lnTo>
                      <a:pt x="553819" y="741557"/>
                    </a:lnTo>
                    <a:lnTo>
                      <a:pt x="576744" y="748385"/>
                    </a:lnTo>
                    <a:lnTo>
                      <a:pt x="601055" y="750719"/>
                    </a:lnTo>
                    <a:lnTo>
                      <a:pt x="601759" y="750719"/>
                    </a:lnTo>
                    <a:lnTo>
                      <a:pt x="625960" y="748286"/>
                    </a:lnTo>
                    <a:lnTo>
                      <a:pt x="648643" y="741293"/>
                    </a:lnTo>
                    <a:lnTo>
                      <a:pt x="669203" y="730281"/>
                    </a:lnTo>
                    <a:lnTo>
                      <a:pt x="601055" y="730281"/>
                    </a:lnTo>
                    <a:lnTo>
                      <a:pt x="574545" y="726833"/>
                    </a:lnTo>
                    <a:lnTo>
                      <a:pt x="550477" y="716974"/>
                    </a:lnTo>
                    <a:lnTo>
                      <a:pt x="548482" y="715481"/>
                    </a:lnTo>
                    <a:close/>
                  </a:path>
                  <a:path w="719455" h="814705">
                    <a:moveTo>
                      <a:pt x="713452" y="679528"/>
                    </a:moveTo>
                    <a:lnTo>
                      <a:pt x="689722" y="679528"/>
                    </a:lnTo>
                    <a:lnTo>
                      <a:pt x="673403" y="700442"/>
                    </a:lnTo>
                    <a:lnTo>
                      <a:pt x="652600" y="716269"/>
                    </a:lnTo>
                    <a:lnTo>
                      <a:pt x="628368" y="726414"/>
                    </a:lnTo>
                    <a:lnTo>
                      <a:pt x="601759" y="730281"/>
                    </a:lnTo>
                    <a:lnTo>
                      <a:pt x="669203" y="730281"/>
                    </a:lnTo>
                    <a:lnTo>
                      <a:pt x="669347" y="730204"/>
                    </a:lnTo>
                    <a:lnTo>
                      <a:pt x="687612" y="715481"/>
                    </a:lnTo>
                    <a:lnTo>
                      <a:pt x="715754" y="715481"/>
                    </a:lnTo>
                    <a:lnTo>
                      <a:pt x="715754" y="699262"/>
                    </a:lnTo>
                    <a:lnTo>
                      <a:pt x="710829" y="694328"/>
                    </a:lnTo>
                    <a:lnTo>
                      <a:pt x="704497" y="694328"/>
                    </a:lnTo>
                    <a:lnTo>
                      <a:pt x="708719" y="687986"/>
                    </a:lnTo>
                    <a:lnTo>
                      <a:pt x="712940" y="680938"/>
                    </a:lnTo>
                    <a:lnTo>
                      <a:pt x="713452" y="679528"/>
                    </a:lnTo>
                    <a:close/>
                  </a:path>
                  <a:path w="719455" h="814705">
                    <a:moveTo>
                      <a:pt x="644685" y="680233"/>
                    </a:moveTo>
                    <a:lnTo>
                      <a:pt x="622865" y="680233"/>
                    </a:lnTo>
                    <a:lnTo>
                      <a:pt x="618644" y="695033"/>
                    </a:lnTo>
                    <a:lnTo>
                      <a:pt x="617237" y="700671"/>
                    </a:lnTo>
                    <a:lnTo>
                      <a:pt x="620755" y="706310"/>
                    </a:lnTo>
                    <a:lnTo>
                      <a:pt x="626393" y="707719"/>
                    </a:lnTo>
                    <a:lnTo>
                      <a:pt x="627096" y="708424"/>
                    </a:lnTo>
                    <a:lnTo>
                      <a:pt x="633428" y="708424"/>
                    </a:lnTo>
                    <a:lnTo>
                      <a:pt x="637650" y="705605"/>
                    </a:lnTo>
                    <a:lnTo>
                      <a:pt x="639120" y="700442"/>
                    </a:lnTo>
                    <a:lnTo>
                      <a:pt x="644685" y="680233"/>
                    </a:lnTo>
                    <a:close/>
                  </a:path>
                  <a:path w="719455" h="814705">
                    <a:moveTo>
                      <a:pt x="205869" y="215725"/>
                    </a:moveTo>
                    <a:lnTo>
                      <a:pt x="154923" y="215725"/>
                    </a:lnTo>
                    <a:lnTo>
                      <a:pt x="281583" y="272115"/>
                    </a:lnTo>
                    <a:lnTo>
                      <a:pt x="281583" y="348240"/>
                    </a:lnTo>
                    <a:lnTo>
                      <a:pt x="283693" y="351764"/>
                    </a:lnTo>
                    <a:lnTo>
                      <a:pt x="286508" y="353173"/>
                    </a:lnTo>
                    <a:lnTo>
                      <a:pt x="221067" y="694328"/>
                    </a:lnTo>
                    <a:lnTo>
                      <a:pt x="242174" y="694328"/>
                    </a:lnTo>
                    <a:lnTo>
                      <a:pt x="259772" y="602699"/>
                    </a:lnTo>
                    <a:lnTo>
                      <a:pt x="295491" y="602699"/>
                    </a:lnTo>
                    <a:lnTo>
                      <a:pt x="270326" y="585080"/>
                    </a:lnTo>
                    <a:lnTo>
                      <a:pt x="302305" y="560404"/>
                    </a:lnTo>
                    <a:lnTo>
                      <a:pt x="268215" y="560404"/>
                    </a:lnTo>
                    <a:lnTo>
                      <a:pt x="294247" y="424364"/>
                    </a:lnTo>
                    <a:lnTo>
                      <a:pt x="325838" y="424364"/>
                    </a:lnTo>
                    <a:lnTo>
                      <a:pt x="309725" y="410269"/>
                    </a:lnTo>
                    <a:lnTo>
                      <a:pt x="340568" y="391945"/>
                    </a:lnTo>
                    <a:lnTo>
                      <a:pt x="300579" y="391945"/>
                    </a:lnTo>
                    <a:lnTo>
                      <a:pt x="307614" y="354583"/>
                    </a:lnTo>
                    <a:lnTo>
                      <a:pt x="366760" y="354583"/>
                    </a:lnTo>
                    <a:lnTo>
                      <a:pt x="364622" y="343307"/>
                    </a:lnTo>
                    <a:lnTo>
                      <a:pt x="364622" y="334145"/>
                    </a:lnTo>
                    <a:lnTo>
                      <a:pt x="301986" y="334145"/>
                    </a:lnTo>
                    <a:lnTo>
                      <a:pt x="301986" y="273525"/>
                    </a:lnTo>
                    <a:lnTo>
                      <a:pt x="364622" y="273525"/>
                    </a:lnTo>
                    <a:lnTo>
                      <a:pt x="364622" y="258725"/>
                    </a:lnTo>
                    <a:lnTo>
                      <a:pt x="362639" y="255430"/>
                    </a:lnTo>
                    <a:lnTo>
                      <a:pt x="358984" y="253792"/>
                    </a:lnTo>
                    <a:lnTo>
                      <a:pt x="409648" y="253792"/>
                    </a:lnTo>
                    <a:lnTo>
                      <a:pt x="408076" y="253087"/>
                    </a:lnTo>
                    <a:lnTo>
                      <a:pt x="289322" y="253087"/>
                    </a:lnTo>
                    <a:lnTo>
                      <a:pt x="205869" y="215725"/>
                    </a:lnTo>
                    <a:close/>
                  </a:path>
                  <a:path w="719455" h="814705">
                    <a:moveTo>
                      <a:pt x="295491" y="602699"/>
                    </a:moveTo>
                    <a:lnTo>
                      <a:pt x="259772" y="602699"/>
                    </a:lnTo>
                    <a:lnTo>
                      <a:pt x="390653" y="694328"/>
                    </a:lnTo>
                    <a:lnTo>
                      <a:pt x="432173" y="694328"/>
                    </a:lnTo>
                    <a:lnTo>
                      <a:pt x="429708" y="681643"/>
                    </a:lnTo>
                    <a:lnTo>
                      <a:pt x="408242" y="681643"/>
                    </a:lnTo>
                    <a:lnTo>
                      <a:pt x="295491" y="602699"/>
                    </a:lnTo>
                    <a:close/>
                  </a:path>
                  <a:path w="719455" h="814705">
                    <a:moveTo>
                      <a:pt x="395328" y="504717"/>
                    </a:moveTo>
                    <a:lnTo>
                      <a:pt x="374471" y="504717"/>
                    </a:lnTo>
                    <a:lnTo>
                      <a:pt x="408242" y="681643"/>
                    </a:lnTo>
                    <a:lnTo>
                      <a:pt x="429708" y="681643"/>
                    </a:lnTo>
                    <a:lnTo>
                      <a:pt x="395328" y="504717"/>
                    </a:lnTo>
                    <a:close/>
                  </a:path>
                  <a:path w="719455" h="814705">
                    <a:moveTo>
                      <a:pt x="693944" y="504717"/>
                    </a:moveTo>
                    <a:lnTo>
                      <a:pt x="672828" y="504717"/>
                    </a:lnTo>
                    <a:lnTo>
                      <a:pt x="629207" y="659090"/>
                    </a:lnTo>
                    <a:lnTo>
                      <a:pt x="535615" y="659795"/>
                    </a:lnTo>
                    <a:lnTo>
                      <a:pt x="711181" y="659795"/>
                    </a:lnTo>
                    <a:lnTo>
                      <a:pt x="709422" y="659090"/>
                    </a:lnTo>
                    <a:lnTo>
                      <a:pt x="650314" y="659090"/>
                    </a:lnTo>
                    <a:lnTo>
                      <a:pt x="693944" y="504717"/>
                    </a:lnTo>
                    <a:close/>
                  </a:path>
                  <a:path w="719455" h="814705">
                    <a:moveTo>
                      <a:pt x="325838" y="424364"/>
                    </a:moveTo>
                    <a:lnTo>
                      <a:pt x="294247" y="424364"/>
                    </a:lnTo>
                    <a:lnTo>
                      <a:pt x="365325" y="486393"/>
                    </a:lnTo>
                    <a:lnTo>
                      <a:pt x="268215" y="560404"/>
                    </a:lnTo>
                    <a:lnTo>
                      <a:pt x="302305" y="560404"/>
                    </a:lnTo>
                    <a:lnTo>
                      <a:pt x="374471" y="504717"/>
                    </a:lnTo>
                    <a:lnTo>
                      <a:pt x="395328" y="504717"/>
                    </a:lnTo>
                    <a:lnTo>
                      <a:pt x="391357" y="484279"/>
                    </a:lnTo>
                    <a:lnTo>
                      <a:pt x="386545" y="458907"/>
                    </a:lnTo>
                    <a:lnTo>
                      <a:pt x="365325" y="458907"/>
                    </a:lnTo>
                    <a:lnTo>
                      <a:pt x="325838" y="424364"/>
                    </a:lnTo>
                    <a:close/>
                  </a:path>
                  <a:path w="719455" h="814705">
                    <a:moveTo>
                      <a:pt x="714347" y="440583"/>
                    </a:moveTo>
                    <a:lnTo>
                      <a:pt x="547575" y="440583"/>
                    </a:lnTo>
                    <a:lnTo>
                      <a:pt x="542650" y="445517"/>
                    </a:lnTo>
                    <a:lnTo>
                      <a:pt x="542650" y="499784"/>
                    </a:lnTo>
                    <a:lnTo>
                      <a:pt x="547575" y="504717"/>
                    </a:lnTo>
                    <a:lnTo>
                      <a:pt x="714347" y="504717"/>
                    </a:lnTo>
                    <a:lnTo>
                      <a:pt x="719272" y="499784"/>
                    </a:lnTo>
                    <a:lnTo>
                      <a:pt x="719272" y="484279"/>
                    </a:lnTo>
                    <a:lnTo>
                      <a:pt x="563757" y="484279"/>
                    </a:lnTo>
                    <a:lnTo>
                      <a:pt x="563757" y="461727"/>
                    </a:lnTo>
                    <a:lnTo>
                      <a:pt x="719272" y="461727"/>
                    </a:lnTo>
                    <a:lnTo>
                      <a:pt x="719272" y="445517"/>
                    </a:lnTo>
                    <a:lnTo>
                      <a:pt x="714347" y="440583"/>
                    </a:lnTo>
                    <a:close/>
                  </a:path>
                  <a:path w="719455" h="814705">
                    <a:moveTo>
                      <a:pt x="719272" y="461727"/>
                    </a:moveTo>
                    <a:lnTo>
                      <a:pt x="698165" y="461727"/>
                    </a:lnTo>
                    <a:lnTo>
                      <a:pt x="698165" y="484279"/>
                    </a:lnTo>
                    <a:lnTo>
                      <a:pt x="719272" y="484279"/>
                    </a:lnTo>
                    <a:lnTo>
                      <a:pt x="719272" y="461727"/>
                    </a:lnTo>
                    <a:close/>
                  </a:path>
                  <a:path w="719455" h="814705">
                    <a:moveTo>
                      <a:pt x="372643" y="385602"/>
                    </a:moveTo>
                    <a:lnTo>
                      <a:pt x="351245" y="385602"/>
                    </a:lnTo>
                    <a:lnTo>
                      <a:pt x="365325" y="458907"/>
                    </a:lnTo>
                    <a:lnTo>
                      <a:pt x="386545" y="458907"/>
                    </a:lnTo>
                    <a:lnTo>
                      <a:pt x="372643" y="385602"/>
                    </a:lnTo>
                    <a:close/>
                  </a:path>
                  <a:path w="719455" h="814705">
                    <a:moveTo>
                      <a:pt x="415032" y="309478"/>
                    </a:moveTo>
                    <a:lnTo>
                      <a:pt x="364622" y="309478"/>
                    </a:lnTo>
                    <a:lnTo>
                      <a:pt x="629910" y="428593"/>
                    </a:lnTo>
                    <a:lnTo>
                      <a:pt x="631318" y="429298"/>
                    </a:lnTo>
                    <a:lnTo>
                      <a:pt x="636946" y="429298"/>
                    </a:lnTo>
                    <a:lnTo>
                      <a:pt x="637650" y="428593"/>
                    </a:lnTo>
                    <a:lnTo>
                      <a:pt x="640464" y="427888"/>
                    </a:lnTo>
                    <a:lnTo>
                      <a:pt x="642575" y="425774"/>
                    </a:lnTo>
                    <a:lnTo>
                      <a:pt x="643982" y="422955"/>
                    </a:lnTo>
                    <a:lnTo>
                      <a:pt x="651925" y="405336"/>
                    </a:lnTo>
                    <a:lnTo>
                      <a:pt x="629207" y="405336"/>
                    </a:lnTo>
                    <a:lnTo>
                      <a:pt x="415032" y="309478"/>
                    </a:lnTo>
                    <a:close/>
                  </a:path>
                  <a:path w="719455" h="814705">
                    <a:moveTo>
                      <a:pt x="409648" y="253792"/>
                    </a:moveTo>
                    <a:lnTo>
                      <a:pt x="358984" y="253792"/>
                    </a:lnTo>
                    <a:lnTo>
                      <a:pt x="362501" y="255201"/>
                    </a:lnTo>
                    <a:lnTo>
                      <a:pt x="362639" y="255430"/>
                    </a:lnTo>
                    <a:lnTo>
                      <a:pt x="640464" y="379964"/>
                    </a:lnTo>
                    <a:lnTo>
                      <a:pt x="629207" y="405336"/>
                    </a:lnTo>
                    <a:lnTo>
                      <a:pt x="651925" y="405336"/>
                    </a:lnTo>
                    <a:lnTo>
                      <a:pt x="663681" y="379259"/>
                    </a:lnTo>
                    <a:lnTo>
                      <a:pt x="665792" y="373621"/>
                    </a:lnTo>
                    <a:lnTo>
                      <a:pt x="663681" y="367269"/>
                    </a:lnTo>
                    <a:lnTo>
                      <a:pt x="658053" y="365154"/>
                    </a:lnTo>
                    <a:lnTo>
                      <a:pt x="409648" y="253792"/>
                    </a:lnTo>
                    <a:close/>
                  </a:path>
                  <a:path w="719455" h="814705">
                    <a:moveTo>
                      <a:pt x="366760" y="354583"/>
                    </a:moveTo>
                    <a:lnTo>
                      <a:pt x="345616" y="354583"/>
                    </a:lnTo>
                    <a:lnTo>
                      <a:pt x="347727" y="363745"/>
                    </a:lnTo>
                    <a:lnTo>
                      <a:pt x="300579" y="391945"/>
                    </a:lnTo>
                    <a:lnTo>
                      <a:pt x="340568" y="391945"/>
                    </a:lnTo>
                    <a:lnTo>
                      <a:pt x="351245" y="385602"/>
                    </a:lnTo>
                    <a:lnTo>
                      <a:pt x="372643" y="385602"/>
                    </a:lnTo>
                    <a:lnTo>
                      <a:pt x="366760" y="354583"/>
                    </a:lnTo>
                    <a:close/>
                  </a:path>
                  <a:path w="719455" h="814705">
                    <a:moveTo>
                      <a:pt x="120787" y="181896"/>
                    </a:moveTo>
                    <a:lnTo>
                      <a:pt x="55703" y="181896"/>
                    </a:lnTo>
                    <a:lnTo>
                      <a:pt x="95805" y="196696"/>
                    </a:lnTo>
                    <a:lnTo>
                      <a:pt x="94124" y="209778"/>
                    </a:lnTo>
                    <a:lnTo>
                      <a:pt x="93431" y="223654"/>
                    </a:lnTo>
                    <a:lnTo>
                      <a:pt x="93926" y="238325"/>
                    </a:lnTo>
                    <a:lnTo>
                      <a:pt x="95805" y="253792"/>
                    </a:lnTo>
                    <a:lnTo>
                      <a:pt x="21219" y="336964"/>
                    </a:lnTo>
                    <a:lnTo>
                      <a:pt x="49515" y="336964"/>
                    </a:lnTo>
                    <a:lnTo>
                      <a:pt x="141964" y="233344"/>
                    </a:lnTo>
                    <a:lnTo>
                      <a:pt x="114107" y="233344"/>
                    </a:lnTo>
                    <a:lnTo>
                      <a:pt x="116141" y="198985"/>
                    </a:lnTo>
                    <a:lnTo>
                      <a:pt x="120787" y="181896"/>
                    </a:lnTo>
                    <a:close/>
                  </a:path>
                  <a:path w="719455" h="814705">
                    <a:moveTo>
                      <a:pt x="364622" y="273525"/>
                    </a:moveTo>
                    <a:lnTo>
                      <a:pt x="343505" y="273525"/>
                    </a:lnTo>
                    <a:lnTo>
                      <a:pt x="343505" y="334145"/>
                    </a:lnTo>
                    <a:lnTo>
                      <a:pt x="364622" y="334145"/>
                    </a:lnTo>
                    <a:lnTo>
                      <a:pt x="364622" y="309478"/>
                    </a:lnTo>
                    <a:lnTo>
                      <a:pt x="415032" y="309478"/>
                    </a:lnTo>
                    <a:lnTo>
                      <a:pt x="364622" y="286916"/>
                    </a:lnTo>
                    <a:lnTo>
                      <a:pt x="364622" y="273525"/>
                    </a:lnTo>
                    <a:close/>
                  </a:path>
                  <a:path w="719455" h="814705">
                    <a:moveTo>
                      <a:pt x="358984" y="253792"/>
                    </a:moveTo>
                    <a:lnTo>
                      <a:pt x="362639" y="255430"/>
                    </a:lnTo>
                    <a:lnTo>
                      <a:pt x="362501" y="255201"/>
                    </a:lnTo>
                    <a:lnTo>
                      <a:pt x="358984" y="253792"/>
                    </a:lnTo>
                    <a:close/>
                  </a:path>
                  <a:path w="719455" h="814705">
                    <a:moveTo>
                      <a:pt x="355466" y="252382"/>
                    </a:moveTo>
                    <a:lnTo>
                      <a:pt x="290729" y="252382"/>
                    </a:lnTo>
                    <a:lnTo>
                      <a:pt x="290025" y="253087"/>
                    </a:lnTo>
                    <a:lnTo>
                      <a:pt x="356873" y="253087"/>
                    </a:lnTo>
                    <a:lnTo>
                      <a:pt x="355466" y="252382"/>
                    </a:lnTo>
                    <a:close/>
                  </a:path>
                  <a:path w="719455" h="814705">
                    <a:moveTo>
                      <a:pt x="225697" y="171324"/>
                    </a:moveTo>
                    <a:lnTo>
                      <a:pt x="174623" y="171324"/>
                    </a:lnTo>
                    <a:lnTo>
                      <a:pt x="357577" y="253087"/>
                    </a:lnTo>
                    <a:lnTo>
                      <a:pt x="408076" y="253087"/>
                    </a:lnTo>
                    <a:lnTo>
                      <a:pt x="225697" y="171324"/>
                    </a:lnTo>
                    <a:close/>
                  </a:path>
                  <a:path w="719455" h="814705">
                    <a:moveTo>
                      <a:pt x="182981" y="114933"/>
                    </a:moveTo>
                    <a:lnTo>
                      <a:pt x="161959" y="114933"/>
                    </a:lnTo>
                    <a:lnTo>
                      <a:pt x="160552" y="150876"/>
                    </a:lnTo>
                    <a:lnTo>
                      <a:pt x="156330" y="161448"/>
                    </a:lnTo>
                    <a:lnTo>
                      <a:pt x="140139" y="197401"/>
                    </a:lnTo>
                    <a:lnTo>
                      <a:pt x="139436" y="199515"/>
                    </a:lnTo>
                    <a:lnTo>
                      <a:pt x="134511" y="210791"/>
                    </a:lnTo>
                    <a:lnTo>
                      <a:pt x="114107" y="233344"/>
                    </a:lnTo>
                    <a:lnTo>
                      <a:pt x="141964" y="233344"/>
                    </a:lnTo>
                    <a:lnTo>
                      <a:pt x="151396" y="222772"/>
                    </a:lnTo>
                    <a:lnTo>
                      <a:pt x="152100" y="222068"/>
                    </a:lnTo>
                    <a:lnTo>
                      <a:pt x="152100" y="221363"/>
                    </a:lnTo>
                    <a:lnTo>
                      <a:pt x="152803" y="220658"/>
                    </a:lnTo>
                    <a:lnTo>
                      <a:pt x="154923" y="215725"/>
                    </a:lnTo>
                    <a:lnTo>
                      <a:pt x="205869" y="215725"/>
                    </a:lnTo>
                    <a:lnTo>
                      <a:pt x="163366" y="196696"/>
                    </a:lnTo>
                    <a:lnTo>
                      <a:pt x="174623" y="171324"/>
                    </a:lnTo>
                    <a:lnTo>
                      <a:pt x="225697" y="171324"/>
                    </a:lnTo>
                    <a:lnTo>
                      <a:pt x="181659" y="151581"/>
                    </a:lnTo>
                    <a:lnTo>
                      <a:pt x="182981" y="114933"/>
                    </a:lnTo>
                    <a:close/>
                  </a:path>
                  <a:path w="719455" h="814705">
                    <a:moveTo>
                      <a:pt x="133593" y="98009"/>
                    </a:moveTo>
                    <a:lnTo>
                      <a:pt x="102147" y="98009"/>
                    </a:lnTo>
                    <a:lnTo>
                      <a:pt x="128882" y="121276"/>
                    </a:lnTo>
                    <a:lnTo>
                      <a:pt x="120615" y="132641"/>
                    </a:lnTo>
                    <a:lnTo>
                      <a:pt x="112875" y="145592"/>
                    </a:lnTo>
                    <a:lnTo>
                      <a:pt x="105925" y="160130"/>
                    </a:lnTo>
                    <a:lnTo>
                      <a:pt x="100027" y="176258"/>
                    </a:lnTo>
                    <a:lnTo>
                      <a:pt x="122320" y="176258"/>
                    </a:lnTo>
                    <a:lnTo>
                      <a:pt x="124045" y="169910"/>
                    </a:lnTo>
                    <a:lnTo>
                      <a:pt x="135775" y="146121"/>
                    </a:lnTo>
                    <a:lnTo>
                      <a:pt x="149285" y="127619"/>
                    </a:lnTo>
                    <a:lnTo>
                      <a:pt x="161959" y="114933"/>
                    </a:lnTo>
                    <a:lnTo>
                      <a:pt x="182981" y="114933"/>
                    </a:lnTo>
                    <a:lnTo>
                      <a:pt x="183311" y="105771"/>
                    </a:lnTo>
                    <a:lnTo>
                      <a:pt x="142250" y="105771"/>
                    </a:lnTo>
                    <a:lnTo>
                      <a:pt x="133593" y="98009"/>
                    </a:lnTo>
                    <a:close/>
                  </a:path>
                  <a:path w="719455" h="814705">
                    <a:moveTo>
                      <a:pt x="185849" y="33171"/>
                    </a:moveTo>
                    <a:lnTo>
                      <a:pt x="165477" y="33171"/>
                    </a:lnTo>
                    <a:lnTo>
                      <a:pt x="163366" y="87438"/>
                    </a:lnTo>
                    <a:lnTo>
                      <a:pt x="159176" y="90202"/>
                    </a:lnTo>
                    <a:lnTo>
                      <a:pt x="154127" y="94222"/>
                    </a:lnTo>
                    <a:lnTo>
                      <a:pt x="148320" y="99534"/>
                    </a:lnTo>
                    <a:lnTo>
                      <a:pt x="142250" y="105771"/>
                    </a:lnTo>
                    <a:lnTo>
                      <a:pt x="183311" y="105771"/>
                    </a:lnTo>
                    <a:lnTo>
                      <a:pt x="185849" y="33171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id="{FD7571D9-F484-E978-C89E-9A18C2C356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53678" y="472478"/>
                <a:ext cx="82539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A04F4C-D5D4-A331-E3B8-7A2517E92ACC}"/>
                </a:ext>
              </a:extLst>
            </p:cNvPr>
            <p:cNvGrpSpPr/>
            <p:nvPr/>
          </p:nvGrpSpPr>
          <p:grpSpPr>
            <a:xfrm>
              <a:off x="9995810" y="271414"/>
              <a:ext cx="747670" cy="458108"/>
              <a:chOff x="10083362" y="271414"/>
              <a:chExt cx="747670" cy="458108"/>
            </a:xfrm>
          </p:grpSpPr>
          <p:sp>
            <p:nvSpPr>
              <p:cNvPr id="827" name="Rectangle 826">
                <a:extLst>
                  <a:ext uri="{FF2B5EF4-FFF2-40B4-BE49-F238E27FC236}">
                    <a16:creationId xmlns:a16="http://schemas.microsoft.com/office/drawing/2014/main" id="{4B03DFC7-2989-C0CA-C09D-CF2EE027F363}"/>
                  </a:ext>
                </a:extLst>
              </p:cNvPr>
              <p:cNvSpPr/>
              <p:nvPr/>
            </p:nvSpPr>
            <p:spPr>
              <a:xfrm rot="2236983">
                <a:off x="10683275" y="552297"/>
                <a:ext cx="66799" cy="5783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4C8068A-C77C-2513-46F5-29CF3E4871AB}"/>
                  </a:ext>
                </a:extLst>
              </p:cNvPr>
              <p:cNvSpPr/>
              <p:nvPr/>
            </p:nvSpPr>
            <p:spPr>
              <a:xfrm>
                <a:off x="10705542" y="518152"/>
                <a:ext cx="66799" cy="57832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6" name="object 180">
                <a:extLst>
                  <a:ext uri="{FF2B5EF4-FFF2-40B4-BE49-F238E27FC236}">
                    <a16:creationId xmlns:a16="http://schemas.microsoft.com/office/drawing/2014/main" id="{946D2D2C-EE87-E7B1-32B9-2A41B6347C91}"/>
                  </a:ext>
                </a:extLst>
              </p:cNvPr>
              <p:cNvSpPr/>
              <p:nvPr/>
            </p:nvSpPr>
            <p:spPr>
              <a:xfrm>
                <a:off x="10272160" y="354072"/>
                <a:ext cx="124198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09905" h="109855">
                    <a:moveTo>
                      <a:pt x="0" y="109313"/>
                    </a:moveTo>
                    <a:lnTo>
                      <a:pt x="509471" y="109313"/>
                    </a:lnTo>
                    <a:lnTo>
                      <a:pt x="509471" y="0"/>
                    </a:lnTo>
                    <a:lnTo>
                      <a:pt x="0" y="0"/>
                    </a:lnTo>
                    <a:lnTo>
                      <a:pt x="0" y="109313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5" name="object 180">
                <a:extLst>
                  <a:ext uri="{FF2B5EF4-FFF2-40B4-BE49-F238E27FC236}">
                    <a16:creationId xmlns:a16="http://schemas.microsoft.com/office/drawing/2014/main" id="{8F342E92-9A91-67C8-577D-96979B0EBFAE}"/>
                  </a:ext>
                </a:extLst>
              </p:cNvPr>
              <p:cNvSpPr/>
              <p:nvPr/>
            </p:nvSpPr>
            <p:spPr>
              <a:xfrm>
                <a:off x="10239282" y="439271"/>
                <a:ext cx="202450" cy="45719"/>
              </a:xfrm>
              <a:custGeom>
                <a:avLst/>
                <a:gdLst/>
                <a:ahLst/>
                <a:cxnLst/>
                <a:rect l="l" t="t" r="r" b="b"/>
                <a:pathLst>
                  <a:path w="509905" h="109855">
                    <a:moveTo>
                      <a:pt x="0" y="109313"/>
                    </a:moveTo>
                    <a:lnTo>
                      <a:pt x="509471" y="109313"/>
                    </a:lnTo>
                    <a:lnTo>
                      <a:pt x="509471" y="0"/>
                    </a:lnTo>
                    <a:lnTo>
                      <a:pt x="0" y="0"/>
                    </a:lnTo>
                    <a:lnTo>
                      <a:pt x="0" y="109313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4" name="object 180">
                <a:extLst>
                  <a:ext uri="{FF2B5EF4-FFF2-40B4-BE49-F238E27FC236}">
                    <a16:creationId xmlns:a16="http://schemas.microsoft.com/office/drawing/2014/main" id="{945A2DCF-94C7-158B-1B3A-C3C39B7FDB38}"/>
                  </a:ext>
                </a:extLst>
              </p:cNvPr>
              <p:cNvSpPr/>
              <p:nvPr/>
            </p:nvSpPr>
            <p:spPr>
              <a:xfrm>
                <a:off x="10222053" y="519010"/>
                <a:ext cx="505003" cy="109848"/>
              </a:xfrm>
              <a:custGeom>
                <a:avLst/>
                <a:gdLst/>
                <a:ahLst/>
                <a:cxnLst/>
                <a:rect l="l" t="t" r="r" b="b"/>
                <a:pathLst>
                  <a:path w="509905" h="109855">
                    <a:moveTo>
                      <a:pt x="0" y="109313"/>
                    </a:moveTo>
                    <a:lnTo>
                      <a:pt x="509471" y="109313"/>
                    </a:lnTo>
                    <a:lnTo>
                      <a:pt x="509471" y="0"/>
                    </a:lnTo>
                    <a:lnTo>
                      <a:pt x="0" y="0"/>
                    </a:lnTo>
                    <a:lnTo>
                      <a:pt x="0" y="109313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2" name="object 271">
                <a:extLst>
                  <a:ext uri="{FF2B5EF4-FFF2-40B4-BE49-F238E27FC236}">
                    <a16:creationId xmlns:a16="http://schemas.microsoft.com/office/drawing/2014/main" id="{957E0202-6A84-B523-586C-D55528A82302}"/>
                  </a:ext>
                </a:extLst>
              </p:cNvPr>
              <p:cNvSpPr/>
              <p:nvPr/>
            </p:nvSpPr>
            <p:spPr>
              <a:xfrm>
                <a:off x="10188984" y="501186"/>
                <a:ext cx="245035" cy="125965"/>
              </a:xfrm>
              <a:custGeom>
                <a:avLst/>
                <a:gdLst/>
                <a:ahLst/>
                <a:cxnLst/>
                <a:rect l="l" t="t" r="r" b="b"/>
                <a:pathLst>
                  <a:path w="445770" h="193675">
                    <a:moveTo>
                      <a:pt x="0" y="55987"/>
                    </a:moveTo>
                    <a:lnTo>
                      <a:pt x="0" y="173993"/>
                    </a:lnTo>
                    <a:lnTo>
                      <a:pt x="3781" y="193667"/>
                    </a:lnTo>
                    <a:lnTo>
                      <a:pt x="25714" y="193667"/>
                    </a:lnTo>
                    <a:lnTo>
                      <a:pt x="0" y="55987"/>
                    </a:lnTo>
                    <a:close/>
                  </a:path>
                  <a:path w="445770" h="193675">
                    <a:moveTo>
                      <a:pt x="445558" y="0"/>
                    </a:moveTo>
                    <a:lnTo>
                      <a:pt x="85471" y="0"/>
                    </a:lnTo>
                    <a:lnTo>
                      <a:pt x="85471" y="12101"/>
                    </a:lnTo>
                    <a:lnTo>
                      <a:pt x="0" y="12101"/>
                    </a:lnTo>
                    <a:lnTo>
                      <a:pt x="0" y="21187"/>
                    </a:lnTo>
                    <a:lnTo>
                      <a:pt x="445558" y="21187"/>
                    </a:lnTo>
                    <a:lnTo>
                      <a:pt x="445558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6" name="object 235">
                <a:extLst>
                  <a:ext uri="{FF2B5EF4-FFF2-40B4-BE49-F238E27FC236}">
                    <a16:creationId xmlns:a16="http://schemas.microsoft.com/office/drawing/2014/main" id="{DDD1E6CA-6809-D52B-1818-CF525341130C}"/>
                  </a:ext>
                </a:extLst>
              </p:cNvPr>
              <p:cNvSpPr/>
              <p:nvPr/>
            </p:nvSpPr>
            <p:spPr>
              <a:xfrm>
                <a:off x="10262166" y="352480"/>
                <a:ext cx="0" cy="59472"/>
              </a:xfrm>
              <a:custGeom>
                <a:avLst/>
                <a:gdLst/>
                <a:ahLst/>
                <a:cxnLst/>
                <a:rect l="l" t="t" r="r" b="b"/>
                <a:pathLst>
                  <a:path h="91439">
                    <a:moveTo>
                      <a:pt x="0" y="0"/>
                    </a:moveTo>
                    <a:lnTo>
                      <a:pt x="0" y="91441"/>
                    </a:lnTo>
                  </a:path>
                </a:pathLst>
              </a:custGeom>
              <a:ln w="2118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7" name="object 236">
                <a:extLst>
                  <a:ext uri="{FF2B5EF4-FFF2-40B4-BE49-F238E27FC236}">
                    <a16:creationId xmlns:a16="http://schemas.microsoft.com/office/drawing/2014/main" id="{3DD1674B-5397-E7C8-B5A8-42A86AB0D94E}"/>
                  </a:ext>
                </a:extLst>
              </p:cNvPr>
              <p:cNvSpPr/>
              <p:nvPr/>
            </p:nvSpPr>
            <p:spPr>
              <a:xfrm>
                <a:off x="10256343" y="345459"/>
                <a:ext cx="149394" cy="0"/>
              </a:xfrm>
              <a:custGeom>
                <a:avLst/>
                <a:gdLst/>
                <a:ahLst/>
                <a:cxnLst/>
                <a:rect l="l" t="t" r="r" b="b"/>
                <a:pathLst>
                  <a:path w="271780">
                    <a:moveTo>
                      <a:pt x="0" y="0"/>
                    </a:moveTo>
                    <a:lnTo>
                      <a:pt x="271570" y="0"/>
                    </a:lnTo>
                  </a:path>
                </a:pathLst>
              </a:custGeom>
              <a:ln w="2159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8" name="object 237">
                <a:extLst>
                  <a:ext uri="{FF2B5EF4-FFF2-40B4-BE49-F238E27FC236}">
                    <a16:creationId xmlns:a16="http://schemas.microsoft.com/office/drawing/2014/main" id="{59A27269-A93F-BB94-5BBC-82668FF00E04}"/>
                  </a:ext>
                </a:extLst>
              </p:cNvPr>
              <p:cNvSpPr/>
              <p:nvPr/>
            </p:nvSpPr>
            <p:spPr>
              <a:xfrm>
                <a:off x="10393566" y="352598"/>
                <a:ext cx="12217" cy="55342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85089">
                    <a:moveTo>
                      <a:pt x="21932" y="0"/>
                    </a:moveTo>
                    <a:lnTo>
                      <a:pt x="0" y="0"/>
                    </a:lnTo>
                    <a:lnTo>
                      <a:pt x="0" y="84727"/>
                    </a:lnTo>
                    <a:lnTo>
                      <a:pt x="21932" y="84727"/>
                    </a:lnTo>
                    <a:lnTo>
                      <a:pt x="21932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0" name="object 239">
                <a:extLst>
                  <a:ext uri="{FF2B5EF4-FFF2-40B4-BE49-F238E27FC236}">
                    <a16:creationId xmlns:a16="http://schemas.microsoft.com/office/drawing/2014/main" id="{EFD6B3DE-0418-BB24-22EC-DB0A46309CEC}"/>
                  </a:ext>
                </a:extLst>
              </p:cNvPr>
              <p:cNvSpPr/>
              <p:nvPr/>
            </p:nvSpPr>
            <p:spPr>
              <a:xfrm>
                <a:off x="10210186" y="429713"/>
                <a:ext cx="241893" cy="0"/>
              </a:xfrm>
              <a:custGeom>
                <a:avLst/>
                <a:gdLst/>
                <a:ahLst/>
                <a:cxnLst/>
                <a:rect l="l" t="t" r="r" b="b"/>
                <a:pathLst>
                  <a:path w="440054">
                    <a:moveTo>
                      <a:pt x="0" y="0"/>
                    </a:moveTo>
                    <a:lnTo>
                      <a:pt x="439508" y="0"/>
                    </a:lnTo>
                  </a:path>
                </a:pathLst>
              </a:custGeom>
              <a:ln w="2159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3" name="object 242">
                <a:extLst>
                  <a:ext uri="{FF2B5EF4-FFF2-40B4-BE49-F238E27FC236}">
                    <a16:creationId xmlns:a16="http://schemas.microsoft.com/office/drawing/2014/main" id="{D7F93A57-95C2-080E-83CA-AD308DC51FDC}"/>
                  </a:ext>
                </a:extLst>
              </p:cNvPr>
              <p:cNvSpPr/>
              <p:nvPr/>
            </p:nvSpPr>
            <p:spPr>
              <a:xfrm>
                <a:off x="10650568" y="473141"/>
                <a:ext cx="128102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3045">
                    <a:moveTo>
                      <a:pt x="0" y="0"/>
                    </a:moveTo>
                    <a:lnTo>
                      <a:pt x="232938" y="0"/>
                    </a:lnTo>
                  </a:path>
                </a:pathLst>
              </a:custGeom>
              <a:ln w="2117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4" name="object 243">
                <a:extLst>
                  <a:ext uri="{FF2B5EF4-FFF2-40B4-BE49-F238E27FC236}">
                    <a16:creationId xmlns:a16="http://schemas.microsoft.com/office/drawing/2014/main" id="{59777731-F90A-3AD5-83FB-233E3D20BE4E}"/>
                  </a:ext>
                </a:extLst>
              </p:cNvPr>
              <p:cNvSpPr/>
              <p:nvPr/>
            </p:nvSpPr>
            <p:spPr>
              <a:xfrm>
                <a:off x="10262584" y="453956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5" name="object 244">
                <a:extLst>
                  <a:ext uri="{FF2B5EF4-FFF2-40B4-BE49-F238E27FC236}">
                    <a16:creationId xmlns:a16="http://schemas.microsoft.com/office/drawing/2014/main" id="{2D3D72A3-10D9-D719-8814-91EA72F6EC81}"/>
                  </a:ext>
                </a:extLst>
              </p:cNvPr>
              <p:cNvSpPr/>
              <p:nvPr/>
            </p:nvSpPr>
            <p:spPr>
              <a:xfrm>
                <a:off x="10313314" y="453956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6" name="object 245">
                <a:extLst>
                  <a:ext uri="{FF2B5EF4-FFF2-40B4-BE49-F238E27FC236}">
                    <a16:creationId xmlns:a16="http://schemas.microsoft.com/office/drawing/2014/main" id="{4B2C35F2-563C-7C8A-AF17-D1541FA6C368}"/>
                  </a:ext>
                </a:extLst>
              </p:cNvPr>
              <p:cNvSpPr/>
              <p:nvPr/>
            </p:nvSpPr>
            <p:spPr>
              <a:xfrm>
                <a:off x="10364044" y="453956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7" name="object 246">
                <a:extLst>
                  <a:ext uri="{FF2B5EF4-FFF2-40B4-BE49-F238E27FC236}">
                    <a16:creationId xmlns:a16="http://schemas.microsoft.com/office/drawing/2014/main" id="{5151CD7E-3B78-8950-CFC7-3A929E49D6BF}"/>
                  </a:ext>
                </a:extLst>
              </p:cNvPr>
              <p:cNvSpPr/>
              <p:nvPr/>
            </p:nvSpPr>
            <p:spPr>
              <a:xfrm>
                <a:off x="10294601" y="376216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8" name="object 247">
                <a:extLst>
                  <a:ext uri="{FF2B5EF4-FFF2-40B4-BE49-F238E27FC236}">
                    <a16:creationId xmlns:a16="http://schemas.microsoft.com/office/drawing/2014/main" id="{C72D2AB1-B03C-4BF8-24B4-A85D57DCC320}"/>
                  </a:ext>
                </a:extLst>
              </p:cNvPr>
              <p:cNvSpPr/>
              <p:nvPr/>
            </p:nvSpPr>
            <p:spPr>
              <a:xfrm>
                <a:off x="10345746" y="376216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9" name="object 248">
                <a:extLst>
                  <a:ext uri="{FF2B5EF4-FFF2-40B4-BE49-F238E27FC236}">
                    <a16:creationId xmlns:a16="http://schemas.microsoft.com/office/drawing/2014/main" id="{1E009A73-D8ED-5914-05D9-DC56D5FCFD79}"/>
                  </a:ext>
                </a:extLst>
              </p:cNvPr>
              <p:cNvSpPr/>
              <p:nvPr/>
            </p:nvSpPr>
            <p:spPr>
              <a:xfrm>
                <a:off x="10248444" y="555800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0" name="object 249">
                <a:extLst>
                  <a:ext uri="{FF2B5EF4-FFF2-40B4-BE49-F238E27FC236}">
                    <a16:creationId xmlns:a16="http://schemas.microsoft.com/office/drawing/2014/main" id="{1441A613-409E-A5F6-9756-EC535C4758AB}"/>
                  </a:ext>
                </a:extLst>
              </p:cNvPr>
              <p:cNvSpPr/>
              <p:nvPr/>
            </p:nvSpPr>
            <p:spPr>
              <a:xfrm>
                <a:off x="10299174" y="555800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1" name="object 250">
                <a:extLst>
                  <a:ext uri="{FF2B5EF4-FFF2-40B4-BE49-F238E27FC236}">
                    <a16:creationId xmlns:a16="http://schemas.microsoft.com/office/drawing/2014/main" id="{BD280FE8-A482-386D-315E-FBFA25117584}"/>
                  </a:ext>
                </a:extLst>
              </p:cNvPr>
              <p:cNvSpPr/>
              <p:nvPr/>
            </p:nvSpPr>
            <p:spPr>
              <a:xfrm>
                <a:off x="10349904" y="555800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2" name="object 251">
                <a:extLst>
                  <a:ext uri="{FF2B5EF4-FFF2-40B4-BE49-F238E27FC236}">
                    <a16:creationId xmlns:a16="http://schemas.microsoft.com/office/drawing/2014/main" id="{0BD67F38-CF53-AE86-D8DC-79A981AAB1B6}"/>
                  </a:ext>
                </a:extLst>
              </p:cNvPr>
              <p:cNvSpPr/>
              <p:nvPr/>
            </p:nvSpPr>
            <p:spPr>
              <a:xfrm>
                <a:off x="10400633" y="555800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3" name="object 252">
                <a:extLst>
                  <a:ext uri="{FF2B5EF4-FFF2-40B4-BE49-F238E27FC236}">
                    <a16:creationId xmlns:a16="http://schemas.microsoft.com/office/drawing/2014/main" id="{875B20AA-17B6-40E7-E190-EFB7553F3C2B}"/>
                  </a:ext>
                </a:extLst>
              </p:cNvPr>
              <p:cNvSpPr/>
              <p:nvPr/>
            </p:nvSpPr>
            <p:spPr>
              <a:xfrm>
                <a:off x="10451779" y="555800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4" name="object 253">
                <a:extLst>
                  <a:ext uri="{FF2B5EF4-FFF2-40B4-BE49-F238E27FC236}">
                    <a16:creationId xmlns:a16="http://schemas.microsoft.com/office/drawing/2014/main" id="{5AC7DFDB-DA20-B6FD-D487-432D28B00D7F}"/>
                  </a:ext>
                </a:extLst>
              </p:cNvPr>
              <p:cNvSpPr/>
              <p:nvPr/>
            </p:nvSpPr>
            <p:spPr>
              <a:xfrm>
                <a:off x="10502509" y="555800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5" name="object 254">
                <a:extLst>
                  <a:ext uri="{FF2B5EF4-FFF2-40B4-BE49-F238E27FC236}">
                    <a16:creationId xmlns:a16="http://schemas.microsoft.com/office/drawing/2014/main" id="{DA88C77F-B809-7EE8-7414-D2FA16D8E6CD}"/>
                  </a:ext>
                </a:extLst>
              </p:cNvPr>
              <p:cNvSpPr/>
              <p:nvPr/>
            </p:nvSpPr>
            <p:spPr>
              <a:xfrm>
                <a:off x="10553233" y="555800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6" name="object 255">
                <a:extLst>
                  <a:ext uri="{FF2B5EF4-FFF2-40B4-BE49-F238E27FC236}">
                    <a16:creationId xmlns:a16="http://schemas.microsoft.com/office/drawing/2014/main" id="{E88907A0-C328-54FD-0BEF-19316895F5E4}"/>
                  </a:ext>
                </a:extLst>
              </p:cNvPr>
              <p:cNvSpPr/>
              <p:nvPr/>
            </p:nvSpPr>
            <p:spPr>
              <a:xfrm>
                <a:off x="10604395" y="555800"/>
                <a:ext cx="12217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0" y="0"/>
                    </a:moveTo>
                    <a:lnTo>
                      <a:pt x="21882" y="0"/>
                    </a:lnTo>
                    <a:lnTo>
                      <a:pt x="21882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7" name="object 256">
                <a:extLst>
                  <a:ext uri="{FF2B5EF4-FFF2-40B4-BE49-F238E27FC236}">
                    <a16:creationId xmlns:a16="http://schemas.microsoft.com/office/drawing/2014/main" id="{CBCD8CC0-DF5D-8026-BE15-0D6B65EE7C39}"/>
                  </a:ext>
                </a:extLst>
              </p:cNvPr>
              <p:cNvSpPr/>
              <p:nvPr/>
            </p:nvSpPr>
            <p:spPr>
              <a:xfrm>
                <a:off x="10653451" y="555800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8" name="object 257">
                <a:extLst>
                  <a:ext uri="{FF2B5EF4-FFF2-40B4-BE49-F238E27FC236}">
                    <a16:creationId xmlns:a16="http://schemas.microsoft.com/office/drawing/2014/main" id="{D7F58357-3B9B-AE3C-48AF-42E81A127819}"/>
                  </a:ext>
                </a:extLst>
              </p:cNvPr>
              <p:cNvSpPr/>
              <p:nvPr/>
            </p:nvSpPr>
            <p:spPr>
              <a:xfrm>
                <a:off x="10704170" y="555800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9" name="object 258">
                <a:extLst>
                  <a:ext uri="{FF2B5EF4-FFF2-40B4-BE49-F238E27FC236}">
                    <a16:creationId xmlns:a16="http://schemas.microsoft.com/office/drawing/2014/main" id="{5619ADB9-2201-673A-F938-83299ACDB140}"/>
                  </a:ext>
                </a:extLst>
              </p:cNvPr>
              <p:cNvSpPr/>
              <p:nvPr/>
            </p:nvSpPr>
            <p:spPr>
              <a:xfrm>
                <a:off x="10083362" y="633895"/>
                <a:ext cx="747670" cy="50386"/>
              </a:xfrm>
              <a:custGeom>
                <a:avLst/>
                <a:gdLst/>
                <a:ahLst/>
                <a:cxnLst/>
                <a:rect l="l" t="t" r="r" b="b"/>
                <a:pathLst>
                  <a:path w="1360170" h="77469">
                    <a:moveTo>
                      <a:pt x="1248735" y="24889"/>
                    </a:moveTo>
                    <a:lnTo>
                      <a:pt x="1106161" y="24889"/>
                    </a:lnTo>
                    <a:lnTo>
                      <a:pt x="1163863" y="28235"/>
                    </a:lnTo>
                    <a:lnTo>
                      <a:pt x="1214891" y="38037"/>
                    </a:lnTo>
                    <a:lnTo>
                      <a:pt x="1354050" y="77376"/>
                    </a:lnTo>
                    <a:lnTo>
                      <a:pt x="1360100" y="56189"/>
                    </a:lnTo>
                    <a:lnTo>
                      <a:pt x="1248735" y="24889"/>
                    </a:lnTo>
                    <a:close/>
                  </a:path>
                  <a:path w="1360170" h="77469">
                    <a:moveTo>
                      <a:pt x="215973" y="2102"/>
                    </a:moveTo>
                    <a:lnTo>
                      <a:pt x="157845" y="5222"/>
                    </a:lnTo>
                    <a:lnTo>
                      <a:pt x="106667" y="14581"/>
                    </a:lnTo>
                    <a:lnTo>
                      <a:pt x="0" y="44844"/>
                    </a:lnTo>
                    <a:lnTo>
                      <a:pt x="6050" y="66031"/>
                    </a:lnTo>
                    <a:lnTo>
                      <a:pt x="112718" y="35768"/>
                    </a:lnTo>
                    <a:lnTo>
                      <a:pt x="160941" y="26403"/>
                    </a:lnTo>
                    <a:lnTo>
                      <a:pt x="215972" y="23282"/>
                    </a:lnTo>
                    <a:lnTo>
                      <a:pt x="371095" y="23282"/>
                    </a:lnTo>
                    <a:lnTo>
                      <a:pt x="274104" y="5222"/>
                    </a:lnTo>
                    <a:lnTo>
                      <a:pt x="215973" y="2102"/>
                    </a:lnTo>
                    <a:close/>
                  </a:path>
                  <a:path w="1360170" h="77469">
                    <a:moveTo>
                      <a:pt x="803465" y="21013"/>
                    </a:moveTo>
                    <a:lnTo>
                      <a:pt x="652454" y="21013"/>
                    </a:lnTo>
                    <a:lnTo>
                      <a:pt x="710275" y="24134"/>
                    </a:lnTo>
                    <a:lnTo>
                      <a:pt x="761004" y="33499"/>
                    </a:lnTo>
                    <a:lnTo>
                      <a:pt x="770845" y="36525"/>
                    </a:lnTo>
                    <a:lnTo>
                      <a:pt x="812981" y="45243"/>
                    </a:lnTo>
                    <a:lnTo>
                      <a:pt x="860582" y="49642"/>
                    </a:lnTo>
                    <a:lnTo>
                      <a:pt x="909879" y="49757"/>
                    </a:lnTo>
                    <a:lnTo>
                      <a:pt x="957105" y="45625"/>
                    </a:lnTo>
                    <a:lnTo>
                      <a:pt x="998490" y="37281"/>
                    </a:lnTo>
                    <a:lnTo>
                      <a:pt x="1045216" y="28581"/>
                    </a:lnTo>
                    <a:lnTo>
                      <a:pt x="884951" y="28581"/>
                    </a:lnTo>
                    <a:lnTo>
                      <a:pt x="827485" y="25459"/>
                    </a:lnTo>
                    <a:lnTo>
                      <a:pt x="803465" y="21013"/>
                    </a:lnTo>
                    <a:close/>
                  </a:path>
                  <a:path w="1360170" h="77469">
                    <a:moveTo>
                      <a:pt x="371095" y="23282"/>
                    </a:moveTo>
                    <a:lnTo>
                      <a:pt x="215972" y="23282"/>
                    </a:lnTo>
                    <a:lnTo>
                      <a:pt x="271004" y="26403"/>
                    </a:lnTo>
                    <a:lnTo>
                      <a:pt x="359661" y="43664"/>
                    </a:lnTo>
                    <a:lnTo>
                      <a:pt x="405940" y="47385"/>
                    </a:lnTo>
                    <a:lnTo>
                      <a:pt x="454468" y="46932"/>
                    </a:lnTo>
                    <a:lnTo>
                      <a:pt x="501652" y="42303"/>
                    </a:lnTo>
                    <a:lnTo>
                      <a:pt x="543896" y="33499"/>
                    </a:lnTo>
                    <a:lnTo>
                      <a:pt x="581297" y="26595"/>
                    </a:lnTo>
                    <a:lnTo>
                      <a:pt x="430054" y="26595"/>
                    </a:lnTo>
                    <a:lnTo>
                      <a:pt x="373912" y="23816"/>
                    </a:lnTo>
                    <a:lnTo>
                      <a:pt x="371095" y="23282"/>
                    </a:lnTo>
                    <a:close/>
                  </a:path>
                  <a:path w="1360170" h="77469">
                    <a:moveTo>
                      <a:pt x="1081664" y="3618"/>
                    </a:moveTo>
                    <a:lnTo>
                      <a:pt x="1034223" y="7750"/>
                    </a:lnTo>
                    <a:lnTo>
                      <a:pt x="992440" y="16094"/>
                    </a:lnTo>
                    <a:lnTo>
                      <a:pt x="942276" y="25459"/>
                    </a:lnTo>
                    <a:lnTo>
                      <a:pt x="884951" y="28581"/>
                    </a:lnTo>
                    <a:lnTo>
                      <a:pt x="1045216" y="28581"/>
                    </a:lnTo>
                    <a:lnTo>
                      <a:pt x="1048724" y="27928"/>
                    </a:lnTo>
                    <a:lnTo>
                      <a:pt x="1106161" y="24889"/>
                    </a:lnTo>
                    <a:lnTo>
                      <a:pt x="1248735" y="24889"/>
                    </a:lnTo>
                    <a:lnTo>
                      <a:pt x="1220135" y="16850"/>
                    </a:lnTo>
                    <a:lnTo>
                      <a:pt x="1178400" y="8131"/>
                    </a:lnTo>
                    <a:lnTo>
                      <a:pt x="1130983" y="3733"/>
                    </a:lnTo>
                    <a:lnTo>
                      <a:pt x="1081664" y="3618"/>
                    </a:lnTo>
                    <a:close/>
                  </a:path>
                  <a:path w="1360170" h="77469">
                    <a:moveTo>
                      <a:pt x="677287" y="0"/>
                    </a:moveTo>
                    <a:lnTo>
                      <a:pt x="627409" y="0"/>
                    </a:lnTo>
                    <a:lnTo>
                      <a:pt x="579382" y="4356"/>
                    </a:lnTo>
                    <a:lnTo>
                      <a:pt x="486763" y="22989"/>
                    </a:lnTo>
                    <a:lnTo>
                      <a:pt x="430054" y="26595"/>
                    </a:lnTo>
                    <a:lnTo>
                      <a:pt x="581297" y="26595"/>
                    </a:lnTo>
                    <a:lnTo>
                      <a:pt x="594630" y="24134"/>
                    </a:lnTo>
                    <a:lnTo>
                      <a:pt x="652454" y="21013"/>
                    </a:lnTo>
                    <a:lnTo>
                      <a:pt x="803465" y="21013"/>
                    </a:lnTo>
                    <a:lnTo>
                      <a:pt x="776896" y="16094"/>
                    </a:lnTo>
                    <a:lnTo>
                      <a:pt x="767054" y="13069"/>
                    </a:lnTo>
                    <a:lnTo>
                      <a:pt x="725130" y="4356"/>
                    </a:lnTo>
                    <a:lnTo>
                      <a:pt x="67728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0" name="object 259">
                <a:extLst>
                  <a:ext uri="{FF2B5EF4-FFF2-40B4-BE49-F238E27FC236}">
                    <a16:creationId xmlns:a16="http://schemas.microsoft.com/office/drawing/2014/main" id="{FA14E02E-D7BB-F744-2B1B-AD6621435E07}"/>
                  </a:ext>
                </a:extLst>
              </p:cNvPr>
              <p:cNvSpPr/>
              <p:nvPr/>
            </p:nvSpPr>
            <p:spPr>
              <a:xfrm>
                <a:off x="10083362" y="679549"/>
                <a:ext cx="747670" cy="49973"/>
              </a:xfrm>
              <a:custGeom>
                <a:avLst/>
                <a:gdLst/>
                <a:ahLst/>
                <a:cxnLst/>
                <a:rect l="l" t="t" r="r" b="b"/>
                <a:pathLst>
                  <a:path w="1360170" h="76835">
                    <a:moveTo>
                      <a:pt x="1247050" y="24578"/>
                    </a:moveTo>
                    <a:lnTo>
                      <a:pt x="1106161" y="24578"/>
                    </a:lnTo>
                    <a:lnTo>
                      <a:pt x="1163863" y="27959"/>
                    </a:lnTo>
                    <a:lnTo>
                      <a:pt x="1214891" y="37439"/>
                    </a:lnTo>
                    <a:lnTo>
                      <a:pt x="1354050" y="76777"/>
                    </a:lnTo>
                    <a:lnTo>
                      <a:pt x="1360100" y="56351"/>
                    </a:lnTo>
                    <a:lnTo>
                      <a:pt x="1247050" y="24578"/>
                    </a:lnTo>
                    <a:close/>
                  </a:path>
                  <a:path w="1360170" h="76835">
                    <a:moveTo>
                      <a:pt x="215973" y="1698"/>
                    </a:moveTo>
                    <a:lnTo>
                      <a:pt x="157845" y="4960"/>
                    </a:lnTo>
                    <a:lnTo>
                      <a:pt x="106667" y="14745"/>
                    </a:lnTo>
                    <a:lnTo>
                      <a:pt x="0" y="45004"/>
                    </a:lnTo>
                    <a:lnTo>
                      <a:pt x="6050" y="65430"/>
                    </a:lnTo>
                    <a:lnTo>
                      <a:pt x="112718" y="35169"/>
                    </a:lnTo>
                    <a:lnTo>
                      <a:pt x="160941" y="26233"/>
                    </a:lnTo>
                    <a:lnTo>
                      <a:pt x="215972" y="23254"/>
                    </a:lnTo>
                    <a:lnTo>
                      <a:pt x="372276" y="23254"/>
                    </a:lnTo>
                    <a:lnTo>
                      <a:pt x="325287" y="14745"/>
                    </a:lnTo>
                    <a:lnTo>
                      <a:pt x="274104" y="4960"/>
                    </a:lnTo>
                    <a:lnTo>
                      <a:pt x="215973" y="1698"/>
                    </a:lnTo>
                    <a:close/>
                  </a:path>
                  <a:path w="1360170" h="76835">
                    <a:moveTo>
                      <a:pt x="803257" y="20607"/>
                    </a:moveTo>
                    <a:lnTo>
                      <a:pt x="652454" y="20607"/>
                    </a:lnTo>
                    <a:lnTo>
                      <a:pt x="710275" y="23870"/>
                    </a:lnTo>
                    <a:lnTo>
                      <a:pt x="761004" y="33657"/>
                    </a:lnTo>
                    <a:lnTo>
                      <a:pt x="770845" y="36683"/>
                    </a:lnTo>
                    <a:lnTo>
                      <a:pt x="812981" y="45107"/>
                    </a:lnTo>
                    <a:lnTo>
                      <a:pt x="860582" y="49428"/>
                    </a:lnTo>
                    <a:lnTo>
                      <a:pt x="909879" y="49537"/>
                    </a:lnTo>
                    <a:lnTo>
                      <a:pt x="957105" y="45325"/>
                    </a:lnTo>
                    <a:lnTo>
                      <a:pt x="998490" y="36683"/>
                    </a:lnTo>
                    <a:lnTo>
                      <a:pt x="1042169" y="28645"/>
                    </a:lnTo>
                    <a:lnTo>
                      <a:pt x="884951" y="28645"/>
                    </a:lnTo>
                    <a:lnTo>
                      <a:pt x="827485" y="25300"/>
                    </a:lnTo>
                    <a:lnTo>
                      <a:pt x="803257" y="20607"/>
                    </a:lnTo>
                    <a:close/>
                  </a:path>
                  <a:path w="1360170" h="76835">
                    <a:moveTo>
                      <a:pt x="372276" y="23254"/>
                    </a:moveTo>
                    <a:lnTo>
                      <a:pt x="215972" y="23254"/>
                    </a:lnTo>
                    <a:lnTo>
                      <a:pt x="271004" y="26233"/>
                    </a:lnTo>
                    <a:lnTo>
                      <a:pt x="319227" y="35169"/>
                    </a:lnTo>
                    <a:lnTo>
                      <a:pt x="359371" y="43436"/>
                    </a:lnTo>
                    <a:lnTo>
                      <a:pt x="405613" y="47382"/>
                    </a:lnTo>
                    <a:lnTo>
                      <a:pt x="454250" y="47043"/>
                    </a:lnTo>
                    <a:lnTo>
                      <a:pt x="501579" y="42456"/>
                    </a:lnTo>
                    <a:lnTo>
                      <a:pt x="543896" y="33657"/>
                    </a:lnTo>
                    <a:lnTo>
                      <a:pt x="582621" y="26186"/>
                    </a:lnTo>
                    <a:lnTo>
                      <a:pt x="430054" y="26186"/>
                    </a:lnTo>
                    <a:lnTo>
                      <a:pt x="373912" y="23550"/>
                    </a:lnTo>
                    <a:lnTo>
                      <a:pt x="372276" y="23254"/>
                    </a:lnTo>
                    <a:close/>
                  </a:path>
                  <a:path w="1360170" h="76835">
                    <a:moveTo>
                      <a:pt x="1081664" y="3781"/>
                    </a:moveTo>
                    <a:lnTo>
                      <a:pt x="1034223" y="7914"/>
                    </a:lnTo>
                    <a:lnTo>
                      <a:pt x="992440" y="16257"/>
                    </a:lnTo>
                    <a:lnTo>
                      <a:pt x="942276" y="25607"/>
                    </a:lnTo>
                    <a:lnTo>
                      <a:pt x="884951" y="28645"/>
                    </a:lnTo>
                    <a:lnTo>
                      <a:pt x="1042169" y="28645"/>
                    </a:lnTo>
                    <a:lnTo>
                      <a:pt x="1048724" y="27439"/>
                    </a:lnTo>
                    <a:lnTo>
                      <a:pt x="1106161" y="24578"/>
                    </a:lnTo>
                    <a:lnTo>
                      <a:pt x="1247050" y="24578"/>
                    </a:lnTo>
                    <a:lnTo>
                      <a:pt x="1220135" y="17014"/>
                    </a:lnTo>
                    <a:lnTo>
                      <a:pt x="1178400" y="8295"/>
                    </a:lnTo>
                    <a:lnTo>
                      <a:pt x="1130983" y="3896"/>
                    </a:lnTo>
                    <a:lnTo>
                      <a:pt x="1081664" y="3781"/>
                    </a:lnTo>
                    <a:close/>
                  </a:path>
                  <a:path w="1360170" h="76835">
                    <a:moveTo>
                      <a:pt x="677287" y="0"/>
                    </a:moveTo>
                    <a:lnTo>
                      <a:pt x="627409" y="114"/>
                    </a:lnTo>
                    <a:lnTo>
                      <a:pt x="579382" y="4513"/>
                    </a:lnTo>
                    <a:lnTo>
                      <a:pt x="537090" y="13232"/>
                    </a:lnTo>
                    <a:lnTo>
                      <a:pt x="486763" y="22723"/>
                    </a:lnTo>
                    <a:lnTo>
                      <a:pt x="430054" y="26186"/>
                    </a:lnTo>
                    <a:lnTo>
                      <a:pt x="582621" y="26186"/>
                    </a:lnTo>
                    <a:lnTo>
                      <a:pt x="594630" y="23870"/>
                    </a:lnTo>
                    <a:lnTo>
                      <a:pt x="652454" y="20607"/>
                    </a:lnTo>
                    <a:lnTo>
                      <a:pt x="803257" y="20607"/>
                    </a:lnTo>
                    <a:lnTo>
                      <a:pt x="776896" y="15501"/>
                    </a:lnTo>
                    <a:lnTo>
                      <a:pt x="767054" y="12476"/>
                    </a:lnTo>
                    <a:lnTo>
                      <a:pt x="725130" y="4132"/>
                    </a:lnTo>
                    <a:lnTo>
                      <a:pt x="67728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1" name="object 260">
                <a:extLst>
                  <a:ext uri="{FF2B5EF4-FFF2-40B4-BE49-F238E27FC236}">
                    <a16:creationId xmlns:a16="http://schemas.microsoft.com/office/drawing/2014/main" id="{7A047DE7-B699-5A5E-BFEF-5C2EAF49E43C}"/>
                  </a:ext>
                </a:extLst>
              </p:cNvPr>
              <p:cNvSpPr/>
              <p:nvPr/>
            </p:nvSpPr>
            <p:spPr>
              <a:xfrm>
                <a:off x="10498767" y="511901"/>
                <a:ext cx="6003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966" y="0"/>
                    </a:lnTo>
                  </a:path>
                </a:pathLst>
              </a:custGeom>
              <a:ln w="2032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2" name="object 261">
                <a:extLst>
                  <a:ext uri="{FF2B5EF4-FFF2-40B4-BE49-F238E27FC236}">
                    <a16:creationId xmlns:a16="http://schemas.microsoft.com/office/drawing/2014/main" id="{73BA7E63-8ED7-3F16-8C20-A0BA696892C2}"/>
                  </a:ext>
                </a:extLst>
              </p:cNvPr>
              <p:cNvSpPr/>
              <p:nvPr/>
            </p:nvSpPr>
            <p:spPr>
              <a:xfrm>
                <a:off x="10504798" y="439212"/>
                <a:ext cx="0" cy="66080"/>
              </a:xfrm>
              <a:custGeom>
                <a:avLst/>
                <a:gdLst/>
                <a:ahLst/>
                <a:cxnLst/>
                <a:rect l="l" t="t" r="r" b="b"/>
                <a:pathLst>
                  <a:path h="101600">
                    <a:moveTo>
                      <a:pt x="0" y="0"/>
                    </a:moveTo>
                    <a:lnTo>
                      <a:pt x="0" y="101601"/>
                    </a:lnTo>
                  </a:path>
                </a:pathLst>
              </a:custGeom>
              <a:ln w="21942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3" name="object 262">
                <a:extLst>
                  <a:ext uri="{FF2B5EF4-FFF2-40B4-BE49-F238E27FC236}">
                    <a16:creationId xmlns:a16="http://schemas.microsoft.com/office/drawing/2014/main" id="{19FE538F-14D7-8C3E-3C9A-0E458305D22A}"/>
                  </a:ext>
                </a:extLst>
              </p:cNvPr>
              <p:cNvSpPr/>
              <p:nvPr/>
            </p:nvSpPr>
            <p:spPr>
              <a:xfrm>
                <a:off x="10498767" y="432191"/>
                <a:ext cx="6003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966" y="0"/>
                    </a:lnTo>
                  </a:path>
                </a:pathLst>
              </a:custGeom>
              <a:ln w="2159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4" name="object 263">
                <a:extLst>
                  <a:ext uri="{FF2B5EF4-FFF2-40B4-BE49-F238E27FC236}">
                    <a16:creationId xmlns:a16="http://schemas.microsoft.com/office/drawing/2014/main" id="{867D3312-2DF7-3968-589B-3E537320C2E5}"/>
                  </a:ext>
                </a:extLst>
              </p:cNvPr>
              <p:cNvSpPr/>
              <p:nvPr/>
            </p:nvSpPr>
            <p:spPr>
              <a:xfrm>
                <a:off x="10552845" y="439193"/>
                <a:ext cx="0" cy="66080"/>
              </a:xfrm>
              <a:custGeom>
                <a:avLst/>
                <a:gdLst/>
                <a:ahLst/>
                <a:cxnLst/>
                <a:rect l="l" t="t" r="r" b="b"/>
                <a:pathLst>
                  <a:path h="101600">
                    <a:moveTo>
                      <a:pt x="0" y="0"/>
                    </a:moveTo>
                    <a:lnTo>
                      <a:pt x="0" y="101366"/>
                    </a:lnTo>
                  </a:path>
                </a:pathLst>
              </a:custGeom>
              <a:ln w="2117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5" name="object 264">
                <a:extLst>
                  <a:ext uri="{FF2B5EF4-FFF2-40B4-BE49-F238E27FC236}">
                    <a16:creationId xmlns:a16="http://schemas.microsoft.com/office/drawing/2014/main" id="{531E6655-2809-4611-37EE-BF4C15EA482A}"/>
                  </a:ext>
                </a:extLst>
              </p:cNvPr>
              <p:cNvSpPr/>
              <p:nvPr/>
            </p:nvSpPr>
            <p:spPr>
              <a:xfrm>
                <a:off x="10566148" y="511901"/>
                <a:ext cx="6003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906" y="0"/>
                    </a:lnTo>
                  </a:path>
                </a:pathLst>
              </a:custGeom>
              <a:ln w="2032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6" name="object 265">
                <a:extLst>
                  <a:ext uri="{FF2B5EF4-FFF2-40B4-BE49-F238E27FC236}">
                    <a16:creationId xmlns:a16="http://schemas.microsoft.com/office/drawing/2014/main" id="{24D8FE55-80D7-D5EA-D7CE-D3597B4C844C}"/>
                  </a:ext>
                </a:extLst>
              </p:cNvPr>
              <p:cNvSpPr/>
              <p:nvPr/>
            </p:nvSpPr>
            <p:spPr>
              <a:xfrm>
                <a:off x="10572162" y="439212"/>
                <a:ext cx="0" cy="66080"/>
              </a:xfrm>
              <a:custGeom>
                <a:avLst/>
                <a:gdLst/>
                <a:ahLst/>
                <a:cxnLst/>
                <a:rect l="l" t="t" r="r" b="b"/>
                <a:pathLst>
                  <a:path h="101600">
                    <a:moveTo>
                      <a:pt x="0" y="0"/>
                    </a:moveTo>
                    <a:lnTo>
                      <a:pt x="0" y="101601"/>
                    </a:lnTo>
                  </a:path>
                </a:pathLst>
              </a:custGeom>
              <a:ln w="21882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7" name="object 266">
                <a:extLst>
                  <a:ext uri="{FF2B5EF4-FFF2-40B4-BE49-F238E27FC236}">
                    <a16:creationId xmlns:a16="http://schemas.microsoft.com/office/drawing/2014/main" id="{C99E8C21-A7BE-8ADE-E6C6-92BD0F97FE9B}"/>
                  </a:ext>
                </a:extLst>
              </p:cNvPr>
              <p:cNvSpPr/>
              <p:nvPr/>
            </p:nvSpPr>
            <p:spPr>
              <a:xfrm>
                <a:off x="10566148" y="432191"/>
                <a:ext cx="6003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906" y="0"/>
                    </a:lnTo>
                  </a:path>
                </a:pathLst>
              </a:custGeom>
              <a:ln w="2159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8" name="object 267">
                <a:extLst>
                  <a:ext uri="{FF2B5EF4-FFF2-40B4-BE49-F238E27FC236}">
                    <a16:creationId xmlns:a16="http://schemas.microsoft.com/office/drawing/2014/main" id="{1AEBFF9D-1824-2127-D50D-EBAE37AF66A1}"/>
                  </a:ext>
                </a:extLst>
              </p:cNvPr>
              <p:cNvSpPr/>
              <p:nvPr/>
            </p:nvSpPr>
            <p:spPr>
              <a:xfrm>
                <a:off x="10620193" y="439193"/>
                <a:ext cx="0" cy="66080"/>
              </a:xfrm>
              <a:custGeom>
                <a:avLst/>
                <a:gdLst/>
                <a:ahLst/>
                <a:cxnLst/>
                <a:rect l="l" t="t" r="r" b="b"/>
                <a:pathLst>
                  <a:path h="101600">
                    <a:moveTo>
                      <a:pt x="0" y="0"/>
                    </a:moveTo>
                    <a:lnTo>
                      <a:pt x="0" y="101366"/>
                    </a:lnTo>
                  </a:path>
                </a:pathLst>
              </a:custGeom>
              <a:ln w="2117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9" name="object 268">
                <a:extLst>
                  <a:ext uri="{FF2B5EF4-FFF2-40B4-BE49-F238E27FC236}">
                    <a16:creationId xmlns:a16="http://schemas.microsoft.com/office/drawing/2014/main" id="{3868961F-7E9C-7AAA-180F-6882F8A4001A}"/>
                  </a:ext>
                </a:extLst>
              </p:cNvPr>
              <p:cNvSpPr/>
              <p:nvPr/>
            </p:nvSpPr>
            <p:spPr>
              <a:xfrm>
                <a:off x="10293562" y="271414"/>
                <a:ext cx="0" cy="73101"/>
              </a:xfrm>
              <a:custGeom>
                <a:avLst/>
                <a:gdLst/>
                <a:ahLst/>
                <a:cxnLst/>
                <a:rect l="l" t="t" r="r" b="b"/>
                <a:pathLst>
                  <a:path h="112394">
                    <a:moveTo>
                      <a:pt x="0" y="0"/>
                    </a:moveTo>
                    <a:lnTo>
                      <a:pt x="0" y="111965"/>
                    </a:lnTo>
                  </a:path>
                </a:pathLst>
              </a:custGeom>
              <a:ln w="21932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0" name="object 269">
                <a:extLst>
                  <a:ext uri="{FF2B5EF4-FFF2-40B4-BE49-F238E27FC236}">
                    <a16:creationId xmlns:a16="http://schemas.microsoft.com/office/drawing/2014/main" id="{F012C5E8-8F24-7447-1543-69E211034991}"/>
                  </a:ext>
                </a:extLst>
              </p:cNvPr>
              <p:cNvSpPr/>
              <p:nvPr/>
            </p:nvSpPr>
            <p:spPr>
              <a:xfrm>
                <a:off x="10334938" y="307821"/>
                <a:ext cx="12217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51435">
                    <a:moveTo>
                      <a:pt x="0" y="0"/>
                    </a:moveTo>
                    <a:lnTo>
                      <a:pt x="21932" y="0"/>
                    </a:lnTo>
                    <a:lnTo>
                      <a:pt x="21932" y="51439"/>
                    </a:lnTo>
                    <a:lnTo>
                      <a:pt x="0" y="514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3" name="object 272">
                <a:extLst>
                  <a:ext uri="{FF2B5EF4-FFF2-40B4-BE49-F238E27FC236}">
                    <a16:creationId xmlns:a16="http://schemas.microsoft.com/office/drawing/2014/main" id="{638223B9-099F-6AE8-401A-2959A059751E}"/>
                  </a:ext>
                </a:extLst>
              </p:cNvPr>
              <p:cNvSpPr/>
              <p:nvPr/>
            </p:nvSpPr>
            <p:spPr>
              <a:xfrm>
                <a:off x="10262584" y="453956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4" name="object 273">
                <a:extLst>
                  <a:ext uri="{FF2B5EF4-FFF2-40B4-BE49-F238E27FC236}">
                    <a16:creationId xmlns:a16="http://schemas.microsoft.com/office/drawing/2014/main" id="{9269D9BA-6302-C3CC-0B0F-B5DC8D135010}"/>
                  </a:ext>
                </a:extLst>
              </p:cNvPr>
              <p:cNvSpPr/>
              <p:nvPr/>
            </p:nvSpPr>
            <p:spPr>
              <a:xfrm>
                <a:off x="10313314" y="453956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5" name="object 274">
                <a:extLst>
                  <a:ext uri="{FF2B5EF4-FFF2-40B4-BE49-F238E27FC236}">
                    <a16:creationId xmlns:a16="http://schemas.microsoft.com/office/drawing/2014/main" id="{4C80BD5B-42D3-C603-4163-8A887A2D936A}"/>
                  </a:ext>
                </a:extLst>
              </p:cNvPr>
              <p:cNvSpPr/>
              <p:nvPr/>
            </p:nvSpPr>
            <p:spPr>
              <a:xfrm>
                <a:off x="10364044" y="453956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33"/>
                    </a:lnTo>
                    <a:lnTo>
                      <a:pt x="0" y="219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6" name="object 275">
                <a:extLst>
                  <a:ext uri="{FF2B5EF4-FFF2-40B4-BE49-F238E27FC236}">
                    <a16:creationId xmlns:a16="http://schemas.microsoft.com/office/drawing/2014/main" id="{D010ABE6-964A-2C7D-C77D-089340B747DD}"/>
                  </a:ext>
                </a:extLst>
              </p:cNvPr>
              <p:cNvSpPr/>
              <p:nvPr/>
            </p:nvSpPr>
            <p:spPr>
              <a:xfrm>
                <a:off x="10248444" y="555800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7" name="object 276">
                <a:extLst>
                  <a:ext uri="{FF2B5EF4-FFF2-40B4-BE49-F238E27FC236}">
                    <a16:creationId xmlns:a16="http://schemas.microsoft.com/office/drawing/2014/main" id="{8AB54705-8A3E-95A1-9B48-2EAC5AFA94E6}"/>
                  </a:ext>
                </a:extLst>
              </p:cNvPr>
              <p:cNvSpPr/>
              <p:nvPr/>
            </p:nvSpPr>
            <p:spPr>
              <a:xfrm>
                <a:off x="10299174" y="555800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8" name="object 277">
                <a:extLst>
                  <a:ext uri="{FF2B5EF4-FFF2-40B4-BE49-F238E27FC236}">
                    <a16:creationId xmlns:a16="http://schemas.microsoft.com/office/drawing/2014/main" id="{7AF18C16-6287-DE8D-0424-FE6C56F8CCD8}"/>
                  </a:ext>
                </a:extLst>
              </p:cNvPr>
              <p:cNvSpPr/>
              <p:nvPr/>
            </p:nvSpPr>
            <p:spPr>
              <a:xfrm>
                <a:off x="10349904" y="555800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9" name="object 278">
                <a:extLst>
                  <a:ext uri="{FF2B5EF4-FFF2-40B4-BE49-F238E27FC236}">
                    <a16:creationId xmlns:a16="http://schemas.microsoft.com/office/drawing/2014/main" id="{C011FD3A-D8E2-3618-53B0-1FCB92CF84E9}"/>
                  </a:ext>
                </a:extLst>
              </p:cNvPr>
              <p:cNvSpPr/>
              <p:nvPr/>
            </p:nvSpPr>
            <p:spPr>
              <a:xfrm>
                <a:off x="10400633" y="555800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0" name="object 279">
                <a:extLst>
                  <a:ext uri="{FF2B5EF4-FFF2-40B4-BE49-F238E27FC236}">
                    <a16:creationId xmlns:a16="http://schemas.microsoft.com/office/drawing/2014/main" id="{49B7DD0B-83A4-2A83-630A-5EE80EF67115}"/>
                  </a:ext>
                </a:extLst>
              </p:cNvPr>
              <p:cNvSpPr/>
              <p:nvPr/>
            </p:nvSpPr>
            <p:spPr>
              <a:xfrm>
                <a:off x="10451779" y="555800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1" name="object 280">
                <a:extLst>
                  <a:ext uri="{FF2B5EF4-FFF2-40B4-BE49-F238E27FC236}">
                    <a16:creationId xmlns:a16="http://schemas.microsoft.com/office/drawing/2014/main" id="{D6B2F91A-F0B2-EF1D-9447-2542B5F6DEEF}"/>
                  </a:ext>
                </a:extLst>
              </p:cNvPr>
              <p:cNvSpPr/>
              <p:nvPr/>
            </p:nvSpPr>
            <p:spPr>
              <a:xfrm>
                <a:off x="10502509" y="555800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98" y="0"/>
                    </a:lnTo>
                    <a:lnTo>
                      <a:pt x="2269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2" name="object 281">
                <a:extLst>
                  <a:ext uri="{FF2B5EF4-FFF2-40B4-BE49-F238E27FC236}">
                    <a16:creationId xmlns:a16="http://schemas.microsoft.com/office/drawing/2014/main" id="{87C04BED-6280-32C3-F301-2324ED4E6232}"/>
                  </a:ext>
                </a:extLst>
              </p:cNvPr>
              <p:cNvSpPr/>
              <p:nvPr/>
            </p:nvSpPr>
            <p:spPr>
              <a:xfrm>
                <a:off x="10553233" y="555800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3" name="object 282">
                <a:extLst>
                  <a:ext uri="{FF2B5EF4-FFF2-40B4-BE49-F238E27FC236}">
                    <a16:creationId xmlns:a16="http://schemas.microsoft.com/office/drawing/2014/main" id="{CEEA4A84-A2B0-1FBA-5E35-091021FAB995}"/>
                  </a:ext>
                </a:extLst>
              </p:cNvPr>
              <p:cNvSpPr/>
              <p:nvPr/>
            </p:nvSpPr>
            <p:spPr>
              <a:xfrm>
                <a:off x="10604395" y="555800"/>
                <a:ext cx="12217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22225">
                    <a:moveTo>
                      <a:pt x="0" y="0"/>
                    </a:moveTo>
                    <a:lnTo>
                      <a:pt x="21882" y="0"/>
                    </a:lnTo>
                    <a:lnTo>
                      <a:pt x="21882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4" name="object 283">
                <a:extLst>
                  <a:ext uri="{FF2B5EF4-FFF2-40B4-BE49-F238E27FC236}">
                    <a16:creationId xmlns:a16="http://schemas.microsoft.com/office/drawing/2014/main" id="{D10C6F72-9CD3-C446-4B9B-B43ECEC65D29}"/>
                  </a:ext>
                </a:extLst>
              </p:cNvPr>
              <p:cNvSpPr/>
              <p:nvPr/>
            </p:nvSpPr>
            <p:spPr>
              <a:xfrm>
                <a:off x="10653451" y="555800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5" name="object 284">
                <a:extLst>
                  <a:ext uri="{FF2B5EF4-FFF2-40B4-BE49-F238E27FC236}">
                    <a16:creationId xmlns:a16="http://schemas.microsoft.com/office/drawing/2014/main" id="{90078783-97C4-C407-CAD7-08EF34652D1A}"/>
                  </a:ext>
                </a:extLst>
              </p:cNvPr>
              <p:cNvSpPr/>
              <p:nvPr/>
            </p:nvSpPr>
            <p:spPr>
              <a:xfrm>
                <a:off x="10704170" y="555800"/>
                <a:ext cx="12566" cy="14455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22225">
                    <a:moveTo>
                      <a:pt x="0" y="0"/>
                    </a:moveTo>
                    <a:lnTo>
                      <a:pt x="22688" y="0"/>
                    </a:lnTo>
                    <a:lnTo>
                      <a:pt x="22688" y="21943"/>
                    </a:lnTo>
                    <a:lnTo>
                      <a:pt x="0" y="219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6" name="object 285">
                <a:extLst>
                  <a:ext uri="{FF2B5EF4-FFF2-40B4-BE49-F238E27FC236}">
                    <a16:creationId xmlns:a16="http://schemas.microsoft.com/office/drawing/2014/main" id="{81ADFFC2-0797-0E78-9365-DBD575967119}"/>
                  </a:ext>
                </a:extLst>
              </p:cNvPr>
              <p:cNvSpPr/>
              <p:nvPr/>
            </p:nvSpPr>
            <p:spPr>
              <a:xfrm>
                <a:off x="10498767" y="516933"/>
                <a:ext cx="6003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966" y="0"/>
                    </a:lnTo>
                  </a:path>
                </a:pathLst>
              </a:custGeom>
              <a:ln w="605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7" name="object 286">
                <a:extLst>
                  <a:ext uri="{FF2B5EF4-FFF2-40B4-BE49-F238E27FC236}">
                    <a16:creationId xmlns:a16="http://schemas.microsoft.com/office/drawing/2014/main" id="{C9FFE312-9EA4-4928-35E4-67955D8AF146}"/>
                  </a:ext>
                </a:extLst>
              </p:cNvPr>
              <p:cNvSpPr/>
              <p:nvPr/>
            </p:nvSpPr>
            <p:spPr>
              <a:xfrm>
                <a:off x="10566148" y="516933"/>
                <a:ext cx="6003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8906" y="0"/>
                    </a:lnTo>
                  </a:path>
                </a:pathLst>
              </a:custGeom>
              <a:ln w="605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2" name="object 241">
                <a:extLst>
                  <a:ext uri="{FF2B5EF4-FFF2-40B4-BE49-F238E27FC236}">
                    <a16:creationId xmlns:a16="http://schemas.microsoft.com/office/drawing/2014/main" id="{9A1B1818-E853-E48A-DD4C-724F83A49E61}"/>
                  </a:ext>
                </a:extLst>
              </p:cNvPr>
              <p:cNvSpPr/>
              <p:nvPr/>
            </p:nvSpPr>
            <p:spPr>
              <a:xfrm>
                <a:off x="10176924" y="506213"/>
                <a:ext cx="608398" cy="145376"/>
              </a:xfrm>
              <a:custGeom>
                <a:avLst/>
                <a:gdLst/>
                <a:ahLst/>
                <a:cxnLst/>
                <a:rect l="l" t="t" r="r" b="b"/>
                <a:pathLst>
                  <a:path w="1106804" h="223519">
                    <a:moveTo>
                      <a:pt x="1106701" y="21187"/>
                    </a:moveTo>
                    <a:lnTo>
                      <a:pt x="1085525" y="21187"/>
                    </a:lnTo>
                    <a:lnTo>
                      <a:pt x="1085525" y="90778"/>
                    </a:lnTo>
                    <a:lnTo>
                      <a:pt x="996988" y="210306"/>
                    </a:lnTo>
                    <a:lnTo>
                      <a:pt x="1014433" y="223164"/>
                    </a:lnTo>
                    <a:lnTo>
                      <a:pt x="1106701" y="98351"/>
                    </a:lnTo>
                    <a:lnTo>
                      <a:pt x="1106701" y="21187"/>
                    </a:lnTo>
                    <a:close/>
                  </a:path>
                  <a:path w="1106804" h="223519">
                    <a:moveTo>
                      <a:pt x="1106701" y="0"/>
                    </a:moveTo>
                    <a:lnTo>
                      <a:pt x="0" y="0"/>
                    </a:lnTo>
                    <a:lnTo>
                      <a:pt x="0" y="56744"/>
                    </a:lnTo>
                    <a:lnTo>
                      <a:pt x="26480" y="197449"/>
                    </a:lnTo>
                    <a:lnTo>
                      <a:pt x="47656" y="193667"/>
                    </a:lnTo>
                    <a:lnTo>
                      <a:pt x="21942" y="55987"/>
                    </a:lnTo>
                    <a:lnTo>
                      <a:pt x="21942" y="21187"/>
                    </a:lnTo>
                    <a:lnTo>
                      <a:pt x="1106701" y="21187"/>
                    </a:lnTo>
                    <a:lnTo>
                      <a:pt x="1106701" y="0"/>
                    </a:lnTo>
                    <a:close/>
                  </a:path>
                </a:pathLst>
              </a:custGeom>
              <a:solidFill>
                <a:srgbClr val="000103"/>
              </a:solidFill>
              <a:ln w="9525">
                <a:solidFill>
                  <a:schemeClr val="tx1">
                    <a:lumMod val="50000"/>
                  </a:schemeClr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9" name="object 238">
                <a:extLst>
                  <a:ext uri="{FF2B5EF4-FFF2-40B4-BE49-F238E27FC236}">
                    <a16:creationId xmlns:a16="http://schemas.microsoft.com/office/drawing/2014/main" id="{D0B18ABE-9F5F-7293-9FA5-F2B5FCB6B170}"/>
                  </a:ext>
                </a:extLst>
              </p:cNvPr>
              <p:cNvSpPr/>
              <p:nvPr/>
            </p:nvSpPr>
            <p:spPr>
              <a:xfrm>
                <a:off x="10210186" y="436734"/>
                <a:ext cx="11868" cy="46256"/>
              </a:xfrm>
              <a:custGeom>
                <a:avLst/>
                <a:gdLst/>
                <a:ahLst/>
                <a:cxnLst/>
                <a:rect l="l" t="t" r="r" b="b"/>
                <a:pathLst>
                  <a:path w="21589" h="71119">
                    <a:moveTo>
                      <a:pt x="0" y="71121"/>
                    </a:moveTo>
                    <a:lnTo>
                      <a:pt x="21186" y="71121"/>
                    </a:lnTo>
                    <a:lnTo>
                      <a:pt x="21186" y="0"/>
                    </a:lnTo>
                    <a:lnTo>
                      <a:pt x="0" y="0"/>
                    </a:lnTo>
                    <a:lnTo>
                      <a:pt x="0" y="71121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1" name="object 240">
                <a:extLst>
                  <a:ext uri="{FF2B5EF4-FFF2-40B4-BE49-F238E27FC236}">
                    <a16:creationId xmlns:a16="http://schemas.microsoft.com/office/drawing/2014/main" id="{D6A12134-7C54-B6AB-C24C-4002367BCFAA}"/>
                  </a:ext>
                </a:extLst>
              </p:cNvPr>
              <p:cNvSpPr/>
              <p:nvPr/>
            </p:nvSpPr>
            <p:spPr>
              <a:xfrm>
                <a:off x="10439723" y="436733"/>
                <a:ext cx="12217" cy="42952"/>
              </a:xfrm>
              <a:custGeom>
                <a:avLst/>
                <a:gdLst/>
                <a:ahLst/>
                <a:cxnLst/>
                <a:rect l="l" t="t" r="r" b="b"/>
                <a:pathLst>
                  <a:path w="22225" h="66039">
                    <a:moveTo>
                      <a:pt x="21932" y="0"/>
                    </a:moveTo>
                    <a:lnTo>
                      <a:pt x="0" y="0"/>
                    </a:lnTo>
                    <a:lnTo>
                      <a:pt x="0" y="65809"/>
                    </a:lnTo>
                    <a:lnTo>
                      <a:pt x="21932" y="65809"/>
                    </a:lnTo>
                    <a:lnTo>
                      <a:pt x="21932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423" name="object 19">
            <a:extLst>
              <a:ext uri="{FF2B5EF4-FFF2-40B4-BE49-F238E27FC236}">
                <a16:creationId xmlns:a16="http://schemas.microsoft.com/office/drawing/2014/main" id="{BC252E1C-0A0A-D284-E61F-3CE9F9D08C28}"/>
              </a:ext>
            </a:extLst>
          </p:cNvPr>
          <p:cNvSpPr txBox="1">
            <a:spLocks/>
          </p:cNvSpPr>
          <p:nvPr/>
        </p:nvSpPr>
        <p:spPr>
          <a:xfrm>
            <a:off x="477161" y="6152325"/>
            <a:ext cx="2889667" cy="156453"/>
          </a:xfrm>
          <a:prstGeom prst="rect">
            <a:avLst/>
          </a:prstGeom>
        </p:spPr>
        <p:txBody>
          <a:bodyPr vert="horz" wrap="square" lIns="0" tIns="2540" rIns="14400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algn="ctr">
              <a:spcBef>
                <a:spcPts val="20"/>
              </a:spcBef>
            </a:pPr>
            <a:r>
              <a:rPr lang="fr-FR" sz="1000" i="1" spc="-5"/>
              <a:t>Données AIE 2023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472C17-BBE0-D1DD-2D03-F119A83FBDA3}"/>
              </a:ext>
            </a:extLst>
          </p:cNvPr>
          <p:cNvSpPr txBox="1">
            <a:spLocks/>
          </p:cNvSpPr>
          <p:nvPr/>
        </p:nvSpPr>
        <p:spPr>
          <a:xfrm>
            <a:off x="320136" y="1013303"/>
            <a:ext cx="4475408" cy="905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fr-FR" sz="1600" b="1">
                <a:solidFill>
                  <a:schemeClr val="accent2"/>
                </a:solidFill>
                <a:latin typeface="Arial Narrow" panose="020B0606020202030204" pitchFamily="34" charset="0"/>
                <a:cs typeface="Arial"/>
              </a:rPr>
              <a:t>LE MONDE </a:t>
            </a:r>
            <a:r>
              <a:rPr lang="fr-FR" sz="1600" b="1">
                <a:solidFill>
                  <a:srgbClr val="262627"/>
                </a:solidFill>
                <a:latin typeface="Arial Narrow" panose="020B0606020202030204" pitchFamily="34" charset="0"/>
                <a:cs typeface="Arial"/>
              </a:rPr>
              <a:t>A</a:t>
            </a:r>
            <a:r>
              <a:rPr lang="fr-FR" sz="1600" b="1">
                <a:solidFill>
                  <a:schemeClr val="accent2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fr-FR" sz="1600" b="1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PRODUIT</a:t>
            </a:r>
          </a:p>
          <a:p>
            <a:pPr marL="12700">
              <a:spcBef>
                <a:spcPts val="95"/>
              </a:spcBef>
            </a:pPr>
            <a:r>
              <a:rPr lang="fr-FR" sz="2000" b="1">
                <a:solidFill>
                  <a:schemeClr val="bg1"/>
                </a:solidFill>
                <a:highlight>
                  <a:srgbClr val="008DD0"/>
                </a:highlight>
                <a:latin typeface="Arial Narrow" panose="020B0606020202030204" pitchFamily="34" charset="0"/>
                <a:cs typeface="Arial"/>
              </a:rPr>
              <a:t>102,1 MILLIONS </a:t>
            </a:r>
            <a:r>
              <a:rPr lang="fr-FR" sz="1600" b="1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fr-FR" sz="1600" b="1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de barils de pétrole brut par jour en 2023</a:t>
            </a:r>
            <a:endParaRPr lang="fr-FR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172AA94F-68C9-1B5E-30DF-1D191ED9CF3A}"/>
              </a:ext>
            </a:extLst>
          </p:cNvPr>
          <p:cNvGrpSpPr/>
          <p:nvPr/>
        </p:nvGrpSpPr>
        <p:grpSpPr>
          <a:xfrm>
            <a:off x="278379" y="1755328"/>
            <a:ext cx="4166659" cy="3997087"/>
            <a:chOff x="430857" y="2134858"/>
            <a:chExt cx="3802419" cy="3637445"/>
          </a:xfrm>
        </p:grpSpPr>
        <p:graphicFrame>
          <p:nvGraphicFramePr>
            <p:cNvPr id="25" name="Graphique 24">
              <a:extLst>
                <a:ext uri="{FF2B5EF4-FFF2-40B4-BE49-F238E27FC236}">
                  <a16:creationId xmlns:a16="http://schemas.microsoft.com/office/drawing/2014/main" id="{3D215182-7916-8456-7FA3-8E14BF871A3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51559325"/>
                </p:ext>
              </p:extLst>
            </p:nvPr>
          </p:nvGraphicFramePr>
          <p:xfrm>
            <a:off x="879538" y="2134858"/>
            <a:ext cx="3009349" cy="36374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416" name="ZoneTexte 415">
              <a:extLst>
                <a:ext uri="{FF2B5EF4-FFF2-40B4-BE49-F238E27FC236}">
                  <a16:creationId xmlns:a16="http://schemas.microsoft.com/office/drawing/2014/main" id="{0195424E-7D83-0EC5-43F4-ACC1F951455B}"/>
                </a:ext>
              </a:extLst>
            </p:cNvPr>
            <p:cNvSpPr txBox="1">
              <a:spLocks/>
            </p:cNvSpPr>
            <p:nvPr/>
          </p:nvSpPr>
          <p:spPr>
            <a:xfrm>
              <a:off x="1145994" y="4928002"/>
              <a:ext cx="8836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>
                  <a:solidFill>
                    <a:srgbClr val="7698D4"/>
                  </a:solidFill>
                </a:rPr>
                <a:t>Amérique</a:t>
              </a:r>
            </a:p>
            <a:p>
              <a:r>
                <a:rPr lang="fr-FR" sz="1400" b="1">
                  <a:solidFill>
                    <a:srgbClr val="7698D4"/>
                  </a:solidFill>
                </a:rPr>
                <a:t>Latine </a:t>
              </a:r>
            </a:p>
          </p:txBody>
        </p:sp>
        <p:sp>
          <p:nvSpPr>
            <p:cNvPr id="418" name="ZoneTexte 417">
              <a:extLst>
                <a:ext uri="{FF2B5EF4-FFF2-40B4-BE49-F238E27FC236}">
                  <a16:creationId xmlns:a16="http://schemas.microsoft.com/office/drawing/2014/main" id="{821BC4F1-1093-48E5-B741-60649F082B98}"/>
                </a:ext>
              </a:extLst>
            </p:cNvPr>
            <p:cNvSpPr txBox="1">
              <a:spLocks/>
            </p:cNvSpPr>
            <p:nvPr/>
          </p:nvSpPr>
          <p:spPr>
            <a:xfrm>
              <a:off x="3336977" y="4585889"/>
              <a:ext cx="896299" cy="476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>
                  <a:solidFill>
                    <a:srgbClr val="203864"/>
                  </a:solidFill>
                </a:rPr>
                <a:t>Moyen </a:t>
              </a:r>
            </a:p>
            <a:p>
              <a:r>
                <a:rPr lang="fr-FR" sz="1400" b="1">
                  <a:solidFill>
                    <a:srgbClr val="203864"/>
                  </a:solidFill>
                </a:rPr>
                <a:t>Orient  </a:t>
              </a:r>
            </a:p>
          </p:txBody>
        </p:sp>
        <p:sp>
          <p:nvSpPr>
            <p:cNvPr id="417" name="ZoneTexte 416">
              <a:extLst>
                <a:ext uri="{FF2B5EF4-FFF2-40B4-BE49-F238E27FC236}">
                  <a16:creationId xmlns:a16="http://schemas.microsoft.com/office/drawing/2014/main" id="{9C8D98C0-56BB-F9AF-8D75-BAB3695F023C}"/>
                </a:ext>
              </a:extLst>
            </p:cNvPr>
            <p:cNvSpPr txBox="1">
              <a:spLocks/>
            </p:cNvSpPr>
            <p:nvPr/>
          </p:nvSpPr>
          <p:spPr>
            <a:xfrm>
              <a:off x="891860" y="2573634"/>
              <a:ext cx="1482872" cy="602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>
                  <a:solidFill>
                    <a:srgbClr val="335A9F"/>
                  </a:solidFill>
                </a:rPr>
                <a:t>Asie</a:t>
              </a:r>
            </a:p>
            <a:p>
              <a:r>
                <a:rPr lang="fr-FR" sz="1400" b="1">
                  <a:solidFill>
                    <a:srgbClr val="335A9F"/>
                  </a:solidFill>
                </a:rPr>
                <a:t>Océanie</a:t>
              </a:r>
            </a:p>
          </p:txBody>
        </p:sp>
        <p:sp>
          <p:nvSpPr>
            <p:cNvPr id="414" name="ZoneTexte 413">
              <a:extLst>
                <a:ext uri="{FF2B5EF4-FFF2-40B4-BE49-F238E27FC236}">
                  <a16:creationId xmlns:a16="http://schemas.microsoft.com/office/drawing/2014/main" id="{33F7BA6F-8CE8-B4DF-6C57-12D5EABB13C7}"/>
                </a:ext>
              </a:extLst>
            </p:cNvPr>
            <p:cNvSpPr txBox="1">
              <a:spLocks/>
            </p:cNvSpPr>
            <p:nvPr/>
          </p:nvSpPr>
          <p:spPr>
            <a:xfrm>
              <a:off x="612262" y="4416643"/>
              <a:ext cx="729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>
                  <a:solidFill>
                    <a:srgbClr val="5881CA"/>
                  </a:solidFill>
                </a:rPr>
                <a:t>Afrique</a:t>
              </a:r>
              <a:r>
                <a:rPr lang="fr-FR" sz="1400" b="1">
                  <a:solidFill>
                    <a:srgbClr val="294881"/>
                  </a:solidFill>
                </a:rPr>
                <a:t> </a:t>
              </a:r>
            </a:p>
          </p:txBody>
        </p:sp>
        <p:sp>
          <p:nvSpPr>
            <p:cNvPr id="419" name="ZoneTexte 418">
              <a:extLst>
                <a:ext uri="{FF2B5EF4-FFF2-40B4-BE49-F238E27FC236}">
                  <a16:creationId xmlns:a16="http://schemas.microsoft.com/office/drawing/2014/main" id="{55DF3CC6-CE11-3747-E6F1-96C644985F1A}"/>
                </a:ext>
              </a:extLst>
            </p:cNvPr>
            <p:cNvSpPr txBox="1">
              <a:spLocks/>
            </p:cNvSpPr>
            <p:nvPr/>
          </p:nvSpPr>
          <p:spPr>
            <a:xfrm>
              <a:off x="2486708" y="2331570"/>
              <a:ext cx="1482872" cy="602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>
                  <a:solidFill>
                    <a:srgbClr val="294881"/>
                  </a:solidFill>
                </a:rPr>
                <a:t>Amérique</a:t>
              </a:r>
              <a:r>
                <a:rPr lang="fr-FR" sz="1400" b="1">
                  <a:solidFill>
                    <a:srgbClr val="7698D4"/>
                  </a:solidFill>
                </a:rPr>
                <a:t> </a:t>
              </a:r>
            </a:p>
            <a:p>
              <a:r>
                <a:rPr lang="fr-FR" sz="1400" b="1">
                  <a:solidFill>
                    <a:srgbClr val="294881"/>
                  </a:solidFill>
                </a:rPr>
                <a:t>du</a:t>
              </a:r>
              <a:r>
                <a:rPr lang="fr-FR" sz="1400" b="1">
                  <a:solidFill>
                    <a:srgbClr val="7698D4"/>
                  </a:solidFill>
                </a:rPr>
                <a:t> </a:t>
              </a:r>
              <a:r>
                <a:rPr lang="fr-FR" sz="1400" b="1">
                  <a:solidFill>
                    <a:srgbClr val="294881"/>
                  </a:solidFill>
                </a:rPr>
                <a:t>Nord</a:t>
              </a:r>
              <a:r>
                <a:rPr lang="fr-FR" sz="1400" b="1">
                  <a:solidFill>
                    <a:srgbClr val="7698D4"/>
                  </a:solidFill>
                </a:rPr>
                <a:t> </a:t>
              </a:r>
            </a:p>
          </p:txBody>
        </p:sp>
        <p:sp>
          <p:nvSpPr>
            <p:cNvPr id="420" name="ZoneTexte 419">
              <a:extLst>
                <a:ext uri="{FF2B5EF4-FFF2-40B4-BE49-F238E27FC236}">
                  <a16:creationId xmlns:a16="http://schemas.microsoft.com/office/drawing/2014/main" id="{FF98ACA3-52AB-F9ED-0864-A98345765877}"/>
                </a:ext>
              </a:extLst>
            </p:cNvPr>
            <p:cNvSpPr txBox="1">
              <a:spLocks/>
            </p:cNvSpPr>
            <p:nvPr/>
          </p:nvSpPr>
          <p:spPr>
            <a:xfrm>
              <a:off x="1911317" y="5200364"/>
              <a:ext cx="7165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>
                  <a:solidFill>
                    <a:srgbClr val="51535A"/>
                  </a:solidFill>
                </a:rPr>
                <a:t>Europe</a:t>
              </a:r>
              <a:r>
                <a:rPr lang="fr-FR" sz="1400" b="1">
                  <a:solidFill>
                    <a:srgbClr val="294881"/>
                  </a:solidFill>
                </a:rPr>
                <a:t>  </a:t>
              </a:r>
            </a:p>
          </p:txBody>
        </p:sp>
        <p:sp>
          <p:nvSpPr>
            <p:cNvPr id="421" name="object 177">
              <a:extLst>
                <a:ext uri="{FF2B5EF4-FFF2-40B4-BE49-F238E27FC236}">
                  <a16:creationId xmlns:a16="http://schemas.microsoft.com/office/drawing/2014/main" id="{0C03B8CD-D951-D34C-0D5C-EFF34B5CB283}"/>
                </a:ext>
              </a:extLst>
            </p:cNvPr>
            <p:cNvSpPr txBox="1">
              <a:spLocks/>
            </p:cNvSpPr>
            <p:nvPr/>
          </p:nvSpPr>
          <p:spPr>
            <a:xfrm>
              <a:off x="1540977" y="3478542"/>
              <a:ext cx="1590979" cy="102271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spcBef>
                  <a:spcPts val="95"/>
                </a:spcBef>
              </a:pPr>
              <a:r>
                <a:rPr lang="fr-FR" sz="1600" b="1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répartition </a:t>
              </a:r>
            </a:p>
            <a:p>
              <a:pPr marL="12700" algn="ctr">
                <a:spcBef>
                  <a:spcPts val="95"/>
                </a:spcBef>
              </a:pPr>
              <a:r>
                <a:rPr lang="fr-FR" sz="1600" b="1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de la production mondiale par</a:t>
              </a:r>
            </a:p>
            <a:p>
              <a:pPr marL="12700" algn="ctr">
                <a:spcBef>
                  <a:spcPts val="95"/>
                </a:spcBef>
              </a:pPr>
              <a:r>
                <a:rPr lang="fr-FR" sz="1600" b="1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 région </a:t>
              </a:r>
              <a:endParaRPr lang="fr-FR" sz="1100" b="1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endParaRPr>
            </a:p>
          </p:txBody>
        </p:sp>
        <p:sp>
          <p:nvSpPr>
            <p:cNvPr id="427" name="ZoneTexte 426">
              <a:extLst>
                <a:ext uri="{FF2B5EF4-FFF2-40B4-BE49-F238E27FC236}">
                  <a16:creationId xmlns:a16="http://schemas.microsoft.com/office/drawing/2014/main" id="{143F264D-D789-6275-845D-F76D280DD4CB}"/>
                </a:ext>
              </a:extLst>
            </p:cNvPr>
            <p:cNvSpPr txBox="1">
              <a:spLocks/>
            </p:cNvSpPr>
            <p:nvPr/>
          </p:nvSpPr>
          <p:spPr>
            <a:xfrm>
              <a:off x="430857" y="3541005"/>
              <a:ext cx="1482872" cy="354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>
                  <a:solidFill>
                    <a:srgbClr val="3D6BBD"/>
                  </a:solidFill>
                </a:rPr>
                <a:t>Russie</a:t>
              </a:r>
            </a:p>
          </p:txBody>
        </p:sp>
      </p:grpSp>
      <p:sp>
        <p:nvSpPr>
          <p:cNvPr id="58" name="ZoneTexte 57">
            <a:extLst>
              <a:ext uri="{FF2B5EF4-FFF2-40B4-BE49-F238E27FC236}">
                <a16:creationId xmlns:a16="http://schemas.microsoft.com/office/drawing/2014/main" id="{34B0575C-6878-DCF2-4355-24E86AC07613}"/>
              </a:ext>
            </a:extLst>
          </p:cNvPr>
          <p:cNvSpPr txBox="1">
            <a:spLocks/>
          </p:cNvSpPr>
          <p:nvPr/>
        </p:nvSpPr>
        <p:spPr>
          <a:xfrm>
            <a:off x="5257387" y="1017407"/>
            <a:ext cx="66467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cap="all" dirty="0">
                <a:solidFill>
                  <a:schemeClr val="accent2"/>
                </a:solidFill>
              </a:rPr>
              <a:t>La France </a:t>
            </a:r>
            <a:r>
              <a:rPr lang="fr-FR" sz="1600" b="1" cap="all" dirty="0">
                <a:solidFill>
                  <a:srgbClr val="262627"/>
                </a:solidFill>
              </a:rPr>
              <a:t>a </a:t>
            </a:r>
            <a:r>
              <a:rPr lang="fr-FR" sz="1600" b="1" cap="all" dirty="0">
                <a:solidFill>
                  <a:schemeClr val="tx1">
                    <a:lumMod val="50000"/>
                  </a:schemeClr>
                </a:solidFill>
              </a:rPr>
              <a:t>Importé</a:t>
            </a:r>
            <a:r>
              <a:rPr lang="fr-FR" sz="1600" b="1" cap="all" dirty="0"/>
              <a:t>                     </a:t>
            </a:r>
          </a:p>
          <a:p>
            <a:r>
              <a:rPr lang="fr-FR" sz="2000" b="1" dirty="0">
                <a:solidFill>
                  <a:schemeClr val="bg2">
                    <a:lumMod val="50000"/>
                  </a:schemeClr>
                </a:solidFill>
                <a:highlight>
                  <a:srgbClr val="008DD0"/>
                </a:highlight>
                <a:latin typeface="Arial Narrow" panose="020B0606020202030204" pitchFamily="34" charset="0"/>
                <a:cs typeface="Arial"/>
              </a:rPr>
              <a:t> </a:t>
            </a:r>
            <a:r>
              <a:rPr lang="fr-FR" sz="2000" b="1" dirty="0">
                <a:solidFill>
                  <a:schemeClr val="bg1"/>
                </a:solidFill>
                <a:highlight>
                  <a:srgbClr val="008DD0"/>
                </a:highlight>
                <a:latin typeface="Arial Narrow" panose="020B0606020202030204" pitchFamily="34" charset="0"/>
                <a:cs typeface="Arial"/>
              </a:rPr>
              <a:t>0,9 MILLION </a:t>
            </a:r>
            <a:r>
              <a:rPr lang="fr-FR" sz="2000" b="1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lang="fr-FR" sz="1600" b="1" dirty="0">
                <a:solidFill>
                  <a:schemeClr val="tx1">
                    <a:lumMod val="50000"/>
                  </a:schemeClr>
                </a:solidFill>
              </a:rPr>
              <a:t>de barils de pétrole brut par jour en 2023, soit </a:t>
            </a:r>
            <a:r>
              <a:rPr lang="fr-FR" sz="2000" b="1" dirty="0">
                <a:solidFill>
                  <a:schemeClr val="bg1"/>
                </a:solidFill>
                <a:highlight>
                  <a:srgbClr val="008DD0"/>
                </a:highlight>
                <a:latin typeface="Arial Narrow" panose="020B0606020202030204" pitchFamily="34" charset="0"/>
                <a:cs typeface="Arial"/>
              </a:rPr>
              <a:t>moins de 1% </a:t>
            </a:r>
            <a:r>
              <a:rPr lang="fr-FR" sz="1600" b="1" i="1" dirty="0">
                <a:solidFill>
                  <a:schemeClr val="tx1">
                    <a:lumMod val="50000"/>
                  </a:schemeClr>
                </a:solidFill>
              </a:rPr>
              <a:t>de la production mondiale</a:t>
            </a:r>
          </a:p>
        </p:txBody>
      </p:sp>
      <p:sp>
        <p:nvSpPr>
          <p:cNvPr id="431" name="object 19">
            <a:extLst>
              <a:ext uri="{FF2B5EF4-FFF2-40B4-BE49-F238E27FC236}">
                <a16:creationId xmlns:a16="http://schemas.microsoft.com/office/drawing/2014/main" id="{B3A55B6D-80D5-57E3-59C4-6EE6F04CC29B}"/>
              </a:ext>
            </a:extLst>
          </p:cNvPr>
          <p:cNvSpPr txBox="1">
            <a:spLocks/>
          </p:cNvSpPr>
          <p:nvPr/>
        </p:nvSpPr>
        <p:spPr>
          <a:xfrm>
            <a:off x="7912588" y="6150901"/>
            <a:ext cx="1312726" cy="156453"/>
          </a:xfrm>
          <a:prstGeom prst="rect">
            <a:avLst/>
          </a:prstGeom>
        </p:spPr>
        <p:txBody>
          <a:bodyPr vert="horz" wrap="square" lIns="0" tIns="2540" rIns="18000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20"/>
              </a:spcBef>
            </a:pPr>
            <a:r>
              <a:rPr lang="fr-FR" sz="1000" i="1" dirty="0"/>
              <a:t>Données CPDP 2023</a:t>
            </a:r>
          </a:p>
        </p:txBody>
      </p:sp>
      <p:sp>
        <p:nvSpPr>
          <p:cNvPr id="432" name="Slide Number Placeholder 3">
            <a:extLst>
              <a:ext uri="{FF2B5EF4-FFF2-40B4-BE49-F238E27FC236}">
                <a16:creationId xmlns:a16="http://schemas.microsoft.com/office/drawing/2014/main" id="{2B18B365-83CF-4C1A-69F8-D00D9D7A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6100" y="6428920"/>
            <a:ext cx="720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BE1EADBB-1859-2046-8C64-7EF6E0AA7B3D}"/>
              </a:ext>
            </a:extLst>
          </p:cNvPr>
          <p:cNvSpPr txBox="1">
            <a:spLocks/>
          </p:cNvSpPr>
          <p:nvPr/>
        </p:nvSpPr>
        <p:spPr>
          <a:xfrm>
            <a:off x="8703173" y="6158047"/>
            <a:ext cx="2889667" cy="141064"/>
          </a:xfrm>
          <a:prstGeom prst="rect">
            <a:avLst/>
          </a:prstGeom>
        </p:spPr>
        <p:txBody>
          <a:bodyPr vert="horz" wrap="square" lIns="0" tIns="2540" rIns="14400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algn="ctr">
              <a:spcBef>
                <a:spcPts val="20"/>
              </a:spcBef>
            </a:pPr>
            <a:r>
              <a:rPr lang="fr-FR" sz="900" i="1" spc="-5">
                <a:solidFill>
                  <a:schemeClr val="tx2"/>
                </a:solidFill>
              </a:rPr>
              <a:t>*Autres: Mer du Nord et Amérique Latine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83B8D62-3140-F347-2035-C41AFBF5A6A2}"/>
              </a:ext>
            </a:extLst>
          </p:cNvPr>
          <p:cNvCxnSpPr>
            <a:cxnSpLocks/>
          </p:cNvCxnSpPr>
          <p:nvPr/>
        </p:nvCxnSpPr>
        <p:spPr>
          <a:xfrm>
            <a:off x="4878687" y="1148046"/>
            <a:ext cx="6665" cy="486256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A2449615-BA10-EBDF-7423-FD2D3251120A}"/>
              </a:ext>
            </a:extLst>
          </p:cNvPr>
          <p:cNvSpPr txBox="1"/>
          <p:nvPr/>
        </p:nvSpPr>
        <p:spPr>
          <a:xfrm>
            <a:off x="6143013" y="2344123"/>
            <a:ext cx="95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tx2">
                    <a:lumMod val="75000"/>
                  </a:schemeClr>
                </a:solidFill>
              </a:rPr>
              <a:t>2022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CEB67E04-4476-E382-C97B-8B3A4E014D43}"/>
              </a:ext>
            </a:extLst>
          </p:cNvPr>
          <p:cNvSpPr txBox="1"/>
          <p:nvPr/>
        </p:nvSpPr>
        <p:spPr>
          <a:xfrm>
            <a:off x="9738975" y="2040539"/>
            <a:ext cx="74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chemeClr val="tx2">
                    <a:lumMod val="75000"/>
                  </a:schemeClr>
                </a:solidFill>
              </a:rPr>
              <a:t>2023</a:t>
            </a:r>
            <a:endParaRPr lang="fr-FR" sz="2000" b="1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8E00390-77F4-B4B3-68FD-8CC35ECED657}"/>
              </a:ext>
            </a:extLst>
          </p:cNvPr>
          <p:cNvGrpSpPr/>
          <p:nvPr/>
        </p:nvGrpSpPr>
        <p:grpSpPr>
          <a:xfrm>
            <a:off x="7771618" y="2294876"/>
            <a:ext cx="4847409" cy="3169344"/>
            <a:chOff x="7814383" y="3212474"/>
            <a:chExt cx="5000267" cy="3094521"/>
          </a:xfrm>
        </p:grpSpPr>
        <p:graphicFrame>
          <p:nvGraphicFramePr>
            <p:cNvPr id="18" name="Graphique 17">
              <a:extLst>
                <a:ext uri="{FF2B5EF4-FFF2-40B4-BE49-F238E27FC236}">
                  <a16:creationId xmlns:a16="http://schemas.microsoft.com/office/drawing/2014/main" id="{3DC71E9A-D5DF-4B7A-4F02-00418344648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08346299"/>
                </p:ext>
              </p:extLst>
            </p:nvPr>
          </p:nvGraphicFramePr>
          <p:xfrm>
            <a:off x="7814383" y="3212474"/>
            <a:ext cx="5000267" cy="30945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828" name="ZoneTexte 827">
              <a:extLst>
                <a:ext uri="{FF2B5EF4-FFF2-40B4-BE49-F238E27FC236}">
                  <a16:creationId xmlns:a16="http://schemas.microsoft.com/office/drawing/2014/main" id="{6A42A98C-8170-0342-231B-C0AAEA1EBE00}"/>
                </a:ext>
              </a:extLst>
            </p:cNvPr>
            <p:cNvSpPr txBox="1">
              <a:spLocks/>
            </p:cNvSpPr>
            <p:nvPr/>
          </p:nvSpPr>
          <p:spPr>
            <a:xfrm>
              <a:off x="9441466" y="5888857"/>
              <a:ext cx="7237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>
                  <a:solidFill>
                    <a:srgbClr val="3D6BBD"/>
                  </a:solidFill>
                </a:rPr>
                <a:t>Europe </a:t>
              </a:r>
            </a:p>
          </p:txBody>
        </p:sp>
        <p:sp>
          <p:nvSpPr>
            <p:cNvPr id="830" name="ZoneTexte 829">
              <a:extLst>
                <a:ext uri="{FF2B5EF4-FFF2-40B4-BE49-F238E27FC236}">
                  <a16:creationId xmlns:a16="http://schemas.microsoft.com/office/drawing/2014/main" id="{04495D52-E878-6E37-8150-B258CCACC0E9}"/>
                </a:ext>
              </a:extLst>
            </p:cNvPr>
            <p:cNvSpPr txBox="1">
              <a:spLocks/>
            </p:cNvSpPr>
            <p:nvPr/>
          </p:nvSpPr>
          <p:spPr>
            <a:xfrm>
              <a:off x="11470418" y="5014408"/>
              <a:ext cx="898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>
                  <a:solidFill>
                    <a:srgbClr val="294881"/>
                  </a:solidFill>
                </a:rPr>
                <a:t>Afrique</a:t>
              </a:r>
              <a:r>
                <a:rPr lang="fr-FR" sz="1400" b="1">
                  <a:solidFill>
                    <a:srgbClr val="203864"/>
                  </a:solidFill>
                </a:rPr>
                <a:t> </a:t>
              </a:r>
            </a:p>
          </p:txBody>
        </p:sp>
        <p:sp>
          <p:nvSpPr>
            <p:cNvPr id="831" name="ZoneTexte 830">
              <a:extLst>
                <a:ext uri="{FF2B5EF4-FFF2-40B4-BE49-F238E27FC236}">
                  <a16:creationId xmlns:a16="http://schemas.microsoft.com/office/drawing/2014/main" id="{14945C3A-DDBC-334F-A24D-EF1A6A8DA570}"/>
                </a:ext>
              </a:extLst>
            </p:cNvPr>
            <p:cNvSpPr txBox="1">
              <a:spLocks/>
            </p:cNvSpPr>
            <p:nvPr/>
          </p:nvSpPr>
          <p:spPr>
            <a:xfrm>
              <a:off x="10517456" y="3328563"/>
              <a:ext cx="1030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>
                  <a:solidFill>
                    <a:schemeClr val="accent4"/>
                  </a:solidFill>
                </a:rPr>
                <a:t>Autres*</a:t>
              </a:r>
              <a:r>
                <a:rPr lang="fr-FR" sz="1400" b="1">
                  <a:solidFill>
                    <a:srgbClr val="3D6BBD"/>
                  </a:solidFill>
                </a:rPr>
                <a:t>  </a:t>
              </a:r>
            </a:p>
          </p:txBody>
        </p:sp>
        <p:sp>
          <p:nvSpPr>
            <p:cNvPr id="833" name="ZoneTexte 832">
              <a:extLst>
                <a:ext uri="{FF2B5EF4-FFF2-40B4-BE49-F238E27FC236}">
                  <a16:creationId xmlns:a16="http://schemas.microsoft.com/office/drawing/2014/main" id="{24A59A3C-A0AA-B470-8CCA-34DB402946BB}"/>
                </a:ext>
              </a:extLst>
            </p:cNvPr>
            <p:cNvSpPr txBox="1">
              <a:spLocks/>
            </p:cNvSpPr>
            <p:nvPr/>
          </p:nvSpPr>
          <p:spPr>
            <a:xfrm>
              <a:off x="8822320" y="3466680"/>
              <a:ext cx="7237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>
                  <a:solidFill>
                    <a:srgbClr val="335A9F"/>
                  </a:solidFill>
                </a:rPr>
                <a:t>Moyen </a:t>
              </a:r>
            </a:p>
            <a:p>
              <a:r>
                <a:rPr lang="fr-FR" sz="1400" b="1">
                  <a:solidFill>
                    <a:srgbClr val="335A9F"/>
                  </a:solidFill>
                </a:rPr>
                <a:t>Orient  </a:t>
              </a:r>
            </a:p>
          </p:txBody>
        </p:sp>
        <p:sp>
          <p:nvSpPr>
            <p:cNvPr id="425" name="object 177">
              <a:extLst>
                <a:ext uri="{FF2B5EF4-FFF2-40B4-BE49-F238E27FC236}">
                  <a16:creationId xmlns:a16="http://schemas.microsoft.com/office/drawing/2014/main" id="{C308ECF8-1E45-54C2-97B0-95A80F01A822}"/>
                </a:ext>
              </a:extLst>
            </p:cNvPr>
            <p:cNvSpPr txBox="1">
              <a:spLocks/>
            </p:cNvSpPr>
            <p:nvPr/>
          </p:nvSpPr>
          <p:spPr>
            <a:xfrm>
              <a:off x="9602172" y="4289990"/>
              <a:ext cx="1443834" cy="102271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spcBef>
                  <a:spcPts val="95"/>
                </a:spcBef>
              </a:pPr>
              <a:r>
                <a:rPr lang="fr-FR" sz="1600" b="1" dirty="0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répartition </a:t>
              </a:r>
            </a:p>
            <a:p>
              <a:pPr marL="12700" algn="ctr">
                <a:spcBef>
                  <a:spcPts val="95"/>
                </a:spcBef>
              </a:pPr>
              <a:r>
                <a:rPr lang="fr-FR" sz="1600" b="1" dirty="0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des importations  par région </a:t>
              </a:r>
            </a:p>
            <a:p>
              <a:pPr marL="12700" algn="ctr">
                <a:spcBef>
                  <a:spcPts val="95"/>
                </a:spcBef>
              </a:pPr>
              <a:r>
                <a:rPr lang="fr-FR" sz="1600" b="1" dirty="0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d’origine 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76C0286-392E-BEF8-5028-D6D89224EA58}"/>
                </a:ext>
              </a:extLst>
            </p:cNvPr>
            <p:cNvSpPr txBox="1">
              <a:spLocks/>
            </p:cNvSpPr>
            <p:nvPr/>
          </p:nvSpPr>
          <p:spPr>
            <a:xfrm>
              <a:off x="8184466" y="4748908"/>
              <a:ext cx="9208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rgbClr val="3D6BBD"/>
                  </a:solidFill>
                </a:rPr>
                <a:t>Amérique du Nord </a:t>
              </a:r>
            </a:p>
          </p:txBody>
        </p:sp>
      </p:grp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FC121B0-9F91-8965-0C03-133CC0321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2756" y="6429600"/>
            <a:ext cx="5146489" cy="252000"/>
          </a:xfrm>
        </p:spPr>
        <p:txBody>
          <a:bodyPr/>
          <a:lstStyle/>
          <a:p>
            <a:r>
              <a:rPr lang="fr-FR"/>
              <a:t>APPROVISIONNEMENT DE LA FRANCE EN ÉNERGIES LIQUIDES</a:t>
            </a:r>
          </a:p>
        </p:txBody>
      </p:sp>
    </p:spTree>
    <p:extLst>
      <p:ext uri="{BB962C8B-B14F-4D97-AF65-F5344CB8AC3E}">
        <p14:creationId xmlns:p14="http://schemas.microsoft.com/office/powerpoint/2010/main" val="331390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2" name="Graphique 871">
            <a:extLst>
              <a:ext uri="{FF2B5EF4-FFF2-40B4-BE49-F238E27FC236}">
                <a16:creationId xmlns:a16="http://schemas.microsoft.com/office/drawing/2014/main" id="{A228DC62-31B3-A50D-9D5A-C7815DF74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506548"/>
              </p:ext>
            </p:extLst>
          </p:nvPr>
        </p:nvGraphicFramePr>
        <p:xfrm>
          <a:off x="-268361" y="2796988"/>
          <a:ext cx="4596519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e 7">
            <a:extLst>
              <a:ext uri="{FF2B5EF4-FFF2-40B4-BE49-F238E27FC236}">
                <a16:creationId xmlns:a16="http://schemas.microsoft.com/office/drawing/2014/main" id="{F9105BB3-73C2-430C-B437-CBB892EDFF3F}"/>
              </a:ext>
            </a:extLst>
          </p:cNvPr>
          <p:cNvGrpSpPr/>
          <p:nvPr/>
        </p:nvGrpSpPr>
        <p:grpSpPr>
          <a:xfrm>
            <a:off x="992696" y="1837166"/>
            <a:ext cx="4391054" cy="3048623"/>
            <a:chOff x="104328" y="2524662"/>
            <a:chExt cx="4391054" cy="3048623"/>
          </a:xfrm>
        </p:grpSpPr>
        <p:pic>
          <p:nvPicPr>
            <p:cNvPr id="1349" name="Image 1348">
              <a:extLst>
                <a:ext uri="{FF2B5EF4-FFF2-40B4-BE49-F238E27FC236}">
                  <a16:creationId xmlns:a16="http://schemas.microsoft.com/office/drawing/2014/main" id="{071E17AF-9673-58D0-1256-E3B24FC8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3333907" y="3441508"/>
              <a:ext cx="1161475" cy="874265"/>
            </a:xfrm>
            <a:prstGeom prst="rect">
              <a:avLst/>
            </a:prstGeom>
          </p:spPr>
        </p:pic>
        <p:graphicFrame>
          <p:nvGraphicFramePr>
            <p:cNvPr id="1350" name="Graphique 1349">
              <a:extLst>
                <a:ext uri="{FF2B5EF4-FFF2-40B4-BE49-F238E27FC236}">
                  <a16:creationId xmlns:a16="http://schemas.microsoft.com/office/drawing/2014/main" id="{801A2E2C-2B06-5A4C-03B8-C4DB4DD4A6F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86082792"/>
                </p:ext>
              </p:extLst>
            </p:nvPr>
          </p:nvGraphicFramePr>
          <p:xfrm>
            <a:off x="244410" y="2524662"/>
            <a:ext cx="3616646" cy="30486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351" name="object 10">
              <a:extLst>
                <a:ext uri="{FF2B5EF4-FFF2-40B4-BE49-F238E27FC236}">
                  <a16:creationId xmlns:a16="http://schemas.microsoft.com/office/drawing/2014/main" id="{33B311C0-C4B1-24D2-2B19-E0F09977A9E4}"/>
                </a:ext>
              </a:extLst>
            </p:cNvPr>
            <p:cNvSpPr>
              <a:spLocks/>
            </p:cNvSpPr>
            <p:nvPr/>
          </p:nvSpPr>
          <p:spPr>
            <a:xfrm>
              <a:off x="187485" y="4219589"/>
              <a:ext cx="669126" cy="435632"/>
            </a:xfrm>
            <a:prstGeom prst="rect">
              <a:avLst/>
            </a:prstGeom>
            <a:blipFill>
              <a:blip r:embed="rId6" cstate="print">
                <a:alphaModFix amt="85000"/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ZoneTexte 1351">
              <a:extLst>
                <a:ext uri="{FF2B5EF4-FFF2-40B4-BE49-F238E27FC236}">
                  <a16:creationId xmlns:a16="http://schemas.microsoft.com/office/drawing/2014/main" id="{FDCD929B-AA55-F5D7-CB22-2E4EB5296FD2}"/>
                </a:ext>
              </a:extLst>
            </p:cNvPr>
            <p:cNvSpPr txBox="1">
              <a:spLocks/>
            </p:cNvSpPr>
            <p:nvPr/>
          </p:nvSpPr>
          <p:spPr>
            <a:xfrm>
              <a:off x="2551809" y="5120179"/>
              <a:ext cx="646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>
                  <a:solidFill>
                    <a:srgbClr val="004768"/>
                  </a:solidFill>
                </a:rPr>
                <a:t>Feyzin</a:t>
              </a:r>
            </a:p>
          </p:txBody>
        </p:sp>
        <p:sp>
          <p:nvSpPr>
            <p:cNvPr id="1353" name="ZoneTexte 1352">
              <a:extLst>
                <a:ext uri="{FF2B5EF4-FFF2-40B4-BE49-F238E27FC236}">
                  <a16:creationId xmlns:a16="http://schemas.microsoft.com/office/drawing/2014/main" id="{94814859-F28F-3B46-E4FE-346B57AB3F75}"/>
                </a:ext>
              </a:extLst>
            </p:cNvPr>
            <p:cNvSpPr txBox="1">
              <a:spLocks/>
            </p:cNvSpPr>
            <p:nvPr/>
          </p:nvSpPr>
          <p:spPr>
            <a:xfrm>
              <a:off x="3128251" y="3119230"/>
              <a:ext cx="960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>
                  <a:solidFill>
                    <a:srgbClr val="004768"/>
                  </a:solidFill>
                </a:rPr>
                <a:t>Gonfreville</a:t>
              </a:r>
            </a:p>
          </p:txBody>
        </p:sp>
        <p:sp>
          <p:nvSpPr>
            <p:cNvPr id="1354" name="ZoneTexte 1353">
              <a:extLst>
                <a:ext uri="{FF2B5EF4-FFF2-40B4-BE49-F238E27FC236}">
                  <a16:creationId xmlns:a16="http://schemas.microsoft.com/office/drawing/2014/main" id="{B46DE5BC-BD1E-69F5-00AB-B50213F8570E}"/>
                </a:ext>
              </a:extLst>
            </p:cNvPr>
            <p:cNvSpPr txBox="1">
              <a:spLocks/>
            </p:cNvSpPr>
            <p:nvPr/>
          </p:nvSpPr>
          <p:spPr>
            <a:xfrm>
              <a:off x="3320460" y="4289970"/>
              <a:ext cx="7738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>
                  <a:solidFill>
                    <a:srgbClr val="004768"/>
                  </a:solidFill>
                </a:rPr>
                <a:t>Donges</a:t>
              </a:r>
              <a:r>
                <a:rPr lang="fr-FR" sz="1600" b="1">
                  <a:solidFill>
                    <a:srgbClr val="004768"/>
                  </a:solidFill>
                </a:rPr>
                <a:t> </a:t>
              </a:r>
            </a:p>
          </p:txBody>
        </p:sp>
        <p:sp>
          <p:nvSpPr>
            <p:cNvPr id="1355" name="ZoneTexte 1354">
              <a:extLst>
                <a:ext uri="{FF2B5EF4-FFF2-40B4-BE49-F238E27FC236}">
                  <a16:creationId xmlns:a16="http://schemas.microsoft.com/office/drawing/2014/main" id="{8B76E839-1360-5780-A458-5A5D9991F414}"/>
                </a:ext>
              </a:extLst>
            </p:cNvPr>
            <p:cNvSpPr txBox="1">
              <a:spLocks/>
            </p:cNvSpPr>
            <p:nvPr/>
          </p:nvSpPr>
          <p:spPr>
            <a:xfrm>
              <a:off x="773682" y="2777017"/>
              <a:ext cx="7094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>
                  <a:solidFill>
                    <a:srgbClr val="68686A"/>
                  </a:solidFill>
                </a:rPr>
                <a:t>Lavera</a:t>
              </a:r>
              <a:r>
                <a:rPr lang="fr-FR" sz="1600" b="1">
                  <a:solidFill>
                    <a:srgbClr val="80D6FF"/>
                  </a:solidFill>
                </a:rPr>
                <a:t> </a:t>
              </a:r>
            </a:p>
          </p:txBody>
        </p:sp>
        <p:sp>
          <p:nvSpPr>
            <p:cNvPr id="1356" name="ZoneTexte 1355">
              <a:extLst>
                <a:ext uri="{FF2B5EF4-FFF2-40B4-BE49-F238E27FC236}">
                  <a16:creationId xmlns:a16="http://schemas.microsoft.com/office/drawing/2014/main" id="{3C8DEFAD-E7A4-841F-7B17-3D937D047DD6}"/>
                </a:ext>
              </a:extLst>
            </p:cNvPr>
            <p:cNvSpPr txBox="1">
              <a:spLocks/>
            </p:cNvSpPr>
            <p:nvPr/>
          </p:nvSpPr>
          <p:spPr>
            <a:xfrm>
              <a:off x="327852" y="3860357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>
                  <a:solidFill>
                    <a:srgbClr val="136FBE"/>
                  </a:solidFill>
                </a:rPr>
                <a:t>Fos*</a:t>
              </a:r>
            </a:p>
          </p:txBody>
        </p:sp>
        <p:sp>
          <p:nvSpPr>
            <p:cNvPr id="1357" name="ZoneTexte 1356">
              <a:extLst>
                <a:ext uri="{FF2B5EF4-FFF2-40B4-BE49-F238E27FC236}">
                  <a16:creationId xmlns:a16="http://schemas.microsoft.com/office/drawing/2014/main" id="{241E5C28-5D84-5DAC-FA12-A2CFC308EE2B}"/>
                </a:ext>
              </a:extLst>
            </p:cNvPr>
            <p:cNvSpPr txBox="1">
              <a:spLocks/>
            </p:cNvSpPr>
            <p:nvPr/>
          </p:nvSpPr>
          <p:spPr>
            <a:xfrm>
              <a:off x="104328" y="4695359"/>
              <a:ext cx="10478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err="1">
                  <a:solidFill>
                    <a:srgbClr val="136FBE"/>
                  </a:solidFill>
                </a:rPr>
                <a:t>Gravenchon</a:t>
              </a:r>
              <a:endParaRPr lang="fr-FR" sz="1400" b="1">
                <a:solidFill>
                  <a:srgbClr val="136FBE"/>
                </a:solidFill>
              </a:endParaRPr>
            </a:p>
          </p:txBody>
        </p:sp>
        <p:pic>
          <p:nvPicPr>
            <p:cNvPr id="1358" name="Picture 2" descr="CPDP">
              <a:extLst>
                <a:ext uri="{FF2B5EF4-FFF2-40B4-BE49-F238E27FC236}">
                  <a16:creationId xmlns:a16="http://schemas.microsoft.com/office/drawing/2014/main" id="{CE1D0E00-88E5-28C9-B733-439748E901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" t="39033" r="1719" b="35322"/>
            <a:stretch/>
          </p:blipFill>
          <p:spPr bwMode="auto">
            <a:xfrm>
              <a:off x="488555" y="2534220"/>
              <a:ext cx="1064497" cy="2787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9" name="object 177">
              <a:extLst>
                <a:ext uri="{FF2B5EF4-FFF2-40B4-BE49-F238E27FC236}">
                  <a16:creationId xmlns:a16="http://schemas.microsoft.com/office/drawing/2014/main" id="{EDCAC8A0-9DBE-94D2-3FC6-9A109217B284}"/>
                </a:ext>
              </a:extLst>
            </p:cNvPr>
            <p:cNvSpPr txBox="1">
              <a:spLocks/>
            </p:cNvSpPr>
            <p:nvPr/>
          </p:nvSpPr>
          <p:spPr>
            <a:xfrm>
              <a:off x="1369493" y="3480484"/>
              <a:ext cx="1451577" cy="10842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spcBef>
                  <a:spcPts val="95"/>
                </a:spcBef>
              </a:pPr>
              <a:r>
                <a:rPr lang="fr-FR" sz="2000" b="1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57 Mt</a:t>
              </a:r>
            </a:p>
            <a:p>
              <a:pPr marL="12700" algn="ctr">
                <a:spcBef>
                  <a:spcPts val="95"/>
                </a:spcBef>
              </a:pPr>
              <a:r>
                <a:rPr lang="fr-FR" sz="1600" b="1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de capacité de raffinage </a:t>
              </a:r>
            </a:p>
            <a:p>
              <a:pPr marL="12700" algn="ctr">
                <a:spcBef>
                  <a:spcPts val="95"/>
                </a:spcBef>
              </a:pPr>
              <a:r>
                <a:rPr lang="fr-FR" sz="1600" b="1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en 2023</a:t>
              </a:r>
              <a:endParaRPr lang="fr-FR" sz="1100" b="1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endParaRPr>
            </a:p>
          </p:txBody>
        </p:sp>
      </p:grpSp>
      <p:sp>
        <p:nvSpPr>
          <p:cNvPr id="179" name="ZoneTexte 178">
            <a:extLst>
              <a:ext uri="{FF2B5EF4-FFF2-40B4-BE49-F238E27FC236}">
                <a16:creationId xmlns:a16="http://schemas.microsoft.com/office/drawing/2014/main" id="{9E4C636C-644F-8600-F97B-B895C2DBDBD9}"/>
              </a:ext>
            </a:extLst>
          </p:cNvPr>
          <p:cNvSpPr txBox="1">
            <a:spLocks/>
          </p:cNvSpPr>
          <p:nvPr/>
        </p:nvSpPr>
        <p:spPr>
          <a:xfrm>
            <a:off x="376823" y="996226"/>
            <a:ext cx="6171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>
                <a:solidFill>
                  <a:schemeClr val="bg1"/>
                </a:solidFill>
                <a:highlight>
                  <a:srgbClr val="008DD0"/>
                </a:highlight>
              </a:rPr>
              <a:t> </a:t>
            </a:r>
            <a:r>
              <a:rPr lang="fr-FR" sz="2000" b="1">
                <a:solidFill>
                  <a:schemeClr val="bg1"/>
                </a:solidFill>
                <a:highlight>
                  <a:srgbClr val="008DD0"/>
                </a:highlight>
              </a:rPr>
              <a:t>6</a:t>
            </a:r>
            <a:r>
              <a:rPr lang="fr-FR" b="1">
                <a:solidFill>
                  <a:schemeClr val="bg1"/>
                </a:solidFill>
                <a:highlight>
                  <a:srgbClr val="008DD0"/>
                </a:highlight>
              </a:rPr>
              <a:t> </a:t>
            </a:r>
            <a:r>
              <a:rPr lang="fr-FR" b="1">
                <a:solidFill>
                  <a:schemeClr val="bg1"/>
                </a:solidFill>
              </a:rPr>
              <a:t> </a:t>
            </a:r>
            <a:r>
              <a:rPr lang="fr-FR" b="1">
                <a:solidFill>
                  <a:schemeClr val="tx1">
                    <a:lumMod val="50000"/>
                  </a:schemeClr>
                </a:solidFill>
              </a:rPr>
              <a:t>PLATEFORMES INDUSTRIELLES </a:t>
            </a:r>
            <a:r>
              <a:rPr lang="fr-FR" sz="1600" b="1">
                <a:solidFill>
                  <a:schemeClr val="tx1">
                    <a:lumMod val="50000"/>
                  </a:schemeClr>
                </a:solidFill>
              </a:rPr>
              <a:t>qui raffinent du pétrole brut</a:t>
            </a:r>
            <a:r>
              <a:rPr lang="fr-FR" b="1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1">
                <a:solidFill>
                  <a:schemeClr val="tx1">
                    <a:lumMod val="50000"/>
                  </a:schemeClr>
                </a:solidFill>
              </a:rPr>
              <a:t>sur le territoire métropolitain appartenant à </a:t>
            </a:r>
            <a:r>
              <a:rPr lang="fr-FR" sz="2000" b="1">
                <a:solidFill>
                  <a:schemeClr val="bg1"/>
                </a:solidFill>
                <a:highlight>
                  <a:srgbClr val="008DD0"/>
                </a:highlight>
              </a:rPr>
              <a:t> 3 </a:t>
            </a:r>
            <a:r>
              <a:rPr lang="fr-FR" sz="2000" b="1">
                <a:solidFill>
                  <a:srgbClr val="44546A"/>
                </a:solidFill>
              </a:rPr>
              <a:t> </a:t>
            </a:r>
            <a:r>
              <a:rPr lang="fr-FR" sz="1600" b="1" cap="all">
                <a:solidFill>
                  <a:schemeClr val="tx1">
                    <a:lumMod val="50000"/>
                  </a:schemeClr>
                </a:solidFill>
              </a:rPr>
              <a:t>Opérateurs</a:t>
            </a:r>
          </a:p>
          <a:p>
            <a:endParaRPr lang="fr-FR" sz="1600" b="1" cap="all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A3BA951A-385E-A1B6-40C6-B1DC1A23BC95}"/>
              </a:ext>
            </a:extLst>
          </p:cNvPr>
          <p:cNvGrpSpPr/>
          <p:nvPr/>
        </p:nvGrpSpPr>
        <p:grpSpPr>
          <a:xfrm>
            <a:off x="7565241" y="1103603"/>
            <a:ext cx="4249936" cy="4320000"/>
            <a:chOff x="6732659" y="1304036"/>
            <a:chExt cx="4249936" cy="4320000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E19D49CB-617F-4E09-FEFE-6ADC4AF547B4}"/>
                </a:ext>
              </a:extLst>
            </p:cNvPr>
            <p:cNvGrpSpPr/>
            <p:nvPr/>
          </p:nvGrpSpPr>
          <p:grpSpPr>
            <a:xfrm>
              <a:off x="6732659" y="1304036"/>
              <a:ext cx="4249936" cy="4320000"/>
              <a:chOff x="4089088" y="1266868"/>
              <a:chExt cx="4249936" cy="4320000"/>
            </a:xfrm>
          </p:grpSpPr>
          <p:sp>
            <p:nvSpPr>
              <p:cNvPr id="842" name="object 2">
                <a:extLst>
                  <a:ext uri="{FF2B5EF4-FFF2-40B4-BE49-F238E27FC236}">
                    <a16:creationId xmlns:a16="http://schemas.microsoft.com/office/drawing/2014/main" id="{5A316DB0-0AD2-3038-A9A3-E0794A3885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89088" y="1266868"/>
                <a:ext cx="4249936" cy="432000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78" name="Image 877">
                <a:extLst>
                  <a:ext uri="{FF2B5EF4-FFF2-40B4-BE49-F238E27FC236}">
                    <a16:creationId xmlns:a16="http://schemas.microsoft.com/office/drawing/2014/main" id="{D4080A5A-398D-3447-856F-82E0D3A5F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67455" y="2022763"/>
                <a:ext cx="480202" cy="346178"/>
              </a:xfrm>
              <a:prstGeom prst="rect">
                <a:avLst/>
              </a:prstGeom>
            </p:spPr>
          </p:pic>
          <p:pic>
            <p:nvPicPr>
              <p:cNvPr id="844" name="Image 843">
                <a:extLst>
                  <a:ext uri="{FF2B5EF4-FFF2-40B4-BE49-F238E27FC236}">
                    <a16:creationId xmlns:a16="http://schemas.microsoft.com/office/drawing/2014/main" id="{AAB0E617-47A8-F985-7622-CF722A8AEA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20571" y="4778587"/>
                <a:ext cx="480202" cy="346178"/>
              </a:xfrm>
              <a:prstGeom prst="rect">
                <a:avLst/>
              </a:prstGeom>
            </p:spPr>
          </p:pic>
          <p:pic>
            <p:nvPicPr>
              <p:cNvPr id="875" name="Image 874">
                <a:extLst>
                  <a:ext uri="{FF2B5EF4-FFF2-40B4-BE49-F238E27FC236}">
                    <a16:creationId xmlns:a16="http://schemas.microsoft.com/office/drawing/2014/main" id="{547B723E-77A0-B5A0-2F43-FD01675010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1" t="6475" r="2917"/>
              <a:stretch/>
            </p:blipFill>
            <p:spPr>
              <a:xfrm>
                <a:off x="5728419" y="1842861"/>
                <a:ext cx="480202" cy="348103"/>
              </a:xfrm>
              <a:prstGeom prst="rect">
                <a:avLst/>
              </a:prstGeom>
            </p:spPr>
          </p:pic>
          <p:pic>
            <p:nvPicPr>
              <p:cNvPr id="876" name="Image 875">
                <a:extLst>
                  <a:ext uri="{FF2B5EF4-FFF2-40B4-BE49-F238E27FC236}">
                    <a16:creationId xmlns:a16="http://schemas.microsoft.com/office/drawing/2014/main" id="{30933DC5-4CDE-4B8D-A7DD-F3450C12F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34617" y="2714391"/>
                <a:ext cx="480202" cy="361342"/>
              </a:xfrm>
              <a:prstGeom prst="rect">
                <a:avLst/>
              </a:prstGeom>
            </p:spPr>
          </p:pic>
          <p:pic>
            <p:nvPicPr>
              <p:cNvPr id="877" name="Image 876">
                <a:extLst>
                  <a:ext uri="{FF2B5EF4-FFF2-40B4-BE49-F238E27FC236}">
                    <a16:creationId xmlns:a16="http://schemas.microsoft.com/office/drawing/2014/main" id="{C1A52715-C192-660B-465E-D60EAA7763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34138" y="3490008"/>
                <a:ext cx="480202" cy="361342"/>
              </a:xfrm>
              <a:prstGeom prst="rect">
                <a:avLst/>
              </a:prstGeom>
            </p:spPr>
          </p:pic>
          <p:pic>
            <p:nvPicPr>
              <p:cNvPr id="879" name="Image 878">
                <a:extLst>
                  <a:ext uri="{FF2B5EF4-FFF2-40B4-BE49-F238E27FC236}">
                    <a16:creationId xmlns:a16="http://schemas.microsoft.com/office/drawing/2014/main" id="{BAA14ECB-7BBC-19B6-9F96-818AF7BB8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96001" y="4819094"/>
                <a:ext cx="480202" cy="350344"/>
              </a:xfrm>
              <a:prstGeom prst="rect">
                <a:avLst/>
              </a:prstGeom>
            </p:spPr>
          </p:pic>
          <p:pic>
            <p:nvPicPr>
              <p:cNvPr id="880" name="Image 879">
                <a:extLst>
                  <a:ext uri="{FF2B5EF4-FFF2-40B4-BE49-F238E27FC236}">
                    <a16:creationId xmlns:a16="http://schemas.microsoft.com/office/drawing/2014/main" id="{58F76151-3B24-7E9D-C86E-75B211A3A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26924" y="2439781"/>
                <a:ext cx="480202" cy="353713"/>
              </a:xfrm>
              <a:prstGeom prst="rect">
                <a:avLst/>
              </a:prstGeom>
            </p:spPr>
          </p:pic>
          <p:pic>
            <p:nvPicPr>
              <p:cNvPr id="881" name="Image 880">
                <a:extLst>
                  <a:ext uri="{FF2B5EF4-FFF2-40B4-BE49-F238E27FC236}">
                    <a16:creationId xmlns:a16="http://schemas.microsoft.com/office/drawing/2014/main" id="{6340EEFC-6B3A-8B84-67B2-16FC29021F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135087" y="4465336"/>
                <a:ext cx="480202" cy="353713"/>
              </a:xfrm>
              <a:prstGeom prst="rect">
                <a:avLst/>
              </a:prstGeom>
            </p:spPr>
          </p:pic>
          <p:sp>
            <p:nvSpPr>
              <p:cNvPr id="882" name="ZoneTexte 881">
                <a:extLst>
                  <a:ext uri="{FF2B5EF4-FFF2-40B4-BE49-F238E27FC236}">
                    <a16:creationId xmlns:a16="http://schemas.microsoft.com/office/drawing/2014/main" id="{543C1B0F-2FA0-8186-B24D-EF65CEDB6C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58203" y="5218017"/>
                <a:ext cx="7094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/>
                  <a:t>Lavera</a:t>
                </a:r>
                <a:r>
                  <a:rPr lang="fr-FR" sz="1600" b="1"/>
                  <a:t> </a:t>
                </a:r>
              </a:p>
            </p:txBody>
          </p:sp>
          <p:sp>
            <p:nvSpPr>
              <p:cNvPr id="883" name="ZoneTexte 882">
                <a:extLst>
                  <a:ext uri="{FF2B5EF4-FFF2-40B4-BE49-F238E27FC236}">
                    <a16:creationId xmlns:a16="http://schemas.microsoft.com/office/drawing/2014/main" id="{1C2B5F99-6203-7CD5-47CB-4F76EE2F02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64193" y="3788049"/>
                <a:ext cx="571909" cy="282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>
                    <a:solidFill>
                      <a:srgbClr val="004768"/>
                    </a:solidFill>
                  </a:rPr>
                  <a:t>Feyzin</a:t>
                </a:r>
              </a:p>
            </p:txBody>
          </p:sp>
          <p:sp>
            <p:nvSpPr>
              <p:cNvPr id="884" name="ZoneTexte 883">
                <a:extLst>
                  <a:ext uri="{FF2B5EF4-FFF2-40B4-BE49-F238E27FC236}">
                    <a16:creationId xmlns:a16="http://schemas.microsoft.com/office/drawing/2014/main" id="{BE173AC8-182E-7584-8ACF-7D0D0B8089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6535" y="2111693"/>
                <a:ext cx="849880" cy="282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>
                    <a:solidFill>
                      <a:srgbClr val="004768"/>
                    </a:solidFill>
                  </a:rPr>
                  <a:t>Gonfreville</a:t>
                </a:r>
              </a:p>
            </p:txBody>
          </p:sp>
          <p:sp>
            <p:nvSpPr>
              <p:cNvPr id="885" name="ZoneTexte 884">
                <a:extLst>
                  <a:ext uri="{FF2B5EF4-FFF2-40B4-BE49-F238E27FC236}">
                    <a16:creationId xmlns:a16="http://schemas.microsoft.com/office/drawing/2014/main" id="{72DC2773-7DDB-69FC-F025-CF7ED74F90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9015" y="2975366"/>
                <a:ext cx="684523" cy="310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>
                    <a:solidFill>
                      <a:srgbClr val="004768"/>
                    </a:solidFill>
                  </a:rPr>
                  <a:t>Donges</a:t>
                </a:r>
                <a:r>
                  <a:rPr lang="fr-FR" sz="1600" b="1">
                    <a:solidFill>
                      <a:srgbClr val="004768"/>
                    </a:solidFill>
                  </a:rPr>
                  <a:t> </a:t>
                </a:r>
              </a:p>
            </p:txBody>
          </p:sp>
          <p:sp>
            <p:nvSpPr>
              <p:cNvPr id="886" name="ZoneTexte 885">
                <a:extLst>
                  <a:ext uri="{FF2B5EF4-FFF2-40B4-BE49-F238E27FC236}">
                    <a16:creationId xmlns:a16="http://schemas.microsoft.com/office/drawing/2014/main" id="{6231877A-7179-143C-48EB-A96EE435B4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1084" y="2704330"/>
                <a:ext cx="113204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>
                    <a:solidFill>
                      <a:srgbClr val="72BF44"/>
                    </a:solidFill>
                  </a:rPr>
                  <a:t>Grandpuits**</a:t>
                </a:r>
                <a:r>
                  <a:rPr lang="fr-FR" sz="1600" b="1">
                    <a:solidFill>
                      <a:srgbClr val="80D6FF"/>
                    </a:solidFill>
                  </a:rPr>
                  <a:t> </a:t>
                </a:r>
              </a:p>
            </p:txBody>
          </p:sp>
          <p:sp>
            <p:nvSpPr>
              <p:cNvPr id="888" name="ZoneTexte 887">
                <a:extLst>
                  <a:ext uri="{FF2B5EF4-FFF2-40B4-BE49-F238E27FC236}">
                    <a16:creationId xmlns:a16="http://schemas.microsoft.com/office/drawing/2014/main" id="{4CF7F64E-592C-F016-7AA6-4017812FEB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6080" y="2281635"/>
                <a:ext cx="926857" cy="282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 err="1">
                    <a:solidFill>
                      <a:srgbClr val="136FBE"/>
                    </a:solidFill>
                  </a:rPr>
                  <a:t>Gravenchon</a:t>
                </a:r>
                <a:endParaRPr lang="fr-FR" sz="1400" b="1">
                  <a:solidFill>
                    <a:srgbClr val="136FBE"/>
                  </a:solidFill>
                </a:endParaRPr>
              </a:p>
            </p:txBody>
          </p:sp>
          <p:sp>
            <p:nvSpPr>
              <p:cNvPr id="889" name="ZoneTexte 888">
                <a:extLst>
                  <a:ext uri="{FF2B5EF4-FFF2-40B4-BE49-F238E27FC236}">
                    <a16:creationId xmlns:a16="http://schemas.microsoft.com/office/drawing/2014/main" id="{BA6E3E79-A0BD-50DD-83E5-F0FD9EEB55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16610" y="4202153"/>
                <a:ext cx="8673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b="1">
                    <a:solidFill>
                      <a:srgbClr val="72BF44"/>
                    </a:solidFill>
                  </a:rPr>
                  <a:t>La Mède </a:t>
                </a:r>
                <a:r>
                  <a:rPr lang="fr-FR" sz="1600" b="1">
                    <a:solidFill>
                      <a:srgbClr val="80D6FF"/>
                    </a:solidFill>
                  </a:rPr>
                  <a:t> </a:t>
                </a:r>
              </a:p>
            </p:txBody>
          </p:sp>
        </p:grpSp>
        <p:sp>
          <p:nvSpPr>
            <p:cNvPr id="887" name="ZoneTexte 886">
              <a:extLst>
                <a:ext uri="{FF2B5EF4-FFF2-40B4-BE49-F238E27FC236}">
                  <a16:creationId xmlns:a16="http://schemas.microsoft.com/office/drawing/2014/main" id="{17EEE595-1457-247E-803B-BAC4E8F59FBE}"/>
                </a:ext>
              </a:extLst>
            </p:cNvPr>
            <p:cNvSpPr txBox="1">
              <a:spLocks/>
            </p:cNvSpPr>
            <p:nvPr/>
          </p:nvSpPr>
          <p:spPr>
            <a:xfrm>
              <a:off x="9344056" y="5185390"/>
              <a:ext cx="428122" cy="2932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>
                  <a:solidFill>
                    <a:srgbClr val="136FBE"/>
                  </a:solidFill>
                </a:rPr>
                <a:t>Fos</a:t>
              </a:r>
            </a:p>
          </p:txBody>
        </p:sp>
      </p:grpSp>
      <p:sp>
        <p:nvSpPr>
          <p:cNvPr id="898" name="ZoneTexte 178">
            <a:extLst>
              <a:ext uri="{FF2B5EF4-FFF2-40B4-BE49-F238E27FC236}">
                <a16:creationId xmlns:a16="http://schemas.microsoft.com/office/drawing/2014/main" id="{ED6F0870-D2B1-B2EB-6BE8-8782D17FB5CD}"/>
              </a:ext>
            </a:extLst>
          </p:cNvPr>
          <p:cNvSpPr txBox="1">
            <a:spLocks/>
          </p:cNvSpPr>
          <p:nvPr/>
        </p:nvSpPr>
        <p:spPr>
          <a:xfrm>
            <a:off x="415882" y="4803501"/>
            <a:ext cx="722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cap="all">
                <a:solidFill>
                  <a:srgbClr val="44546A"/>
                </a:solidFill>
              </a:rPr>
              <a:t>+</a:t>
            </a:r>
            <a:r>
              <a:rPr lang="fr-FR" b="1">
                <a:solidFill>
                  <a:schemeClr val="bg1"/>
                </a:solidFill>
                <a:highlight>
                  <a:srgbClr val="008DD0"/>
                </a:highlight>
              </a:rPr>
              <a:t> </a:t>
            </a:r>
            <a:r>
              <a:rPr lang="fr-FR" sz="2000" b="1">
                <a:solidFill>
                  <a:schemeClr val="bg1"/>
                </a:solidFill>
                <a:highlight>
                  <a:srgbClr val="008DD0"/>
                </a:highlight>
              </a:rPr>
              <a:t>2</a:t>
            </a:r>
            <a:r>
              <a:rPr lang="fr-FR" b="1">
                <a:solidFill>
                  <a:schemeClr val="bg1"/>
                </a:solidFill>
                <a:highlight>
                  <a:srgbClr val="008DD0"/>
                </a:highlight>
              </a:rPr>
              <a:t> </a:t>
            </a:r>
            <a:r>
              <a:rPr lang="fr-FR" b="1">
                <a:solidFill>
                  <a:schemeClr val="bg1"/>
                </a:solidFill>
              </a:rPr>
              <a:t> </a:t>
            </a:r>
            <a:r>
              <a:rPr lang="fr-FR" sz="1600" b="1" cap="all" err="1">
                <a:solidFill>
                  <a:schemeClr val="tx1">
                    <a:lumMod val="50000"/>
                  </a:schemeClr>
                </a:solidFill>
              </a:rPr>
              <a:t>BIORaffineries</a:t>
            </a:r>
            <a:r>
              <a:rPr lang="fr-FR" sz="1600" b="1" cap="all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1">
                <a:solidFill>
                  <a:schemeClr val="tx1">
                    <a:lumMod val="50000"/>
                  </a:schemeClr>
                </a:solidFill>
              </a:rPr>
              <a:t>à Grandpuits et à La Mède (</a:t>
            </a:r>
            <a:r>
              <a:rPr lang="fr-FR" sz="1600" b="1" err="1">
                <a:solidFill>
                  <a:schemeClr val="tx1">
                    <a:lumMod val="50000"/>
                  </a:schemeClr>
                </a:solidFill>
              </a:rPr>
              <a:t>TotalEnergies</a:t>
            </a:r>
            <a:r>
              <a:rPr lang="fr-FR" sz="1600" b="1">
                <a:solidFill>
                  <a:schemeClr val="tx1">
                    <a:lumMod val="50000"/>
                  </a:schemeClr>
                </a:solidFill>
              </a:rPr>
              <a:t>) </a:t>
            </a:r>
            <a:r>
              <a:rPr lang="fr-FR" sz="1600" b="1">
                <a:solidFill>
                  <a:schemeClr val="accent2"/>
                </a:solidFill>
              </a:rPr>
              <a:t>(0,4 Mt/an &amp; 0,5 Mt/an)</a:t>
            </a:r>
            <a:endParaRPr lang="fr-FR" sz="1600" b="1" cap="all">
              <a:solidFill>
                <a:schemeClr val="accent2"/>
              </a:solidFill>
            </a:endParaRPr>
          </a:p>
        </p:txBody>
      </p:sp>
      <p:grpSp>
        <p:nvGrpSpPr>
          <p:cNvPr id="973" name="Groupe 972">
            <a:extLst>
              <a:ext uri="{FF2B5EF4-FFF2-40B4-BE49-F238E27FC236}">
                <a16:creationId xmlns:a16="http://schemas.microsoft.com/office/drawing/2014/main" id="{1B33185A-593B-5D73-5809-15D014D65EE8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1069163" y="1763559"/>
            <a:ext cx="482571" cy="14767"/>
            <a:chOff x="11008771" y="3417970"/>
            <a:chExt cx="468292" cy="14455"/>
          </a:xfrm>
        </p:grpSpPr>
        <p:sp>
          <p:nvSpPr>
            <p:cNvPr id="990" name="object 248">
              <a:extLst>
                <a:ext uri="{FF2B5EF4-FFF2-40B4-BE49-F238E27FC236}">
                  <a16:creationId xmlns:a16="http://schemas.microsoft.com/office/drawing/2014/main" id="{92EC0B5F-0094-B879-1675-454581E26183}"/>
                </a:ext>
              </a:extLst>
            </p:cNvPr>
            <p:cNvSpPr>
              <a:spLocks/>
            </p:cNvSpPr>
            <p:nvPr/>
          </p:nvSpPr>
          <p:spPr>
            <a:xfrm>
              <a:off x="11008771" y="3417970"/>
              <a:ext cx="12566" cy="14455"/>
            </a:xfrm>
            <a:custGeom>
              <a:avLst/>
              <a:gdLst/>
              <a:ahLst/>
              <a:cxnLst/>
              <a:rect l="l" t="t" r="r" b="b"/>
              <a:pathLst>
                <a:path w="22860" h="22225">
                  <a:moveTo>
                    <a:pt x="0" y="0"/>
                  </a:moveTo>
                  <a:lnTo>
                    <a:pt x="22688" y="0"/>
                  </a:lnTo>
                  <a:lnTo>
                    <a:pt x="22688" y="21943"/>
                  </a:lnTo>
                  <a:lnTo>
                    <a:pt x="0" y="2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249">
              <a:extLst>
                <a:ext uri="{FF2B5EF4-FFF2-40B4-BE49-F238E27FC236}">
                  <a16:creationId xmlns:a16="http://schemas.microsoft.com/office/drawing/2014/main" id="{9A2E4C46-E988-9948-BA06-6EC6DFD920EF}"/>
                </a:ext>
              </a:extLst>
            </p:cNvPr>
            <p:cNvSpPr>
              <a:spLocks/>
            </p:cNvSpPr>
            <p:nvPr/>
          </p:nvSpPr>
          <p:spPr>
            <a:xfrm>
              <a:off x="11059501" y="3417970"/>
              <a:ext cx="12566" cy="14455"/>
            </a:xfrm>
            <a:custGeom>
              <a:avLst/>
              <a:gdLst/>
              <a:ahLst/>
              <a:cxnLst/>
              <a:rect l="l" t="t" r="r" b="b"/>
              <a:pathLst>
                <a:path w="22860" h="22225">
                  <a:moveTo>
                    <a:pt x="0" y="0"/>
                  </a:moveTo>
                  <a:lnTo>
                    <a:pt x="22698" y="0"/>
                  </a:lnTo>
                  <a:lnTo>
                    <a:pt x="22698" y="21943"/>
                  </a:lnTo>
                  <a:lnTo>
                    <a:pt x="0" y="2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250">
              <a:extLst>
                <a:ext uri="{FF2B5EF4-FFF2-40B4-BE49-F238E27FC236}">
                  <a16:creationId xmlns:a16="http://schemas.microsoft.com/office/drawing/2014/main" id="{5EA69670-FBD2-18FF-7A8B-E2F1C361B465}"/>
                </a:ext>
              </a:extLst>
            </p:cNvPr>
            <p:cNvSpPr>
              <a:spLocks/>
            </p:cNvSpPr>
            <p:nvPr/>
          </p:nvSpPr>
          <p:spPr>
            <a:xfrm>
              <a:off x="11110231" y="3417970"/>
              <a:ext cx="12566" cy="14455"/>
            </a:xfrm>
            <a:custGeom>
              <a:avLst/>
              <a:gdLst/>
              <a:ahLst/>
              <a:cxnLst/>
              <a:rect l="l" t="t" r="r" b="b"/>
              <a:pathLst>
                <a:path w="22860" h="22225">
                  <a:moveTo>
                    <a:pt x="0" y="0"/>
                  </a:moveTo>
                  <a:lnTo>
                    <a:pt x="22698" y="0"/>
                  </a:lnTo>
                  <a:lnTo>
                    <a:pt x="22698" y="21943"/>
                  </a:lnTo>
                  <a:lnTo>
                    <a:pt x="0" y="2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251">
              <a:extLst>
                <a:ext uri="{FF2B5EF4-FFF2-40B4-BE49-F238E27FC236}">
                  <a16:creationId xmlns:a16="http://schemas.microsoft.com/office/drawing/2014/main" id="{CBD1B498-FCB2-86F8-A838-4B33E4F91BB4}"/>
                </a:ext>
              </a:extLst>
            </p:cNvPr>
            <p:cNvSpPr>
              <a:spLocks/>
            </p:cNvSpPr>
            <p:nvPr/>
          </p:nvSpPr>
          <p:spPr>
            <a:xfrm>
              <a:off x="11160960" y="3417970"/>
              <a:ext cx="12566" cy="14455"/>
            </a:xfrm>
            <a:custGeom>
              <a:avLst/>
              <a:gdLst/>
              <a:ahLst/>
              <a:cxnLst/>
              <a:rect l="l" t="t" r="r" b="b"/>
              <a:pathLst>
                <a:path w="22860" h="22225">
                  <a:moveTo>
                    <a:pt x="0" y="0"/>
                  </a:moveTo>
                  <a:lnTo>
                    <a:pt x="22698" y="0"/>
                  </a:lnTo>
                  <a:lnTo>
                    <a:pt x="22698" y="21943"/>
                  </a:lnTo>
                  <a:lnTo>
                    <a:pt x="0" y="2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252">
              <a:extLst>
                <a:ext uri="{FF2B5EF4-FFF2-40B4-BE49-F238E27FC236}">
                  <a16:creationId xmlns:a16="http://schemas.microsoft.com/office/drawing/2014/main" id="{F2EEDCD7-242E-88D3-C04A-FADEA5B85321}"/>
                </a:ext>
              </a:extLst>
            </p:cNvPr>
            <p:cNvSpPr>
              <a:spLocks/>
            </p:cNvSpPr>
            <p:nvPr/>
          </p:nvSpPr>
          <p:spPr>
            <a:xfrm>
              <a:off x="11212106" y="3417970"/>
              <a:ext cx="12566" cy="14455"/>
            </a:xfrm>
            <a:custGeom>
              <a:avLst/>
              <a:gdLst/>
              <a:ahLst/>
              <a:cxnLst/>
              <a:rect l="l" t="t" r="r" b="b"/>
              <a:pathLst>
                <a:path w="22860" h="22225">
                  <a:moveTo>
                    <a:pt x="0" y="0"/>
                  </a:moveTo>
                  <a:lnTo>
                    <a:pt x="22698" y="0"/>
                  </a:lnTo>
                  <a:lnTo>
                    <a:pt x="22698" y="21943"/>
                  </a:lnTo>
                  <a:lnTo>
                    <a:pt x="0" y="2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253">
              <a:extLst>
                <a:ext uri="{FF2B5EF4-FFF2-40B4-BE49-F238E27FC236}">
                  <a16:creationId xmlns:a16="http://schemas.microsoft.com/office/drawing/2014/main" id="{E4C02B61-DA79-C2FB-FA6C-2AF8AED4646D}"/>
                </a:ext>
              </a:extLst>
            </p:cNvPr>
            <p:cNvSpPr>
              <a:spLocks/>
            </p:cNvSpPr>
            <p:nvPr/>
          </p:nvSpPr>
          <p:spPr>
            <a:xfrm>
              <a:off x="11262836" y="3417970"/>
              <a:ext cx="12566" cy="14455"/>
            </a:xfrm>
            <a:custGeom>
              <a:avLst/>
              <a:gdLst/>
              <a:ahLst/>
              <a:cxnLst/>
              <a:rect l="l" t="t" r="r" b="b"/>
              <a:pathLst>
                <a:path w="22860" h="22225">
                  <a:moveTo>
                    <a:pt x="0" y="0"/>
                  </a:moveTo>
                  <a:lnTo>
                    <a:pt x="22698" y="0"/>
                  </a:lnTo>
                  <a:lnTo>
                    <a:pt x="22698" y="21943"/>
                  </a:lnTo>
                  <a:lnTo>
                    <a:pt x="0" y="2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254">
              <a:extLst>
                <a:ext uri="{FF2B5EF4-FFF2-40B4-BE49-F238E27FC236}">
                  <a16:creationId xmlns:a16="http://schemas.microsoft.com/office/drawing/2014/main" id="{8C667605-3127-CBD5-62AC-477CE4316B97}"/>
                </a:ext>
              </a:extLst>
            </p:cNvPr>
            <p:cNvSpPr>
              <a:spLocks/>
            </p:cNvSpPr>
            <p:nvPr/>
          </p:nvSpPr>
          <p:spPr>
            <a:xfrm>
              <a:off x="11313560" y="3417970"/>
              <a:ext cx="12566" cy="14455"/>
            </a:xfrm>
            <a:custGeom>
              <a:avLst/>
              <a:gdLst/>
              <a:ahLst/>
              <a:cxnLst/>
              <a:rect l="l" t="t" r="r" b="b"/>
              <a:pathLst>
                <a:path w="22860" h="22225">
                  <a:moveTo>
                    <a:pt x="0" y="0"/>
                  </a:moveTo>
                  <a:lnTo>
                    <a:pt x="22688" y="0"/>
                  </a:lnTo>
                  <a:lnTo>
                    <a:pt x="22688" y="21943"/>
                  </a:lnTo>
                  <a:lnTo>
                    <a:pt x="0" y="2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255">
              <a:extLst>
                <a:ext uri="{FF2B5EF4-FFF2-40B4-BE49-F238E27FC236}">
                  <a16:creationId xmlns:a16="http://schemas.microsoft.com/office/drawing/2014/main" id="{EA940054-0A2F-B234-5130-7545B1542B95}"/>
                </a:ext>
              </a:extLst>
            </p:cNvPr>
            <p:cNvSpPr>
              <a:spLocks/>
            </p:cNvSpPr>
            <p:nvPr/>
          </p:nvSpPr>
          <p:spPr>
            <a:xfrm>
              <a:off x="11364722" y="3417970"/>
              <a:ext cx="12217" cy="1445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0"/>
                  </a:moveTo>
                  <a:lnTo>
                    <a:pt x="21882" y="0"/>
                  </a:lnTo>
                  <a:lnTo>
                    <a:pt x="21882" y="21943"/>
                  </a:lnTo>
                  <a:lnTo>
                    <a:pt x="0" y="2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256">
              <a:extLst>
                <a:ext uri="{FF2B5EF4-FFF2-40B4-BE49-F238E27FC236}">
                  <a16:creationId xmlns:a16="http://schemas.microsoft.com/office/drawing/2014/main" id="{859B8941-B0EB-DA63-572C-7646637EAC52}"/>
                </a:ext>
              </a:extLst>
            </p:cNvPr>
            <p:cNvSpPr>
              <a:spLocks/>
            </p:cNvSpPr>
            <p:nvPr/>
          </p:nvSpPr>
          <p:spPr>
            <a:xfrm>
              <a:off x="11413778" y="3417970"/>
              <a:ext cx="12566" cy="14455"/>
            </a:xfrm>
            <a:custGeom>
              <a:avLst/>
              <a:gdLst/>
              <a:ahLst/>
              <a:cxnLst/>
              <a:rect l="l" t="t" r="r" b="b"/>
              <a:pathLst>
                <a:path w="22860" h="22225">
                  <a:moveTo>
                    <a:pt x="0" y="0"/>
                  </a:moveTo>
                  <a:lnTo>
                    <a:pt x="22688" y="0"/>
                  </a:lnTo>
                  <a:lnTo>
                    <a:pt x="22688" y="21943"/>
                  </a:lnTo>
                  <a:lnTo>
                    <a:pt x="0" y="2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257">
              <a:extLst>
                <a:ext uri="{FF2B5EF4-FFF2-40B4-BE49-F238E27FC236}">
                  <a16:creationId xmlns:a16="http://schemas.microsoft.com/office/drawing/2014/main" id="{FDADDCC2-1346-49F4-C990-9A8D233D71DE}"/>
                </a:ext>
              </a:extLst>
            </p:cNvPr>
            <p:cNvSpPr>
              <a:spLocks/>
            </p:cNvSpPr>
            <p:nvPr/>
          </p:nvSpPr>
          <p:spPr>
            <a:xfrm>
              <a:off x="11464497" y="3417970"/>
              <a:ext cx="12566" cy="14455"/>
            </a:xfrm>
            <a:custGeom>
              <a:avLst/>
              <a:gdLst/>
              <a:ahLst/>
              <a:cxnLst/>
              <a:rect l="l" t="t" r="r" b="b"/>
              <a:pathLst>
                <a:path w="22860" h="22225">
                  <a:moveTo>
                    <a:pt x="0" y="0"/>
                  </a:moveTo>
                  <a:lnTo>
                    <a:pt x="22688" y="0"/>
                  </a:lnTo>
                  <a:lnTo>
                    <a:pt x="22688" y="21943"/>
                  </a:lnTo>
                  <a:lnTo>
                    <a:pt x="0" y="2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280">
              <a:extLst>
                <a:ext uri="{FF2B5EF4-FFF2-40B4-BE49-F238E27FC236}">
                  <a16:creationId xmlns:a16="http://schemas.microsoft.com/office/drawing/2014/main" id="{54F7E2EF-5A58-847E-0F9D-8CC070CDD846}"/>
                </a:ext>
              </a:extLst>
            </p:cNvPr>
            <p:cNvSpPr>
              <a:spLocks/>
            </p:cNvSpPr>
            <p:nvPr/>
          </p:nvSpPr>
          <p:spPr>
            <a:xfrm>
              <a:off x="11262836" y="3417970"/>
              <a:ext cx="12566" cy="14455"/>
            </a:xfrm>
            <a:custGeom>
              <a:avLst/>
              <a:gdLst/>
              <a:ahLst/>
              <a:cxnLst/>
              <a:rect l="l" t="t" r="r" b="b"/>
              <a:pathLst>
                <a:path w="22860" h="22225">
                  <a:moveTo>
                    <a:pt x="0" y="0"/>
                  </a:moveTo>
                  <a:lnTo>
                    <a:pt x="22698" y="0"/>
                  </a:lnTo>
                  <a:lnTo>
                    <a:pt x="22698" y="21943"/>
                  </a:lnTo>
                  <a:lnTo>
                    <a:pt x="0" y="2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282">
              <a:extLst>
                <a:ext uri="{FF2B5EF4-FFF2-40B4-BE49-F238E27FC236}">
                  <a16:creationId xmlns:a16="http://schemas.microsoft.com/office/drawing/2014/main" id="{83B77C40-4A41-7F10-B683-5D67B1213B13}"/>
                </a:ext>
              </a:extLst>
            </p:cNvPr>
            <p:cNvSpPr>
              <a:spLocks/>
            </p:cNvSpPr>
            <p:nvPr/>
          </p:nvSpPr>
          <p:spPr>
            <a:xfrm>
              <a:off x="11364722" y="3417970"/>
              <a:ext cx="12217" cy="1445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0"/>
                  </a:moveTo>
                  <a:lnTo>
                    <a:pt x="21882" y="0"/>
                  </a:lnTo>
                  <a:lnTo>
                    <a:pt x="21882" y="21943"/>
                  </a:lnTo>
                  <a:lnTo>
                    <a:pt x="0" y="21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CFA502-EE8F-6A4E-C318-85966068C2D2}"/>
              </a:ext>
            </a:extLst>
          </p:cNvPr>
          <p:cNvCxnSpPr>
            <a:cxnSpLocks/>
          </p:cNvCxnSpPr>
          <p:nvPr/>
        </p:nvCxnSpPr>
        <p:spPr>
          <a:xfrm>
            <a:off x="9542302" y="4946145"/>
            <a:ext cx="1188755" cy="0"/>
          </a:xfrm>
          <a:prstGeom prst="line">
            <a:avLst/>
          </a:prstGeom>
          <a:ln w="317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" name="ZoneTexte 178">
            <a:extLst>
              <a:ext uri="{FF2B5EF4-FFF2-40B4-BE49-F238E27FC236}">
                <a16:creationId xmlns:a16="http://schemas.microsoft.com/office/drawing/2014/main" id="{E175960D-169A-A904-A971-F8E71B9E1290}"/>
              </a:ext>
            </a:extLst>
          </p:cNvPr>
          <p:cNvSpPr txBox="1">
            <a:spLocks/>
          </p:cNvSpPr>
          <p:nvPr/>
        </p:nvSpPr>
        <p:spPr>
          <a:xfrm>
            <a:off x="465795" y="5353605"/>
            <a:ext cx="7653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cap="all">
                <a:solidFill>
                  <a:srgbClr val="44546A"/>
                </a:solidFill>
              </a:rPr>
              <a:t>+</a:t>
            </a:r>
            <a:r>
              <a:rPr lang="fr-FR" b="1">
                <a:solidFill>
                  <a:schemeClr val="bg1"/>
                </a:solidFill>
                <a:highlight>
                  <a:srgbClr val="008DD0"/>
                </a:highlight>
              </a:rPr>
              <a:t> </a:t>
            </a:r>
            <a:r>
              <a:rPr lang="fr-FR" sz="2000" b="1">
                <a:solidFill>
                  <a:schemeClr val="bg1"/>
                </a:solidFill>
                <a:highlight>
                  <a:srgbClr val="008DD0"/>
                </a:highlight>
              </a:rPr>
              <a:t>1</a:t>
            </a:r>
            <a:r>
              <a:rPr lang="fr-FR" b="1">
                <a:solidFill>
                  <a:schemeClr val="bg1"/>
                </a:solidFill>
                <a:highlight>
                  <a:srgbClr val="008DD0"/>
                </a:highlight>
              </a:rPr>
              <a:t> </a:t>
            </a:r>
            <a:r>
              <a:rPr lang="fr-FR" b="1">
                <a:solidFill>
                  <a:schemeClr val="bg1"/>
                </a:solidFill>
              </a:rPr>
              <a:t> </a:t>
            </a:r>
            <a:r>
              <a:rPr lang="fr-FR" sz="1600" b="1" cap="all">
                <a:solidFill>
                  <a:schemeClr val="tx1">
                    <a:lumMod val="50000"/>
                  </a:schemeClr>
                </a:solidFill>
              </a:rPr>
              <a:t>plateforme industrielle </a:t>
            </a:r>
            <a:r>
              <a:rPr lang="fr-FR" sz="1600" b="1">
                <a:solidFill>
                  <a:schemeClr val="tx1">
                    <a:lumMod val="50000"/>
                  </a:schemeClr>
                </a:solidFill>
              </a:rPr>
              <a:t>qui raffine du pétrole brut en Martinique (SARA) </a:t>
            </a:r>
            <a:r>
              <a:rPr lang="fr-FR" sz="1600" b="1">
                <a:solidFill>
                  <a:schemeClr val="accent2"/>
                </a:solidFill>
              </a:rPr>
              <a:t>(0,8 Mt/an) </a:t>
            </a:r>
            <a:endParaRPr lang="fr-FR" sz="1600" b="1" cap="all">
              <a:solidFill>
                <a:schemeClr val="accent2"/>
              </a:solidFill>
            </a:endParaRPr>
          </a:p>
        </p:txBody>
      </p:sp>
      <p:sp>
        <p:nvSpPr>
          <p:cNvPr id="3028" name="ZoneTexte 3027">
            <a:extLst>
              <a:ext uri="{FF2B5EF4-FFF2-40B4-BE49-F238E27FC236}">
                <a16:creationId xmlns:a16="http://schemas.microsoft.com/office/drawing/2014/main" id="{50B02F8F-1060-359F-2410-2AD72479714D}"/>
              </a:ext>
            </a:extLst>
          </p:cNvPr>
          <p:cNvSpPr txBox="1">
            <a:spLocks/>
          </p:cNvSpPr>
          <p:nvPr/>
        </p:nvSpPr>
        <p:spPr>
          <a:xfrm>
            <a:off x="8673809" y="5158401"/>
            <a:ext cx="6311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b="1">
                <a:solidFill>
                  <a:schemeClr val="bg1"/>
                </a:solidFill>
              </a:rPr>
              <a:t>9,0 Mt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D49CDE0-35B8-63BE-7176-810B1FA5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20" y="130525"/>
            <a:ext cx="9023100" cy="684000"/>
          </a:xfrm>
        </p:spPr>
        <p:txBody>
          <a:bodyPr/>
          <a:lstStyle/>
          <a:p>
            <a:r>
              <a:rPr lang="fr-FR" dirty="0"/>
              <a:t>Les plateformes industrielles de production d’énergies liquides en France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6561F4B-04CB-0302-560E-AFE6615C34F1}"/>
              </a:ext>
            </a:extLst>
          </p:cNvPr>
          <p:cNvGrpSpPr/>
          <p:nvPr/>
        </p:nvGrpSpPr>
        <p:grpSpPr>
          <a:xfrm>
            <a:off x="10162714" y="96041"/>
            <a:ext cx="846103" cy="695113"/>
            <a:chOff x="10162714" y="96041"/>
            <a:chExt cx="846103" cy="695113"/>
          </a:xfrm>
        </p:grpSpPr>
        <p:sp>
          <p:nvSpPr>
            <p:cNvPr id="532" name="object 288">
              <a:extLst>
                <a:ext uri="{FF2B5EF4-FFF2-40B4-BE49-F238E27FC236}">
                  <a16:creationId xmlns:a16="http://schemas.microsoft.com/office/drawing/2014/main" id="{EE169EF6-53D0-D82C-04C8-C8CEEE203D09}"/>
                </a:ext>
              </a:extLst>
            </p:cNvPr>
            <p:cNvSpPr/>
            <p:nvPr/>
          </p:nvSpPr>
          <p:spPr>
            <a:xfrm>
              <a:off x="10162714" y="787329"/>
              <a:ext cx="846103" cy="0"/>
            </a:xfrm>
            <a:custGeom>
              <a:avLst/>
              <a:gdLst/>
              <a:ahLst/>
              <a:cxnLst/>
              <a:rect l="l" t="t" r="r" b="b"/>
              <a:pathLst>
                <a:path w="1539239">
                  <a:moveTo>
                    <a:pt x="0" y="0"/>
                  </a:moveTo>
                  <a:lnTo>
                    <a:pt x="1538701" y="0"/>
                  </a:lnTo>
                </a:path>
              </a:pathLst>
            </a:custGeom>
            <a:ln w="2194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289">
              <a:extLst>
                <a:ext uri="{FF2B5EF4-FFF2-40B4-BE49-F238E27FC236}">
                  <a16:creationId xmlns:a16="http://schemas.microsoft.com/office/drawing/2014/main" id="{86F8BDDB-3B6D-4BE6-FE48-08D9D5DA1F1B}"/>
                </a:ext>
              </a:extLst>
            </p:cNvPr>
            <p:cNvSpPr/>
            <p:nvPr/>
          </p:nvSpPr>
          <p:spPr>
            <a:xfrm>
              <a:off x="10452268" y="102406"/>
              <a:ext cx="48867" cy="645932"/>
            </a:xfrm>
            <a:custGeom>
              <a:avLst/>
              <a:gdLst/>
              <a:ahLst/>
              <a:cxnLst/>
              <a:rect l="l" t="t" r="r" b="b"/>
              <a:pathLst>
                <a:path w="88900" h="993139">
                  <a:moveTo>
                    <a:pt x="62070" y="0"/>
                  </a:moveTo>
                  <a:lnTo>
                    <a:pt x="25738" y="0"/>
                  </a:lnTo>
                  <a:lnTo>
                    <a:pt x="0" y="992923"/>
                  </a:lnTo>
                  <a:lnTo>
                    <a:pt x="88555" y="992923"/>
                  </a:lnTo>
                  <a:lnTo>
                    <a:pt x="6207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290">
              <a:extLst>
                <a:ext uri="{FF2B5EF4-FFF2-40B4-BE49-F238E27FC236}">
                  <a16:creationId xmlns:a16="http://schemas.microsoft.com/office/drawing/2014/main" id="{61BC9B53-6BCE-2806-EF52-7DF9173F9A2D}"/>
                </a:ext>
              </a:extLst>
            </p:cNvPr>
            <p:cNvSpPr/>
            <p:nvPr/>
          </p:nvSpPr>
          <p:spPr>
            <a:xfrm>
              <a:off x="10449772" y="99978"/>
              <a:ext cx="53405" cy="650888"/>
            </a:xfrm>
            <a:custGeom>
              <a:avLst/>
              <a:gdLst/>
              <a:ahLst/>
              <a:cxnLst/>
              <a:rect l="l" t="t" r="r" b="b"/>
              <a:pathLst>
                <a:path w="97154" h="1000760">
                  <a:moveTo>
                    <a:pt x="69637" y="0"/>
                  </a:moveTo>
                  <a:lnTo>
                    <a:pt x="27251" y="0"/>
                  </a:lnTo>
                  <a:lnTo>
                    <a:pt x="26494" y="3732"/>
                  </a:lnTo>
                  <a:lnTo>
                    <a:pt x="0" y="1000440"/>
                  </a:lnTo>
                  <a:lnTo>
                    <a:pt x="96878" y="1000440"/>
                  </a:lnTo>
                  <a:lnTo>
                    <a:pt x="96672" y="992873"/>
                  </a:lnTo>
                  <a:lnTo>
                    <a:pt x="8333" y="992873"/>
                  </a:lnTo>
                  <a:lnTo>
                    <a:pt x="33962" y="7566"/>
                  </a:lnTo>
                  <a:lnTo>
                    <a:pt x="30278" y="7566"/>
                  </a:lnTo>
                  <a:lnTo>
                    <a:pt x="30278" y="3732"/>
                  </a:lnTo>
                  <a:lnTo>
                    <a:pt x="69739" y="3732"/>
                  </a:lnTo>
                  <a:lnTo>
                    <a:pt x="69637" y="0"/>
                  </a:lnTo>
                  <a:close/>
                </a:path>
                <a:path w="97154" h="1000760">
                  <a:moveTo>
                    <a:pt x="69739" y="3732"/>
                  </a:moveTo>
                  <a:lnTo>
                    <a:pt x="34061" y="3732"/>
                  </a:lnTo>
                  <a:lnTo>
                    <a:pt x="33962" y="7566"/>
                  </a:lnTo>
                  <a:lnTo>
                    <a:pt x="62826" y="7566"/>
                  </a:lnTo>
                  <a:lnTo>
                    <a:pt x="88555" y="992873"/>
                  </a:lnTo>
                  <a:lnTo>
                    <a:pt x="96672" y="992873"/>
                  </a:lnTo>
                  <a:lnTo>
                    <a:pt x="69739" y="3732"/>
                  </a:lnTo>
                  <a:close/>
                </a:path>
                <a:path w="97154" h="1000760">
                  <a:moveTo>
                    <a:pt x="34061" y="3732"/>
                  </a:moveTo>
                  <a:lnTo>
                    <a:pt x="30278" y="3732"/>
                  </a:lnTo>
                  <a:lnTo>
                    <a:pt x="30278" y="7566"/>
                  </a:lnTo>
                  <a:lnTo>
                    <a:pt x="33962" y="7566"/>
                  </a:lnTo>
                  <a:lnTo>
                    <a:pt x="34061" y="3732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291">
              <a:extLst>
                <a:ext uri="{FF2B5EF4-FFF2-40B4-BE49-F238E27FC236}">
                  <a16:creationId xmlns:a16="http://schemas.microsoft.com/office/drawing/2014/main" id="{2357B8CE-EF79-044C-90B9-8B6737293E21}"/>
                </a:ext>
              </a:extLst>
            </p:cNvPr>
            <p:cNvSpPr/>
            <p:nvPr/>
          </p:nvSpPr>
          <p:spPr>
            <a:xfrm>
              <a:off x="10448524" y="98469"/>
              <a:ext cx="55848" cy="653779"/>
            </a:xfrm>
            <a:custGeom>
              <a:avLst/>
              <a:gdLst/>
              <a:ahLst/>
              <a:cxnLst/>
              <a:rect l="l" t="t" r="r" b="b"/>
              <a:pathLst>
                <a:path w="101600" h="1005205">
                  <a:moveTo>
                    <a:pt x="74177" y="0"/>
                  </a:moveTo>
                  <a:lnTo>
                    <a:pt x="27251" y="0"/>
                  </a:lnTo>
                  <a:lnTo>
                    <a:pt x="756" y="998977"/>
                  </a:lnTo>
                  <a:lnTo>
                    <a:pt x="0" y="1005030"/>
                  </a:lnTo>
                  <a:lnTo>
                    <a:pt x="101419" y="1005030"/>
                  </a:lnTo>
                  <a:lnTo>
                    <a:pt x="101090" y="992923"/>
                  </a:lnTo>
                  <a:lnTo>
                    <a:pt x="12874" y="992923"/>
                  </a:lnTo>
                  <a:lnTo>
                    <a:pt x="38602" y="12106"/>
                  </a:lnTo>
                  <a:lnTo>
                    <a:pt x="74505" y="12106"/>
                  </a:lnTo>
                  <a:lnTo>
                    <a:pt x="74177" y="0"/>
                  </a:lnTo>
                  <a:close/>
                </a:path>
                <a:path w="101600" h="1005205">
                  <a:moveTo>
                    <a:pt x="74505" y="12106"/>
                  </a:moveTo>
                  <a:lnTo>
                    <a:pt x="62816" y="12106"/>
                  </a:lnTo>
                  <a:lnTo>
                    <a:pt x="88555" y="992923"/>
                  </a:lnTo>
                  <a:lnTo>
                    <a:pt x="101090" y="992923"/>
                  </a:lnTo>
                  <a:lnTo>
                    <a:pt x="74505" y="1210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292">
              <a:extLst>
                <a:ext uri="{FF2B5EF4-FFF2-40B4-BE49-F238E27FC236}">
                  <a16:creationId xmlns:a16="http://schemas.microsoft.com/office/drawing/2014/main" id="{13170213-C5C6-116C-E556-A4A4B8369ED6}"/>
                </a:ext>
              </a:extLst>
            </p:cNvPr>
            <p:cNvSpPr/>
            <p:nvPr/>
          </p:nvSpPr>
          <p:spPr>
            <a:xfrm>
              <a:off x="10446445" y="96041"/>
              <a:ext cx="60037" cy="658735"/>
            </a:xfrm>
            <a:custGeom>
              <a:avLst/>
              <a:gdLst/>
              <a:ahLst/>
              <a:cxnLst/>
              <a:rect l="l" t="t" r="r" b="b"/>
              <a:pathLst>
                <a:path w="109220" h="1012825">
                  <a:moveTo>
                    <a:pt x="81744" y="0"/>
                  </a:moveTo>
                  <a:lnTo>
                    <a:pt x="27251" y="0"/>
                  </a:lnTo>
                  <a:lnTo>
                    <a:pt x="27149" y="7566"/>
                  </a:lnTo>
                  <a:lnTo>
                    <a:pt x="756" y="1002710"/>
                  </a:lnTo>
                  <a:lnTo>
                    <a:pt x="0" y="1008763"/>
                  </a:lnTo>
                  <a:lnTo>
                    <a:pt x="0" y="1012557"/>
                  </a:lnTo>
                  <a:lnTo>
                    <a:pt x="108986" y="1012557"/>
                  </a:lnTo>
                  <a:lnTo>
                    <a:pt x="108782" y="1004980"/>
                  </a:lnTo>
                  <a:lnTo>
                    <a:pt x="7567" y="1004980"/>
                  </a:lnTo>
                  <a:lnTo>
                    <a:pt x="8323" y="1002710"/>
                  </a:lnTo>
                  <a:lnTo>
                    <a:pt x="34717" y="7566"/>
                  </a:lnTo>
                  <a:lnTo>
                    <a:pt x="31035" y="7566"/>
                  </a:lnTo>
                  <a:lnTo>
                    <a:pt x="31035" y="3732"/>
                  </a:lnTo>
                  <a:lnTo>
                    <a:pt x="81845" y="3732"/>
                  </a:lnTo>
                  <a:lnTo>
                    <a:pt x="81744" y="0"/>
                  </a:lnTo>
                  <a:close/>
                </a:path>
                <a:path w="109220" h="1012825">
                  <a:moveTo>
                    <a:pt x="81845" y="3732"/>
                  </a:moveTo>
                  <a:lnTo>
                    <a:pt x="34818" y="3732"/>
                  </a:lnTo>
                  <a:lnTo>
                    <a:pt x="34717" y="7566"/>
                  </a:lnTo>
                  <a:lnTo>
                    <a:pt x="74934" y="7566"/>
                  </a:lnTo>
                  <a:lnTo>
                    <a:pt x="101419" y="1004980"/>
                  </a:lnTo>
                  <a:lnTo>
                    <a:pt x="108782" y="1004980"/>
                  </a:lnTo>
                  <a:lnTo>
                    <a:pt x="81845" y="3732"/>
                  </a:lnTo>
                  <a:close/>
                </a:path>
                <a:path w="109220" h="1012825">
                  <a:moveTo>
                    <a:pt x="70394" y="12106"/>
                  </a:moveTo>
                  <a:lnTo>
                    <a:pt x="38602" y="12106"/>
                  </a:lnTo>
                  <a:lnTo>
                    <a:pt x="12874" y="1000440"/>
                  </a:lnTo>
                  <a:lnTo>
                    <a:pt x="16657" y="1000440"/>
                  </a:lnTo>
                  <a:lnTo>
                    <a:pt x="16657" y="992873"/>
                  </a:lnTo>
                  <a:lnTo>
                    <a:pt x="20540" y="992873"/>
                  </a:lnTo>
                  <a:lnTo>
                    <a:pt x="46169" y="19673"/>
                  </a:lnTo>
                  <a:lnTo>
                    <a:pt x="70596" y="19673"/>
                  </a:lnTo>
                  <a:lnTo>
                    <a:pt x="70394" y="12106"/>
                  </a:lnTo>
                  <a:close/>
                </a:path>
                <a:path w="109220" h="1012825">
                  <a:moveTo>
                    <a:pt x="20540" y="992873"/>
                  </a:moveTo>
                  <a:lnTo>
                    <a:pt x="16657" y="992873"/>
                  </a:lnTo>
                  <a:lnTo>
                    <a:pt x="16657" y="1000440"/>
                  </a:lnTo>
                  <a:lnTo>
                    <a:pt x="96878" y="1000440"/>
                  </a:lnTo>
                  <a:lnTo>
                    <a:pt x="96777" y="996656"/>
                  </a:lnTo>
                  <a:lnTo>
                    <a:pt x="20441" y="996656"/>
                  </a:lnTo>
                  <a:lnTo>
                    <a:pt x="20540" y="992873"/>
                  </a:lnTo>
                  <a:close/>
                </a:path>
                <a:path w="109220" h="1012825">
                  <a:moveTo>
                    <a:pt x="70596" y="19673"/>
                  </a:moveTo>
                  <a:lnTo>
                    <a:pt x="62816" y="19673"/>
                  </a:lnTo>
                  <a:lnTo>
                    <a:pt x="88555" y="992873"/>
                  </a:lnTo>
                  <a:lnTo>
                    <a:pt x="20540" y="992873"/>
                  </a:lnTo>
                  <a:lnTo>
                    <a:pt x="20441" y="996656"/>
                  </a:lnTo>
                  <a:lnTo>
                    <a:pt x="96777" y="996656"/>
                  </a:lnTo>
                  <a:lnTo>
                    <a:pt x="70596" y="19673"/>
                  </a:lnTo>
                  <a:close/>
                </a:path>
                <a:path w="109220" h="1012825">
                  <a:moveTo>
                    <a:pt x="34818" y="3732"/>
                  </a:moveTo>
                  <a:lnTo>
                    <a:pt x="31035" y="3732"/>
                  </a:lnTo>
                  <a:lnTo>
                    <a:pt x="31035" y="7566"/>
                  </a:lnTo>
                  <a:lnTo>
                    <a:pt x="34717" y="7566"/>
                  </a:lnTo>
                  <a:lnTo>
                    <a:pt x="34818" y="3732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293">
              <a:extLst>
                <a:ext uri="{FF2B5EF4-FFF2-40B4-BE49-F238E27FC236}">
                  <a16:creationId xmlns:a16="http://schemas.microsoft.com/office/drawing/2014/main" id="{5D868364-082C-8BF3-B004-C3F305EC19B5}"/>
                </a:ext>
              </a:extLst>
            </p:cNvPr>
            <p:cNvSpPr/>
            <p:nvPr/>
          </p:nvSpPr>
          <p:spPr>
            <a:xfrm>
              <a:off x="10461009" y="379539"/>
              <a:ext cx="30367" cy="4956"/>
            </a:xfrm>
            <a:custGeom>
              <a:avLst/>
              <a:gdLst/>
              <a:ahLst/>
              <a:cxnLst/>
              <a:rect l="l" t="t" r="r" b="b"/>
              <a:pathLst>
                <a:path w="55245" h="7619">
                  <a:moveTo>
                    <a:pt x="0" y="0"/>
                  </a:moveTo>
                  <a:lnTo>
                    <a:pt x="55249" y="0"/>
                  </a:lnTo>
                  <a:lnTo>
                    <a:pt x="55249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294">
              <a:extLst>
                <a:ext uri="{FF2B5EF4-FFF2-40B4-BE49-F238E27FC236}">
                  <a16:creationId xmlns:a16="http://schemas.microsoft.com/office/drawing/2014/main" id="{B3B91D3C-5C4F-7431-7706-1EA6F72ABCAE}"/>
                </a:ext>
              </a:extLst>
            </p:cNvPr>
            <p:cNvSpPr/>
            <p:nvPr/>
          </p:nvSpPr>
          <p:spPr>
            <a:xfrm>
              <a:off x="10461009" y="378063"/>
              <a:ext cx="30367" cy="8260"/>
            </a:xfrm>
            <a:custGeom>
              <a:avLst/>
              <a:gdLst/>
              <a:ahLst/>
              <a:cxnLst/>
              <a:rect l="l" t="t" r="r" b="b"/>
              <a:pathLst>
                <a:path w="55245" h="12700">
                  <a:moveTo>
                    <a:pt x="0" y="0"/>
                  </a:moveTo>
                  <a:lnTo>
                    <a:pt x="55249" y="0"/>
                  </a:lnTo>
                  <a:lnTo>
                    <a:pt x="55249" y="12106"/>
                  </a:lnTo>
                  <a:lnTo>
                    <a:pt x="0" y="12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295">
              <a:extLst>
                <a:ext uri="{FF2B5EF4-FFF2-40B4-BE49-F238E27FC236}">
                  <a16:creationId xmlns:a16="http://schemas.microsoft.com/office/drawing/2014/main" id="{13285B9A-5670-BBF8-A9C1-D6473BBDD835}"/>
                </a:ext>
              </a:extLst>
            </p:cNvPr>
            <p:cNvSpPr/>
            <p:nvPr/>
          </p:nvSpPr>
          <p:spPr>
            <a:xfrm>
              <a:off x="10458929" y="375602"/>
              <a:ext cx="34556" cy="12803"/>
            </a:xfrm>
            <a:custGeom>
              <a:avLst/>
              <a:gdLst/>
              <a:ahLst/>
              <a:cxnLst/>
              <a:rect l="l" t="t" r="r" b="b"/>
              <a:pathLst>
                <a:path w="62864" h="19685">
                  <a:moveTo>
                    <a:pt x="62816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62816" y="19673"/>
                  </a:lnTo>
                  <a:lnTo>
                    <a:pt x="62816" y="12106"/>
                  </a:lnTo>
                  <a:lnTo>
                    <a:pt x="7567" y="12106"/>
                  </a:lnTo>
                  <a:lnTo>
                    <a:pt x="7567" y="7566"/>
                  </a:lnTo>
                  <a:lnTo>
                    <a:pt x="3783" y="7566"/>
                  </a:lnTo>
                  <a:lnTo>
                    <a:pt x="3783" y="3783"/>
                  </a:lnTo>
                  <a:lnTo>
                    <a:pt x="62816" y="3783"/>
                  </a:lnTo>
                  <a:lnTo>
                    <a:pt x="62816" y="0"/>
                  </a:lnTo>
                  <a:close/>
                </a:path>
                <a:path w="62864" h="19685">
                  <a:moveTo>
                    <a:pt x="62816" y="3783"/>
                  </a:moveTo>
                  <a:lnTo>
                    <a:pt x="7567" y="3783"/>
                  </a:lnTo>
                  <a:lnTo>
                    <a:pt x="7567" y="7566"/>
                  </a:lnTo>
                  <a:lnTo>
                    <a:pt x="55249" y="7566"/>
                  </a:lnTo>
                  <a:lnTo>
                    <a:pt x="55249" y="12106"/>
                  </a:lnTo>
                  <a:lnTo>
                    <a:pt x="62816" y="12106"/>
                  </a:lnTo>
                  <a:lnTo>
                    <a:pt x="62816" y="3783"/>
                  </a:lnTo>
                  <a:close/>
                </a:path>
                <a:path w="62864" h="19685">
                  <a:moveTo>
                    <a:pt x="7567" y="3783"/>
                  </a:moveTo>
                  <a:lnTo>
                    <a:pt x="3783" y="3783"/>
                  </a:lnTo>
                  <a:lnTo>
                    <a:pt x="3783" y="7566"/>
                  </a:lnTo>
                  <a:lnTo>
                    <a:pt x="7567" y="7566"/>
                  </a:lnTo>
                  <a:lnTo>
                    <a:pt x="7567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296">
              <a:extLst>
                <a:ext uri="{FF2B5EF4-FFF2-40B4-BE49-F238E27FC236}">
                  <a16:creationId xmlns:a16="http://schemas.microsoft.com/office/drawing/2014/main" id="{EC88B37A-CC4A-7466-43B8-8BAE96FB7050}"/>
                </a:ext>
              </a:extLst>
            </p:cNvPr>
            <p:cNvSpPr/>
            <p:nvPr/>
          </p:nvSpPr>
          <p:spPr>
            <a:xfrm>
              <a:off x="10459345" y="429252"/>
              <a:ext cx="34207" cy="4956"/>
            </a:xfrm>
            <a:custGeom>
              <a:avLst/>
              <a:gdLst/>
              <a:ahLst/>
              <a:cxnLst/>
              <a:rect l="l" t="t" r="r" b="b"/>
              <a:pathLst>
                <a:path w="62229" h="7619">
                  <a:moveTo>
                    <a:pt x="0" y="0"/>
                  </a:moveTo>
                  <a:lnTo>
                    <a:pt x="62060" y="0"/>
                  </a:lnTo>
                  <a:lnTo>
                    <a:pt x="62060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297">
              <a:extLst>
                <a:ext uri="{FF2B5EF4-FFF2-40B4-BE49-F238E27FC236}">
                  <a16:creationId xmlns:a16="http://schemas.microsoft.com/office/drawing/2014/main" id="{512B1043-41E2-813D-9F5A-CFBFA49B5063}"/>
                </a:ext>
              </a:extLst>
            </p:cNvPr>
            <p:cNvSpPr/>
            <p:nvPr/>
          </p:nvSpPr>
          <p:spPr>
            <a:xfrm>
              <a:off x="10459345" y="427776"/>
              <a:ext cx="34207" cy="8260"/>
            </a:xfrm>
            <a:custGeom>
              <a:avLst/>
              <a:gdLst/>
              <a:ahLst/>
              <a:cxnLst/>
              <a:rect l="l" t="t" r="r" b="b"/>
              <a:pathLst>
                <a:path w="62229" h="12700">
                  <a:moveTo>
                    <a:pt x="0" y="0"/>
                  </a:moveTo>
                  <a:lnTo>
                    <a:pt x="62060" y="0"/>
                  </a:lnTo>
                  <a:lnTo>
                    <a:pt x="62060" y="12106"/>
                  </a:lnTo>
                  <a:lnTo>
                    <a:pt x="0" y="12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298">
              <a:extLst>
                <a:ext uri="{FF2B5EF4-FFF2-40B4-BE49-F238E27FC236}">
                  <a16:creationId xmlns:a16="http://schemas.microsoft.com/office/drawing/2014/main" id="{55E35CAF-A0D3-4862-74D5-10F9441BD93D}"/>
                </a:ext>
              </a:extLst>
            </p:cNvPr>
            <p:cNvSpPr/>
            <p:nvPr/>
          </p:nvSpPr>
          <p:spPr>
            <a:xfrm>
              <a:off x="10457265" y="425315"/>
              <a:ext cx="38396" cy="12803"/>
            </a:xfrm>
            <a:custGeom>
              <a:avLst/>
              <a:gdLst/>
              <a:ahLst/>
              <a:cxnLst/>
              <a:rect l="l" t="t" r="r" b="b"/>
              <a:pathLst>
                <a:path w="69850" h="19685">
                  <a:moveTo>
                    <a:pt x="69627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69627" y="19673"/>
                  </a:lnTo>
                  <a:lnTo>
                    <a:pt x="69627" y="12106"/>
                  </a:lnTo>
                  <a:lnTo>
                    <a:pt x="7567" y="12106"/>
                  </a:lnTo>
                  <a:lnTo>
                    <a:pt x="7567" y="7566"/>
                  </a:lnTo>
                  <a:lnTo>
                    <a:pt x="3783" y="7566"/>
                  </a:lnTo>
                  <a:lnTo>
                    <a:pt x="3783" y="3783"/>
                  </a:lnTo>
                  <a:lnTo>
                    <a:pt x="69627" y="3783"/>
                  </a:lnTo>
                  <a:lnTo>
                    <a:pt x="69627" y="0"/>
                  </a:lnTo>
                  <a:close/>
                </a:path>
                <a:path w="69850" h="19685">
                  <a:moveTo>
                    <a:pt x="69627" y="3783"/>
                  </a:moveTo>
                  <a:lnTo>
                    <a:pt x="7567" y="3783"/>
                  </a:lnTo>
                  <a:lnTo>
                    <a:pt x="7567" y="7566"/>
                  </a:lnTo>
                  <a:lnTo>
                    <a:pt x="62060" y="7566"/>
                  </a:lnTo>
                  <a:lnTo>
                    <a:pt x="62060" y="12106"/>
                  </a:lnTo>
                  <a:lnTo>
                    <a:pt x="69627" y="12106"/>
                  </a:lnTo>
                  <a:lnTo>
                    <a:pt x="69627" y="3783"/>
                  </a:lnTo>
                  <a:close/>
                </a:path>
                <a:path w="69850" h="19685">
                  <a:moveTo>
                    <a:pt x="7567" y="3783"/>
                  </a:moveTo>
                  <a:lnTo>
                    <a:pt x="3783" y="3783"/>
                  </a:lnTo>
                  <a:lnTo>
                    <a:pt x="3783" y="7566"/>
                  </a:lnTo>
                  <a:lnTo>
                    <a:pt x="7567" y="7566"/>
                  </a:lnTo>
                  <a:lnTo>
                    <a:pt x="7567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299">
              <a:extLst>
                <a:ext uri="{FF2B5EF4-FFF2-40B4-BE49-F238E27FC236}">
                  <a16:creationId xmlns:a16="http://schemas.microsoft.com/office/drawing/2014/main" id="{BF381E9E-C32D-63C8-FAE2-8FFDC7A93303}"/>
                </a:ext>
              </a:extLst>
            </p:cNvPr>
            <p:cNvSpPr/>
            <p:nvPr/>
          </p:nvSpPr>
          <p:spPr>
            <a:xfrm>
              <a:off x="10507185" y="102406"/>
              <a:ext cx="48867" cy="645932"/>
            </a:xfrm>
            <a:custGeom>
              <a:avLst/>
              <a:gdLst/>
              <a:ahLst/>
              <a:cxnLst/>
              <a:rect l="l" t="t" r="r" b="b"/>
              <a:pathLst>
                <a:path w="88900" h="993139">
                  <a:moveTo>
                    <a:pt x="62060" y="0"/>
                  </a:moveTo>
                  <a:lnTo>
                    <a:pt x="26494" y="0"/>
                  </a:lnTo>
                  <a:lnTo>
                    <a:pt x="0" y="992923"/>
                  </a:lnTo>
                  <a:lnTo>
                    <a:pt x="88555" y="992923"/>
                  </a:lnTo>
                  <a:lnTo>
                    <a:pt x="6206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300">
              <a:extLst>
                <a:ext uri="{FF2B5EF4-FFF2-40B4-BE49-F238E27FC236}">
                  <a16:creationId xmlns:a16="http://schemas.microsoft.com/office/drawing/2014/main" id="{4770AE9D-6258-AA56-4C48-8032D58676BF}"/>
                </a:ext>
              </a:extLst>
            </p:cNvPr>
            <p:cNvSpPr/>
            <p:nvPr/>
          </p:nvSpPr>
          <p:spPr>
            <a:xfrm>
              <a:off x="10505105" y="99978"/>
              <a:ext cx="53056" cy="650888"/>
            </a:xfrm>
            <a:custGeom>
              <a:avLst/>
              <a:gdLst/>
              <a:ahLst/>
              <a:cxnLst/>
              <a:rect l="l" t="t" r="r" b="b"/>
              <a:pathLst>
                <a:path w="96520" h="1000760">
                  <a:moveTo>
                    <a:pt x="69627" y="0"/>
                  </a:moveTo>
                  <a:lnTo>
                    <a:pt x="26494" y="0"/>
                  </a:lnTo>
                  <a:lnTo>
                    <a:pt x="26392" y="7566"/>
                  </a:lnTo>
                  <a:lnTo>
                    <a:pt x="0" y="1000440"/>
                  </a:lnTo>
                  <a:lnTo>
                    <a:pt x="96122" y="1000440"/>
                  </a:lnTo>
                  <a:lnTo>
                    <a:pt x="95921" y="992873"/>
                  </a:lnTo>
                  <a:lnTo>
                    <a:pt x="7567" y="992873"/>
                  </a:lnTo>
                  <a:lnTo>
                    <a:pt x="33959" y="7566"/>
                  </a:lnTo>
                  <a:lnTo>
                    <a:pt x="30278" y="7566"/>
                  </a:lnTo>
                  <a:lnTo>
                    <a:pt x="30278" y="3732"/>
                  </a:lnTo>
                  <a:lnTo>
                    <a:pt x="69726" y="3732"/>
                  </a:lnTo>
                  <a:lnTo>
                    <a:pt x="69627" y="0"/>
                  </a:lnTo>
                  <a:close/>
                </a:path>
                <a:path w="96520" h="1000760">
                  <a:moveTo>
                    <a:pt x="69726" y="3732"/>
                  </a:moveTo>
                  <a:lnTo>
                    <a:pt x="34061" y="3732"/>
                  </a:lnTo>
                  <a:lnTo>
                    <a:pt x="33959" y="7566"/>
                  </a:lnTo>
                  <a:lnTo>
                    <a:pt x="62060" y="7566"/>
                  </a:lnTo>
                  <a:lnTo>
                    <a:pt x="88555" y="992873"/>
                  </a:lnTo>
                  <a:lnTo>
                    <a:pt x="95921" y="992873"/>
                  </a:lnTo>
                  <a:lnTo>
                    <a:pt x="69726" y="3732"/>
                  </a:lnTo>
                  <a:close/>
                </a:path>
                <a:path w="96520" h="1000760">
                  <a:moveTo>
                    <a:pt x="34061" y="3732"/>
                  </a:moveTo>
                  <a:lnTo>
                    <a:pt x="30278" y="3732"/>
                  </a:lnTo>
                  <a:lnTo>
                    <a:pt x="30278" y="7566"/>
                  </a:lnTo>
                  <a:lnTo>
                    <a:pt x="33959" y="7566"/>
                  </a:lnTo>
                  <a:lnTo>
                    <a:pt x="34061" y="3732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301">
              <a:extLst>
                <a:ext uri="{FF2B5EF4-FFF2-40B4-BE49-F238E27FC236}">
                  <a16:creationId xmlns:a16="http://schemas.microsoft.com/office/drawing/2014/main" id="{7937719A-2C99-808C-AA41-0F5E4284D672}"/>
                </a:ext>
              </a:extLst>
            </p:cNvPr>
            <p:cNvSpPr/>
            <p:nvPr/>
          </p:nvSpPr>
          <p:spPr>
            <a:xfrm>
              <a:off x="10503858" y="98469"/>
              <a:ext cx="55499" cy="653779"/>
            </a:xfrm>
            <a:custGeom>
              <a:avLst/>
              <a:gdLst/>
              <a:ahLst/>
              <a:cxnLst/>
              <a:rect l="l" t="t" r="r" b="b"/>
              <a:pathLst>
                <a:path w="100964" h="1005205">
                  <a:moveTo>
                    <a:pt x="74167" y="0"/>
                  </a:moveTo>
                  <a:lnTo>
                    <a:pt x="26494" y="0"/>
                  </a:lnTo>
                  <a:lnTo>
                    <a:pt x="0" y="998977"/>
                  </a:lnTo>
                  <a:lnTo>
                    <a:pt x="0" y="1005030"/>
                  </a:lnTo>
                  <a:lnTo>
                    <a:pt x="100662" y="1005030"/>
                  </a:lnTo>
                  <a:lnTo>
                    <a:pt x="100343" y="992923"/>
                  </a:lnTo>
                  <a:lnTo>
                    <a:pt x="12107" y="992923"/>
                  </a:lnTo>
                  <a:lnTo>
                    <a:pt x="38602" y="12106"/>
                  </a:lnTo>
                  <a:lnTo>
                    <a:pt x="74486" y="12106"/>
                  </a:lnTo>
                  <a:lnTo>
                    <a:pt x="74167" y="0"/>
                  </a:lnTo>
                  <a:close/>
                </a:path>
                <a:path w="100964" h="1005205">
                  <a:moveTo>
                    <a:pt x="74486" y="12106"/>
                  </a:moveTo>
                  <a:lnTo>
                    <a:pt x="62060" y="12106"/>
                  </a:lnTo>
                  <a:lnTo>
                    <a:pt x="88555" y="992923"/>
                  </a:lnTo>
                  <a:lnTo>
                    <a:pt x="100343" y="992923"/>
                  </a:lnTo>
                  <a:lnTo>
                    <a:pt x="74486" y="1210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302">
              <a:extLst>
                <a:ext uri="{FF2B5EF4-FFF2-40B4-BE49-F238E27FC236}">
                  <a16:creationId xmlns:a16="http://schemas.microsoft.com/office/drawing/2014/main" id="{A94F3A17-E4BE-B08E-762F-76A9CEF120AA}"/>
                </a:ext>
              </a:extLst>
            </p:cNvPr>
            <p:cNvSpPr/>
            <p:nvPr/>
          </p:nvSpPr>
          <p:spPr>
            <a:xfrm>
              <a:off x="10501778" y="96041"/>
              <a:ext cx="59688" cy="658735"/>
            </a:xfrm>
            <a:custGeom>
              <a:avLst/>
              <a:gdLst/>
              <a:ahLst/>
              <a:cxnLst/>
              <a:rect l="l" t="t" r="r" b="b"/>
              <a:pathLst>
                <a:path w="108585" h="1012825">
                  <a:moveTo>
                    <a:pt x="81744" y="0"/>
                  </a:moveTo>
                  <a:lnTo>
                    <a:pt x="26494" y="0"/>
                  </a:lnTo>
                  <a:lnTo>
                    <a:pt x="26393" y="7566"/>
                  </a:lnTo>
                  <a:lnTo>
                    <a:pt x="60" y="1000440"/>
                  </a:lnTo>
                  <a:lnTo>
                    <a:pt x="0" y="1012557"/>
                  </a:lnTo>
                  <a:lnTo>
                    <a:pt x="108229" y="1012557"/>
                  </a:lnTo>
                  <a:lnTo>
                    <a:pt x="108031" y="1004980"/>
                  </a:lnTo>
                  <a:lnTo>
                    <a:pt x="7567" y="1004980"/>
                  </a:lnTo>
                  <a:lnTo>
                    <a:pt x="7627" y="1000440"/>
                  </a:lnTo>
                  <a:lnTo>
                    <a:pt x="33960" y="7566"/>
                  </a:lnTo>
                  <a:lnTo>
                    <a:pt x="30278" y="7566"/>
                  </a:lnTo>
                  <a:lnTo>
                    <a:pt x="30278" y="3732"/>
                  </a:lnTo>
                  <a:lnTo>
                    <a:pt x="81842" y="3732"/>
                  </a:lnTo>
                  <a:lnTo>
                    <a:pt x="81744" y="0"/>
                  </a:lnTo>
                  <a:close/>
                </a:path>
                <a:path w="108585" h="1012825">
                  <a:moveTo>
                    <a:pt x="81842" y="3732"/>
                  </a:moveTo>
                  <a:lnTo>
                    <a:pt x="34061" y="3732"/>
                  </a:lnTo>
                  <a:lnTo>
                    <a:pt x="33960" y="7566"/>
                  </a:lnTo>
                  <a:lnTo>
                    <a:pt x="74167" y="7566"/>
                  </a:lnTo>
                  <a:lnTo>
                    <a:pt x="100662" y="1004980"/>
                  </a:lnTo>
                  <a:lnTo>
                    <a:pt x="108031" y="1004980"/>
                  </a:lnTo>
                  <a:lnTo>
                    <a:pt x="81842" y="3732"/>
                  </a:lnTo>
                  <a:close/>
                </a:path>
                <a:path w="108585" h="1012825">
                  <a:moveTo>
                    <a:pt x="69627" y="12106"/>
                  </a:moveTo>
                  <a:lnTo>
                    <a:pt x="38602" y="12106"/>
                  </a:lnTo>
                  <a:lnTo>
                    <a:pt x="12107" y="1000440"/>
                  </a:lnTo>
                  <a:lnTo>
                    <a:pt x="15890" y="1000440"/>
                  </a:lnTo>
                  <a:lnTo>
                    <a:pt x="15890" y="992873"/>
                  </a:lnTo>
                  <a:lnTo>
                    <a:pt x="19777" y="992873"/>
                  </a:lnTo>
                  <a:lnTo>
                    <a:pt x="46169" y="19673"/>
                  </a:lnTo>
                  <a:lnTo>
                    <a:pt x="69830" y="19673"/>
                  </a:lnTo>
                  <a:lnTo>
                    <a:pt x="69627" y="12106"/>
                  </a:lnTo>
                  <a:close/>
                </a:path>
                <a:path w="108585" h="1012825">
                  <a:moveTo>
                    <a:pt x="19777" y="992873"/>
                  </a:moveTo>
                  <a:lnTo>
                    <a:pt x="15890" y="992873"/>
                  </a:lnTo>
                  <a:lnTo>
                    <a:pt x="15890" y="1000440"/>
                  </a:lnTo>
                  <a:lnTo>
                    <a:pt x="96122" y="1000440"/>
                  </a:lnTo>
                  <a:lnTo>
                    <a:pt x="96020" y="996656"/>
                  </a:lnTo>
                  <a:lnTo>
                    <a:pt x="19674" y="996656"/>
                  </a:lnTo>
                  <a:lnTo>
                    <a:pt x="19777" y="992873"/>
                  </a:lnTo>
                  <a:close/>
                </a:path>
                <a:path w="108585" h="1012825">
                  <a:moveTo>
                    <a:pt x="69830" y="19673"/>
                  </a:moveTo>
                  <a:lnTo>
                    <a:pt x="62816" y="19673"/>
                  </a:lnTo>
                  <a:lnTo>
                    <a:pt x="88555" y="992873"/>
                  </a:lnTo>
                  <a:lnTo>
                    <a:pt x="19777" y="992873"/>
                  </a:lnTo>
                  <a:lnTo>
                    <a:pt x="19674" y="996656"/>
                  </a:lnTo>
                  <a:lnTo>
                    <a:pt x="96020" y="996656"/>
                  </a:lnTo>
                  <a:lnTo>
                    <a:pt x="69830" y="19673"/>
                  </a:lnTo>
                  <a:close/>
                </a:path>
                <a:path w="108585" h="1012825">
                  <a:moveTo>
                    <a:pt x="34061" y="3732"/>
                  </a:moveTo>
                  <a:lnTo>
                    <a:pt x="30278" y="3732"/>
                  </a:lnTo>
                  <a:lnTo>
                    <a:pt x="30278" y="7566"/>
                  </a:lnTo>
                  <a:lnTo>
                    <a:pt x="33960" y="7566"/>
                  </a:lnTo>
                  <a:lnTo>
                    <a:pt x="34061" y="3732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303">
              <a:extLst>
                <a:ext uri="{FF2B5EF4-FFF2-40B4-BE49-F238E27FC236}">
                  <a16:creationId xmlns:a16="http://schemas.microsoft.com/office/drawing/2014/main" id="{9F54AE3A-EAAA-2493-C9E9-EBF3D510B439}"/>
                </a:ext>
              </a:extLst>
            </p:cNvPr>
            <p:cNvSpPr/>
            <p:nvPr/>
          </p:nvSpPr>
          <p:spPr>
            <a:xfrm>
              <a:off x="10516342" y="379539"/>
              <a:ext cx="30018" cy="4956"/>
            </a:xfrm>
            <a:custGeom>
              <a:avLst/>
              <a:gdLst/>
              <a:ahLst/>
              <a:cxnLst/>
              <a:rect l="l" t="t" r="r" b="b"/>
              <a:pathLst>
                <a:path w="54610" h="7619">
                  <a:moveTo>
                    <a:pt x="0" y="0"/>
                  </a:moveTo>
                  <a:lnTo>
                    <a:pt x="54493" y="0"/>
                  </a:lnTo>
                  <a:lnTo>
                    <a:pt x="54493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304">
              <a:extLst>
                <a:ext uri="{FF2B5EF4-FFF2-40B4-BE49-F238E27FC236}">
                  <a16:creationId xmlns:a16="http://schemas.microsoft.com/office/drawing/2014/main" id="{F012E616-E90B-6F6E-AB23-40F2A7A460C3}"/>
                </a:ext>
              </a:extLst>
            </p:cNvPr>
            <p:cNvSpPr/>
            <p:nvPr/>
          </p:nvSpPr>
          <p:spPr>
            <a:xfrm>
              <a:off x="10516342" y="378063"/>
              <a:ext cx="30018" cy="8260"/>
            </a:xfrm>
            <a:custGeom>
              <a:avLst/>
              <a:gdLst/>
              <a:ahLst/>
              <a:cxnLst/>
              <a:rect l="l" t="t" r="r" b="b"/>
              <a:pathLst>
                <a:path w="54610" h="12700">
                  <a:moveTo>
                    <a:pt x="0" y="0"/>
                  </a:moveTo>
                  <a:lnTo>
                    <a:pt x="54493" y="0"/>
                  </a:lnTo>
                  <a:lnTo>
                    <a:pt x="54493" y="12106"/>
                  </a:lnTo>
                  <a:lnTo>
                    <a:pt x="0" y="12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305">
              <a:extLst>
                <a:ext uri="{FF2B5EF4-FFF2-40B4-BE49-F238E27FC236}">
                  <a16:creationId xmlns:a16="http://schemas.microsoft.com/office/drawing/2014/main" id="{6A3F76D0-13C8-E506-1DED-3DA145D54F7C}"/>
                </a:ext>
              </a:extLst>
            </p:cNvPr>
            <p:cNvSpPr/>
            <p:nvPr/>
          </p:nvSpPr>
          <p:spPr>
            <a:xfrm>
              <a:off x="10514262" y="375602"/>
              <a:ext cx="34207" cy="12803"/>
            </a:xfrm>
            <a:custGeom>
              <a:avLst/>
              <a:gdLst/>
              <a:ahLst/>
              <a:cxnLst/>
              <a:rect l="l" t="t" r="r" b="b"/>
              <a:pathLst>
                <a:path w="62229" h="19685">
                  <a:moveTo>
                    <a:pt x="62060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62060" y="19673"/>
                  </a:lnTo>
                  <a:lnTo>
                    <a:pt x="62060" y="12106"/>
                  </a:lnTo>
                  <a:lnTo>
                    <a:pt x="7567" y="12106"/>
                  </a:lnTo>
                  <a:lnTo>
                    <a:pt x="7567" y="7566"/>
                  </a:lnTo>
                  <a:lnTo>
                    <a:pt x="3783" y="7566"/>
                  </a:lnTo>
                  <a:lnTo>
                    <a:pt x="3783" y="3783"/>
                  </a:lnTo>
                  <a:lnTo>
                    <a:pt x="62060" y="3783"/>
                  </a:lnTo>
                  <a:lnTo>
                    <a:pt x="62060" y="0"/>
                  </a:lnTo>
                  <a:close/>
                </a:path>
                <a:path w="62229" h="19685">
                  <a:moveTo>
                    <a:pt x="62060" y="3783"/>
                  </a:moveTo>
                  <a:lnTo>
                    <a:pt x="7567" y="3783"/>
                  </a:lnTo>
                  <a:lnTo>
                    <a:pt x="7567" y="7566"/>
                  </a:lnTo>
                  <a:lnTo>
                    <a:pt x="54483" y="7566"/>
                  </a:lnTo>
                  <a:lnTo>
                    <a:pt x="54483" y="12106"/>
                  </a:lnTo>
                  <a:lnTo>
                    <a:pt x="62060" y="12106"/>
                  </a:lnTo>
                  <a:lnTo>
                    <a:pt x="62060" y="3783"/>
                  </a:lnTo>
                  <a:close/>
                </a:path>
                <a:path w="62229" h="19685">
                  <a:moveTo>
                    <a:pt x="7567" y="3783"/>
                  </a:moveTo>
                  <a:lnTo>
                    <a:pt x="3783" y="3783"/>
                  </a:lnTo>
                  <a:lnTo>
                    <a:pt x="3783" y="7566"/>
                  </a:lnTo>
                  <a:lnTo>
                    <a:pt x="7567" y="7566"/>
                  </a:lnTo>
                  <a:lnTo>
                    <a:pt x="7567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306">
              <a:extLst>
                <a:ext uri="{FF2B5EF4-FFF2-40B4-BE49-F238E27FC236}">
                  <a16:creationId xmlns:a16="http://schemas.microsoft.com/office/drawing/2014/main" id="{E06C8782-BB10-B2C5-9041-9CB8BFB4850A}"/>
                </a:ext>
              </a:extLst>
            </p:cNvPr>
            <p:cNvSpPr/>
            <p:nvPr/>
          </p:nvSpPr>
          <p:spPr>
            <a:xfrm>
              <a:off x="10514678" y="429252"/>
              <a:ext cx="34207" cy="4956"/>
            </a:xfrm>
            <a:custGeom>
              <a:avLst/>
              <a:gdLst/>
              <a:ahLst/>
              <a:cxnLst/>
              <a:rect l="l" t="t" r="r" b="b"/>
              <a:pathLst>
                <a:path w="62229" h="7619">
                  <a:moveTo>
                    <a:pt x="0" y="0"/>
                  </a:moveTo>
                  <a:lnTo>
                    <a:pt x="62060" y="0"/>
                  </a:lnTo>
                  <a:lnTo>
                    <a:pt x="62060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307">
              <a:extLst>
                <a:ext uri="{FF2B5EF4-FFF2-40B4-BE49-F238E27FC236}">
                  <a16:creationId xmlns:a16="http://schemas.microsoft.com/office/drawing/2014/main" id="{3DB289C6-AB53-D328-853F-FEBC0414322F}"/>
                </a:ext>
              </a:extLst>
            </p:cNvPr>
            <p:cNvSpPr/>
            <p:nvPr/>
          </p:nvSpPr>
          <p:spPr>
            <a:xfrm>
              <a:off x="10514678" y="427776"/>
              <a:ext cx="34207" cy="8260"/>
            </a:xfrm>
            <a:custGeom>
              <a:avLst/>
              <a:gdLst/>
              <a:ahLst/>
              <a:cxnLst/>
              <a:rect l="l" t="t" r="r" b="b"/>
              <a:pathLst>
                <a:path w="62229" h="12700">
                  <a:moveTo>
                    <a:pt x="0" y="0"/>
                  </a:moveTo>
                  <a:lnTo>
                    <a:pt x="62060" y="0"/>
                  </a:lnTo>
                  <a:lnTo>
                    <a:pt x="62060" y="12106"/>
                  </a:lnTo>
                  <a:lnTo>
                    <a:pt x="0" y="12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308">
              <a:extLst>
                <a:ext uri="{FF2B5EF4-FFF2-40B4-BE49-F238E27FC236}">
                  <a16:creationId xmlns:a16="http://schemas.microsoft.com/office/drawing/2014/main" id="{8E6E119C-8193-8CE7-2C5D-E7B5B683A2F1}"/>
                </a:ext>
              </a:extLst>
            </p:cNvPr>
            <p:cNvSpPr/>
            <p:nvPr/>
          </p:nvSpPr>
          <p:spPr>
            <a:xfrm>
              <a:off x="10512593" y="425315"/>
              <a:ext cx="38396" cy="12803"/>
            </a:xfrm>
            <a:custGeom>
              <a:avLst/>
              <a:gdLst/>
              <a:ahLst/>
              <a:cxnLst/>
              <a:rect l="l" t="t" r="r" b="b"/>
              <a:pathLst>
                <a:path w="69850" h="19685">
                  <a:moveTo>
                    <a:pt x="69637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69637" y="19673"/>
                  </a:lnTo>
                  <a:lnTo>
                    <a:pt x="69637" y="12106"/>
                  </a:lnTo>
                  <a:lnTo>
                    <a:pt x="7577" y="12106"/>
                  </a:lnTo>
                  <a:lnTo>
                    <a:pt x="7577" y="7566"/>
                  </a:lnTo>
                  <a:lnTo>
                    <a:pt x="3793" y="7566"/>
                  </a:lnTo>
                  <a:lnTo>
                    <a:pt x="3793" y="3783"/>
                  </a:lnTo>
                  <a:lnTo>
                    <a:pt x="69637" y="3783"/>
                  </a:lnTo>
                  <a:lnTo>
                    <a:pt x="69637" y="0"/>
                  </a:lnTo>
                  <a:close/>
                </a:path>
                <a:path w="69850" h="19685">
                  <a:moveTo>
                    <a:pt x="69637" y="3783"/>
                  </a:moveTo>
                  <a:lnTo>
                    <a:pt x="7577" y="3783"/>
                  </a:lnTo>
                  <a:lnTo>
                    <a:pt x="7577" y="7566"/>
                  </a:lnTo>
                  <a:lnTo>
                    <a:pt x="62070" y="7566"/>
                  </a:lnTo>
                  <a:lnTo>
                    <a:pt x="62070" y="12106"/>
                  </a:lnTo>
                  <a:lnTo>
                    <a:pt x="69637" y="12106"/>
                  </a:lnTo>
                  <a:lnTo>
                    <a:pt x="69637" y="3783"/>
                  </a:lnTo>
                  <a:close/>
                </a:path>
                <a:path w="69850" h="19685">
                  <a:moveTo>
                    <a:pt x="7577" y="3783"/>
                  </a:moveTo>
                  <a:lnTo>
                    <a:pt x="3793" y="3783"/>
                  </a:lnTo>
                  <a:lnTo>
                    <a:pt x="3793" y="7566"/>
                  </a:lnTo>
                  <a:lnTo>
                    <a:pt x="7577" y="7566"/>
                  </a:lnTo>
                  <a:lnTo>
                    <a:pt x="7577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309">
              <a:extLst>
                <a:ext uri="{FF2B5EF4-FFF2-40B4-BE49-F238E27FC236}">
                  <a16:creationId xmlns:a16="http://schemas.microsoft.com/office/drawing/2014/main" id="{74BD2AD5-DA22-6F33-4969-BFCFE820F802}"/>
                </a:ext>
              </a:extLst>
            </p:cNvPr>
            <p:cNvSpPr/>
            <p:nvPr/>
          </p:nvSpPr>
          <p:spPr>
            <a:xfrm>
              <a:off x="10666551" y="326382"/>
              <a:ext cx="72952" cy="455126"/>
            </a:xfrm>
            <a:custGeom>
              <a:avLst/>
              <a:gdLst/>
              <a:ahLst/>
              <a:cxnLst/>
              <a:rect l="l" t="t" r="r" b="b"/>
              <a:pathLst>
                <a:path w="132714" h="699769">
                  <a:moveTo>
                    <a:pt x="0" y="0"/>
                  </a:moveTo>
                  <a:lnTo>
                    <a:pt x="132373" y="0"/>
                  </a:lnTo>
                  <a:lnTo>
                    <a:pt x="132373" y="699261"/>
                  </a:lnTo>
                  <a:lnTo>
                    <a:pt x="0" y="699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310">
              <a:extLst>
                <a:ext uri="{FF2B5EF4-FFF2-40B4-BE49-F238E27FC236}">
                  <a16:creationId xmlns:a16="http://schemas.microsoft.com/office/drawing/2014/main" id="{3B06940F-E1B8-CCCC-5998-16441EECD691}"/>
                </a:ext>
              </a:extLst>
            </p:cNvPr>
            <p:cNvSpPr/>
            <p:nvPr/>
          </p:nvSpPr>
          <p:spPr>
            <a:xfrm>
              <a:off x="10664444" y="782174"/>
              <a:ext cx="77141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40041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311">
              <a:extLst>
                <a:ext uri="{FF2B5EF4-FFF2-40B4-BE49-F238E27FC236}">
                  <a16:creationId xmlns:a16="http://schemas.microsoft.com/office/drawing/2014/main" id="{8870BDFC-DAE2-36C7-339A-58910451DBB1}"/>
                </a:ext>
              </a:extLst>
            </p:cNvPr>
            <p:cNvSpPr/>
            <p:nvPr/>
          </p:nvSpPr>
          <p:spPr>
            <a:xfrm>
              <a:off x="10664444" y="779696"/>
              <a:ext cx="72952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474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312">
              <a:extLst>
                <a:ext uri="{FF2B5EF4-FFF2-40B4-BE49-F238E27FC236}">
                  <a16:creationId xmlns:a16="http://schemas.microsoft.com/office/drawing/2014/main" id="{FEBE705D-AD50-83E3-98A7-F4372C40FFB4}"/>
                </a:ext>
              </a:extLst>
            </p:cNvPr>
            <p:cNvSpPr/>
            <p:nvPr/>
          </p:nvSpPr>
          <p:spPr>
            <a:xfrm>
              <a:off x="10666523" y="329121"/>
              <a:ext cx="0" cy="449344"/>
            </a:xfrm>
            <a:custGeom>
              <a:avLst/>
              <a:gdLst/>
              <a:ahLst/>
              <a:cxnLst/>
              <a:rect l="l" t="t" r="r" b="b"/>
              <a:pathLst>
                <a:path h="690880">
                  <a:moveTo>
                    <a:pt x="0" y="0"/>
                  </a:moveTo>
                  <a:lnTo>
                    <a:pt x="0" y="690866"/>
                  </a:lnTo>
                </a:path>
              </a:pathLst>
            </a:custGeom>
            <a:ln w="756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313">
              <a:extLst>
                <a:ext uri="{FF2B5EF4-FFF2-40B4-BE49-F238E27FC236}">
                  <a16:creationId xmlns:a16="http://schemas.microsoft.com/office/drawing/2014/main" id="{E1070815-01CE-6BC6-D9CB-5F3432989064}"/>
                </a:ext>
              </a:extLst>
            </p:cNvPr>
            <p:cNvSpPr/>
            <p:nvPr/>
          </p:nvSpPr>
          <p:spPr>
            <a:xfrm>
              <a:off x="10664444" y="326643"/>
              <a:ext cx="77141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40041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314">
              <a:extLst>
                <a:ext uri="{FF2B5EF4-FFF2-40B4-BE49-F238E27FC236}">
                  <a16:creationId xmlns:a16="http://schemas.microsoft.com/office/drawing/2014/main" id="{19490406-8130-2F7B-7DC9-FF8D198E421C}"/>
                </a:ext>
              </a:extLst>
            </p:cNvPr>
            <p:cNvSpPr/>
            <p:nvPr/>
          </p:nvSpPr>
          <p:spPr>
            <a:xfrm>
              <a:off x="10737263" y="778457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33" y="3809"/>
                  </a:lnTo>
                  <a:lnTo>
                    <a:pt x="37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315">
              <a:extLst>
                <a:ext uri="{FF2B5EF4-FFF2-40B4-BE49-F238E27FC236}">
                  <a16:creationId xmlns:a16="http://schemas.microsoft.com/office/drawing/2014/main" id="{0CFF3C09-471E-F99C-B2D9-843F4C4BB564}"/>
                </a:ext>
              </a:extLst>
            </p:cNvPr>
            <p:cNvSpPr/>
            <p:nvPr/>
          </p:nvSpPr>
          <p:spPr>
            <a:xfrm>
              <a:off x="10739343" y="329121"/>
              <a:ext cx="0" cy="449344"/>
            </a:xfrm>
            <a:custGeom>
              <a:avLst/>
              <a:gdLst/>
              <a:ahLst/>
              <a:cxnLst/>
              <a:rect l="l" t="t" r="r" b="b"/>
              <a:pathLst>
                <a:path h="690880">
                  <a:moveTo>
                    <a:pt x="0" y="0"/>
                  </a:moveTo>
                  <a:lnTo>
                    <a:pt x="0" y="690866"/>
                  </a:lnTo>
                </a:path>
              </a:pathLst>
            </a:custGeom>
            <a:ln w="756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316">
              <a:extLst>
                <a:ext uri="{FF2B5EF4-FFF2-40B4-BE49-F238E27FC236}">
                  <a16:creationId xmlns:a16="http://schemas.microsoft.com/office/drawing/2014/main" id="{BB5FE81C-2B33-4CDC-0E27-A8675699C2A6}"/>
                </a:ext>
              </a:extLst>
            </p:cNvPr>
            <p:cNvSpPr/>
            <p:nvPr/>
          </p:nvSpPr>
          <p:spPr>
            <a:xfrm>
              <a:off x="10739315" y="778717"/>
              <a:ext cx="2443" cy="2478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383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833" y="3783"/>
                  </a:lnTo>
                  <a:lnTo>
                    <a:pt x="383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317">
              <a:extLst>
                <a:ext uri="{FF2B5EF4-FFF2-40B4-BE49-F238E27FC236}">
                  <a16:creationId xmlns:a16="http://schemas.microsoft.com/office/drawing/2014/main" id="{F7C159B2-BAAC-3E41-8D64-DFB274E8E594}"/>
                </a:ext>
              </a:extLst>
            </p:cNvPr>
            <p:cNvSpPr/>
            <p:nvPr/>
          </p:nvSpPr>
          <p:spPr>
            <a:xfrm>
              <a:off x="10663611" y="322930"/>
              <a:ext cx="78886" cy="461734"/>
            </a:xfrm>
            <a:custGeom>
              <a:avLst/>
              <a:gdLst/>
              <a:ahLst/>
              <a:cxnLst/>
              <a:rect l="l" t="t" r="r" b="b"/>
              <a:pathLst>
                <a:path w="143510" h="709930">
                  <a:moveTo>
                    <a:pt x="140747" y="0"/>
                  </a:moveTo>
                  <a:lnTo>
                    <a:pt x="2320" y="0"/>
                  </a:lnTo>
                  <a:lnTo>
                    <a:pt x="0" y="2270"/>
                  </a:lnTo>
                  <a:lnTo>
                    <a:pt x="0" y="707595"/>
                  </a:lnTo>
                  <a:lnTo>
                    <a:pt x="2320" y="709865"/>
                  </a:lnTo>
                  <a:lnTo>
                    <a:pt x="140747" y="709865"/>
                  </a:lnTo>
                  <a:lnTo>
                    <a:pt x="143068" y="707595"/>
                  </a:lnTo>
                  <a:lnTo>
                    <a:pt x="143068" y="699272"/>
                  </a:lnTo>
                  <a:lnTo>
                    <a:pt x="10593" y="699272"/>
                  </a:lnTo>
                  <a:lnTo>
                    <a:pt x="10593" y="10603"/>
                  </a:lnTo>
                  <a:lnTo>
                    <a:pt x="143068" y="10603"/>
                  </a:lnTo>
                  <a:lnTo>
                    <a:pt x="143068" y="2270"/>
                  </a:lnTo>
                  <a:lnTo>
                    <a:pt x="140747" y="0"/>
                  </a:lnTo>
                  <a:close/>
                </a:path>
                <a:path w="143510" h="709930">
                  <a:moveTo>
                    <a:pt x="143068" y="10603"/>
                  </a:moveTo>
                  <a:lnTo>
                    <a:pt x="131667" y="10603"/>
                  </a:lnTo>
                  <a:lnTo>
                    <a:pt x="131667" y="699272"/>
                  </a:lnTo>
                  <a:lnTo>
                    <a:pt x="143068" y="699272"/>
                  </a:lnTo>
                  <a:lnTo>
                    <a:pt x="143068" y="1060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318">
              <a:extLst>
                <a:ext uri="{FF2B5EF4-FFF2-40B4-BE49-F238E27FC236}">
                  <a16:creationId xmlns:a16="http://schemas.microsoft.com/office/drawing/2014/main" id="{16CBD332-6C2F-9E2D-F88E-302F4DBDC7E9}"/>
                </a:ext>
              </a:extLst>
            </p:cNvPr>
            <p:cNvSpPr/>
            <p:nvPr/>
          </p:nvSpPr>
          <p:spPr>
            <a:xfrm>
              <a:off x="10661559" y="320470"/>
              <a:ext cx="83074" cy="466690"/>
            </a:xfrm>
            <a:custGeom>
              <a:avLst/>
              <a:gdLst/>
              <a:ahLst/>
              <a:cxnLst/>
              <a:rect l="l" t="t" r="r" b="b"/>
              <a:pathLst>
                <a:path w="151129" h="717550">
                  <a:moveTo>
                    <a:pt x="145994" y="0"/>
                  </a:moveTo>
                  <a:lnTo>
                    <a:pt x="3733" y="0"/>
                  </a:lnTo>
                  <a:lnTo>
                    <a:pt x="0" y="3783"/>
                  </a:lnTo>
                  <a:lnTo>
                    <a:pt x="0" y="713648"/>
                  </a:lnTo>
                  <a:lnTo>
                    <a:pt x="3733" y="717432"/>
                  </a:lnTo>
                  <a:lnTo>
                    <a:pt x="141454" y="717432"/>
                  </a:lnTo>
                  <a:lnTo>
                    <a:pt x="141454" y="709865"/>
                  </a:lnTo>
                  <a:lnTo>
                    <a:pt x="8273" y="709865"/>
                  </a:lnTo>
                  <a:lnTo>
                    <a:pt x="7567" y="709108"/>
                  </a:lnTo>
                  <a:lnTo>
                    <a:pt x="7567" y="8333"/>
                  </a:lnTo>
                  <a:lnTo>
                    <a:pt x="8273" y="7576"/>
                  </a:lnTo>
                  <a:lnTo>
                    <a:pt x="150534" y="7576"/>
                  </a:lnTo>
                  <a:lnTo>
                    <a:pt x="150534" y="3783"/>
                  </a:lnTo>
                  <a:lnTo>
                    <a:pt x="145994" y="0"/>
                  </a:lnTo>
                  <a:close/>
                </a:path>
                <a:path w="151129" h="717550">
                  <a:moveTo>
                    <a:pt x="150534" y="7576"/>
                  </a:moveTo>
                  <a:lnTo>
                    <a:pt x="142261" y="7576"/>
                  </a:lnTo>
                  <a:lnTo>
                    <a:pt x="142967" y="8333"/>
                  </a:lnTo>
                  <a:lnTo>
                    <a:pt x="142967" y="709108"/>
                  </a:lnTo>
                  <a:lnTo>
                    <a:pt x="142261" y="709865"/>
                  </a:lnTo>
                  <a:lnTo>
                    <a:pt x="141454" y="709865"/>
                  </a:lnTo>
                  <a:lnTo>
                    <a:pt x="141454" y="717432"/>
                  </a:lnTo>
                  <a:lnTo>
                    <a:pt x="145994" y="717432"/>
                  </a:lnTo>
                  <a:lnTo>
                    <a:pt x="150534" y="713648"/>
                  </a:lnTo>
                  <a:lnTo>
                    <a:pt x="150534" y="7576"/>
                  </a:lnTo>
                  <a:close/>
                </a:path>
                <a:path w="151129" h="717550">
                  <a:moveTo>
                    <a:pt x="139234" y="10603"/>
                  </a:moveTo>
                  <a:lnTo>
                    <a:pt x="10593" y="10603"/>
                  </a:lnTo>
                  <a:lnTo>
                    <a:pt x="10593" y="706838"/>
                  </a:lnTo>
                  <a:lnTo>
                    <a:pt x="14327" y="706838"/>
                  </a:lnTo>
                  <a:lnTo>
                    <a:pt x="14327" y="699272"/>
                  </a:lnTo>
                  <a:lnTo>
                    <a:pt x="18161" y="699272"/>
                  </a:lnTo>
                  <a:lnTo>
                    <a:pt x="18161" y="18170"/>
                  </a:lnTo>
                  <a:lnTo>
                    <a:pt x="139234" y="18170"/>
                  </a:lnTo>
                  <a:lnTo>
                    <a:pt x="139234" y="10603"/>
                  </a:lnTo>
                  <a:close/>
                </a:path>
                <a:path w="151129" h="717550">
                  <a:moveTo>
                    <a:pt x="18161" y="699272"/>
                  </a:moveTo>
                  <a:lnTo>
                    <a:pt x="14327" y="699272"/>
                  </a:lnTo>
                  <a:lnTo>
                    <a:pt x="14327" y="706838"/>
                  </a:lnTo>
                  <a:lnTo>
                    <a:pt x="139234" y="706838"/>
                  </a:lnTo>
                  <a:lnTo>
                    <a:pt x="139234" y="703055"/>
                  </a:lnTo>
                  <a:lnTo>
                    <a:pt x="18161" y="703055"/>
                  </a:lnTo>
                  <a:lnTo>
                    <a:pt x="18161" y="699272"/>
                  </a:lnTo>
                  <a:close/>
                </a:path>
                <a:path w="151129" h="717550">
                  <a:moveTo>
                    <a:pt x="139234" y="18170"/>
                  </a:moveTo>
                  <a:lnTo>
                    <a:pt x="131667" y="18170"/>
                  </a:lnTo>
                  <a:lnTo>
                    <a:pt x="131667" y="699272"/>
                  </a:lnTo>
                  <a:lnTo>
                    <a:pt x="18161" y="699272"/>
                  </a:lnTo>
                  <a:lnTo>
                    <a:pt x="18161" y="703055"/>
                  </a:lnTo>
                  <a:lnTo>
                    <a:pt x="139234" y="703055"/>
                  </a:lnTo>
                  <a:lnTo>
                    <a:pt x="139234" y="1817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319">
              <a:extLst>
                <a:ext uri="{FF2B5EF4-FFF2-40B4-BE49-F238E27FC236}">
                  <a16:creationId xmlns:a16="http://schemas.microsoft.com/office/drawing/2014/main" id="{EF69437D-C763-CE11-6666-90521EB8EA08}"/>
                </a:ext>
              </a:extLst>
            </p:cNvPr>
            <p:cNvSpPr/>
            <p:nvPr/>
          </p:nvSpPr>
          <p:spPr>
            <a:xfrm>
              <a:off x="10666108" y="247620"/>
              <a:ext cx="73650" cy="81774"/>
            </a:xfrm>
            <a:custGeom>
              <a:avLst/>
              <a:gdLst/>
              <a:ahLst/>
              <a:cxnLst/>
              <a:rect l="l" t="t" r="r" b="b"/>
              <a:pathLst>
                <a:path w="133985" h="125730">
                  <a:moveTo>
                    <a:pt x="93125" y="0"/>
                  </a:moveTo>
                  <a:lnTo>
                    <a:pt x="42375" y="0"/>
                  </a:lnTo>
                  <a:lnTo>
                    <a:pt x="0" y="125638"/>
                  </a:lnTo>
                  <a:lnTo>
                    <a:pt x="133987" y="125638"/>
                  </a:lnTo>
                  <a:lnTo>
                    <a:pt x="9312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320">
              <a:extLst>
                <a:ext uri="{FF2B5EF4-FFF2-40B4-BE49-F238E27FC236}">
                  <a16:creationId xmlns:a16="http://schemas.microsoft.com/office/drawing/2014/main" id="{4D5DBF83-402A-C9BD-D355-49598FD1556D}"/>
                </a:ext>
              </a:extLst>
            </p:cNvPr>
            <p:cNvSpPr/>
            <p:nvPr/>
          </p:nvSpPr>
          <p:spPr>
            <a:xfrm>
              <a:off x="10663223" y="245192"/>
              <a:ext cx="79584" cy="86730"/>
            </a:xfrm>
            <a:custGeom>
              <a:avLst/>
              <a:gdLst/>
              <a:ahLst/>
              <a:cxnLst/>
              <a:rect l="l" t="t" r="r" b="b"/>
              <a:pathLst>
                <a:path w="144779" h="133350">
                  <a:moveTo>
                    <a:pt x="100591" y="0"/>
                  </a:moveTo>
                  <a:lnTo>
                    <a:pt x="44595" y="0"/>
                  </a:lnTo>
                  <a:lnTo>
                    <a:pt x="0" y="133155"/>
                  </a:lnTo>
                  <a:lnTo>
                    <a:pt x="144480" y="133155"/>
                  </a:lnTo>
                  <a:lnTo>
                    <a:pt x="143616" y="130128"/>
                  </a:lnTo>
                  <a:lnTo>
                    <a:pt x="135400" y="130128"/>
                  </a:lnTo>
                  <a:lnTo>
                    <a:pt x="133916" y="125588"/>
                  </a:lnTo>
                  <a:lnTo>
                    <a:pt x="10593" y="125588"/>
                  </a:lnTo>
                  <a:lnTo>
                    <a:pt x="49942" y="7566"/>
                  </a:lnTo>
                  <a:lnTo>
                    <a:pt x="103099" y="7566"/>
                  </a:lnTo>
                  <a:lnTo>
                    <a:pt x="100591" y="0"/>
                  </a:lnTo>
                  <a:close/>
                </a:path>
                <a:path w="144779" h="133350">
                  <a:moveTo>
                    <a:pt x="103099" y="7566"/>
                  </a:moveTo>
                  <a:lnTo>
                    <a:pt x="95345" y="7566"/>
                  </a:lnTo>
                  <a:lnTo>
                    <a:pt x="135400" y="130128"/>
                  </a:lnTo>
                  <a:lnTo>
                    <a:pt x="139234" y="129371"/>
                  </a:lnTo>
                  <a:lnTo>
                    <a:pt x="139234" y="125588"/>
                  </a:lnTo>
                  <a:lnTo>
                    <a:pt x="142215" y="125588"/>
                  </a:lnTo>
                  <a:lnTo>
                    <a:pt x="103099" y="7566"/>
                  </a:lnTo>
                  <a:close/>
                </a:path>
                <a:path w="144779" h="133350">
                  <a:moveTo>
                    <a:pt x="142967" y="127858"/>
                  </a:moveTo>
                  <a:lnTo>
                    <a:pt x="139234" y="129371"/>
                  </a:lnTo>
                  <a:lnTo>
                    <a:pt x="135400" y="130128"/>
                  </a:lnTo>
                  <a:lnTo>
                    <a:pt x="143616" y="130128"/>
                  </a:lnTo>
                  <a:lnTo>
                    <a:pt x="142967" y="127858"/>
                  </a:lnTo>
                  <a:close/>
                </a:path>
                <a:path w="144779" h="133350">
                  <a:moveTo>
                    <a:pt x="142215" y="125588"/>
                  </a:moveTo>
                  <a:lnTo>
                    <a:pt x="139234" y="125588"/>
                  </a:lnTo>
                  <a:lnTo>
                    <a:pt x="139234" y="129371"/>
                  </a:lnTo>
                  <a:lnTo>
                    <a:pt x="142967" y="127858"/>
                  </a:lnTo>
                  <a:lnTo>
                    <a:pt x="142215" y="12558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321">
              <a:extLst>
                <a:ext uri="{FF2B5EF4-FFF2-40B4-BE49-F238E27FC236}">
                  <a16:creationId xmlns:a16="http://schemas.microsoft.com/office/drawing/2014/main" id="{763DF36E-2041-DA55-86AE-F14A00585722}"/>
                </a:ext>
              </a:extLst>
            </p:cNvPr>
            <p:cNvSpPr/>
            <p:nvPr/>
          </p:nvSpPr>
          <p:spPr>
            <a:xfrm>
              <a:off x="10662780" y="244208"/>
              <a:ext cx="79933" cy="88795"/>
            </a:xfrm>
            <a:custGeom>
              <a:avLst/>
              <a:gdLst/>
              <a:ahLst/>
              <a:cxnLst/>
              <a:rect l="l" t="t" r="r" b="b"/>
              <a:pathLst>
                <a:path w="145414" h="136525">
                  <a:moveTo>
                    <a:pt x="101398" y="0"/>
                  </a:moveTo>
                  <a:lnTo>
                    <a:pt x="46209" y="0"/>
                  </a:lnTo>
                  <a:lnTo>
                    <a:pt x="43889" y="1513"/>
                  </a:lnTo>
                  <a:lnTo>
                    <a:pt x="43182" y="3732"/>
                  </a:lnTo>
                  <a:lnTo>
                    <a:pt x="807" y="128615"/>
                  </a:lnTo>
                  <a:lnTo>
                    <a:pt x="0" y="130128"/>
                  </a:lnTo>
                  <a:lnTo>
                    <a:pt x="807" y="132398"/>
                  </a:lnTo>
                  <a:lnTo>
                    <a:pt x="1513" y="133911"/>
                  </a:lnTo>
                  <a:lnTo>
                    <a:pt x="2320" y="135425"/>
                  </a:lnTo>
                  <a:lnTo>
                    <a:pt x="4540" y="136181"/>
                  </a:lnTo>
                  <a:lnTo>
                    <a:pt x="143068" y="136181"/>
                  </a:lnTo>
                  <a:lnTo>
                    <a:pt x="145288" y="133155"/>
                  </a:lnTo>
                  <a:lnTo>
                    <a:pt x="145288" y="128615"/>
                  </a:lnTo>
                  <a:lnTo>
                    <a:pt x="144581" y="127858"/>
                  </a:lnTo>
                  <a:lnTo>
                    <a:pt x="143602" y="124831"/>
                  </a:lnTo>
                  <a:lnTo>
                    <a:pt x="13620" y="124831"/>
                  </a:lnTo>
                  <a:lnTo>
                    <a:pt x="52263" y="10593"/>
                  </a:lnTo>
                  <a:lnTo>
                    <a:pt x="106656" y="10593"/>
                  </a:lnTo>
                  <a:lnTo>
                    <a:pt x="103719" y="1513"/>
                  </a:lnTo>
                  <a:lnTo>
                    <a:pt x="101398" y="0"/>
                  </a:lnTo>
                  <a:close/>
                </a:path>
                <a:path w="145414" h="136525">
                  <a:moveTo>
                    <a:pt x="106656" y="10593"/>
                  </a:moveTo>
                  <a:lnTo>
                    <a:pt x="95345" y="10593"/>
                  </a:lnTo>
                  <a:lnTo>
                    <a:pt x="132474" y="124831"/>
                  </a:lnTo>
                  <a:lnTo>
                    <a:pt x="143602" y="124831"/>
                  </a:lnTo>
                  <a:lnTo>
                    <a:pt x="106656" y="1059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322">
              <a:extLst>
                <a:ext uri="{FF2B5EF4-FFF2-40B4-BE49-F238E27FC236}">
                  <a16:creationId xmlns:a16="http://schemas.microsoft.com/office/drawing/2014/main" id="{16B1506D-1911-2761-B0A2-C13958631F12}"/>
                </a:ext>
              </a:extLst>
            </p:cNvPr>
            <p:cNvSpPr/>
            <p:nvPr/>
          </p:nvSpPr>
          <p:spPr>
            <a:xfrm>
              <a:off x="10661116" y="241714"/>
              <a:ext cx="83773" cy="93751"/>
            </a:xfrm>
            <a:custGeom>
              <a:avLst/>
              <a:gdLst/>
              <a:ahLst/>
              <a:cxnLst/>
              <a:rect l="l" t="t" r="r" b="b"/>
              <a:pathLst>
                <a:path w="152400" h="144144">
                  <a:moveTo>
                    <a:pt x="105939" y="0"/>
                  </a:moveTo>
                  <a:lnTo>
                    <a:pt x="47723" y="0"/>
                  </a:lnTo>
                  <a:lnTo>
                    <a:pt x="43889" y="2320"/>
                  </a:lnTo>
                  <a:lnTo>
                    <a:pt x="42375" y="6053"/>
                  </a:lnTo>
                  <a:lnTo>
                    <a:pt x="0" y="131692"/>
                  </a:lnTo>
                  <a:lnTo>
                    <a:pt x="0" y="138502"/>
                  </a:lnTo>
                  <a:lnTo>
                    <a:pt x="1513" y="140015"/>
                  </a:lnTo>
                  <a:lnTo>
                    <a:pt x="3026" y="142285"/>
                  </a:lnTo>
                  <a:lnTo>
                    <a:pt x="6053" y="143799"/>
                  </a:lnTo>
                  <a:lnTo>
                    <a:pt x="143068" y="143799"/>
                  </a:lnTo>
                  <a:lnTo>
                    <a:pt x="143068" y="136232"/>
                  </a:lnTo>
                  <a:lnTo>
                    <a:pt x="9080" y="136232"/>
                  </a:lnTo>
                  <a:lnTo>
                    <a:pt x="7567" y="135475"/>
                  </a:lnTo>
                  <a:lnTo>
                    <a:pt x="7567" y="133962"/>
                  </a:lnTo>
                  <a:lnTo>
                    <a:pt x="49942" y="8373"/>
                  </a:lnTo>
                  <a:lnTo>
                    <a:pt x="51456" y="7566"/>
                  </a:lnTo>
                  <a:lnTo>
                    <a:pt x="110977" y="7566"/>
                  </a:lnTo>
                  <a:lnTo>
                    <a:pt x="110479" y="6053"/>
                  </a:lnTo>
                  <a:lnTo>
                    <a:pt x="109773" y="2320"/>
                  </a:lnTo>
                  <a:lnTo>
                    <a:pt x="105939" y="0"/>
                  </a:lnTo>
                  <a:close/>
                </a:path>
                <a:path w="152400" h="144144">
                  <a:moveTo>
                    <a:pt x="110977" y="7566"/>
                  </a:moveTo>
                  <a:lnTo>
                    <a:pt x="102206" y="7566"/>
                  </a:lnTo>
                  <a:lnTo>
                    <a:pt x="103719" y="8373"/>
                  </a:lnTo>
                  <a:lnTo>
                    <a:pt x="144581" y="133205"/>
                  </a:lnTo>
                  <a:lnTo>
                    <a:pt x="144581" y="135475"/>
                  </a:lnTo>
                  <a:lnTo>
                    <a:pt x="143774" y="136232"/>
                  </a:lnTo>
                  <a:lnTo>
                    <a:pt x="143068" y="136232"/>
                  </a:lnTo>
                  <a:lnTo>
                    <a:pt x="143068" y="143799"/>
                  </a:lnTo>
                  <a:lnTo>
                    <a:pt x="148314" y="143799"/>
                  </a:lnTo>
                  <a:lnTo>
                    <a:pt x="152148" y="139259"/>
                  </a:lnTo>
                  <a:lnTo>
                    <a:pt x="152148" y="131692"/>
                  </a:lnTo>
                  <a:lnTo>
                    <a:pt x="147608" y="131692"/>
                  </a:lnTo>
                  <a:lnTo>
                    <a:pt x="151134" y="129548"/>
                  </a:lnTo>
                  <a:lnTo>
                    <a:pt x="110977" y="7566"/>
                  </a:lnTo>
                  <a:close/>
                </a:path>
                <a:path w="152400" h="144144">
                  <a:moveTo>
                    <a:pt x="100692" y="10593"/>
                  </a:moveTo>
                  <a:lnTo>
                    <a:pt x="52263" y="10593"/>
                  </a:lnTo>
                  <a:lnTo>
                    <a:pt x="11401" y="132449"/>
                  </a:lnTo>
                  <a:lnTo>
                    <a:pt x="16647" y="132449"/>
                  </a:lnTo>
                  <a:lnTo>
                    <a:pt x="16647" y="124872"/>
                  </a:lnTo>
                  <a:lnTo>
                    <a:pt x="22274" y="124872"/>
                  </a:lnTo>
                  <a:lnTo>
                    <a:pt x="58317" y="18170"/>
                  </a:lnTo>
                  <a:lnTo>
                    <a:pt x="103183" y="18170"/>
                  </a:lnTo>
                  <a:lnTo>
                    <a:pt x="100692" y="10593"/>
                  </a:lnTo>
                  <a:close/>
                </a:path>
                <a:path w="152400" h="144144">
                  <a:moveTo>
                    <a:pt x="16647" y="128665"/>
                  </a:moveTo>
                  <a:lnTo>
                    <a:pt x="16647" y="132449"/>
                  </a:lnTo>
                  <a:lnTo>
                    <a:pt x="140747" y="132449"/>
                  </a:lnTo>
                  <a:lnTo>
                    <a:pt x="140001" y="130179"/>
                  </a:lnTo>
                  <a:lnTo>
                    <a:pt x="20481" y="130179"/>
                  </a:lnTo>
                  <a:lnTo>
                    <a:pt x="16647" y="128665"/>
                  </a:lnTo>
                  <a:close/>
                </a:path>
                <a:path w="152400" h="144144">
                  <a:moveTo>
                    <a:pt x="151134" y="129548"/>
                  </a:moveTo>
                  <a:lnTo>
                    <a:pt x="147608" y="131692"/>
                  </a:lnTo>
                  <a:lnTo>
                    <a:pt x="151341" y="130179"/>
                  </a:lnTo>
                  <a:lnTo>
                    <a:pt x="151134" y="129548"/>
                  </a:lnTo>
                  <a:close/>
                </a:path>
                <a:path w="152400" h="144144">
                  <a:moveTo>
                    <a:pt x="151341" y="129422"/>
                  </a:moveTo>
                  <a:lnTo>
                    <a:pt x="151134" y="129548"/>
                  </a:lnTo>
                  <a:lnTo>
                    <a:pt x="151341" y="130179"/>
                  </a:lnTo>
                  <a:lnTo>
                    <a:pt x="147608" y="131692"/>
                  </a:lnTo>
                  <a:lnTo>
                    <a:pt x="152148" y="131692"/>
                  </a:lnTo>
                  <a:lnTo>
                    <a:pt x="152148" y="130935"/>
                  </a:lnTo>
                  <a:lnTo>
                    <a:pt x="151341" y="129422"/>
                  </a:lnTo>
                  <a:close/>
                </a:path>
                <a:path w="152400" h="144144">
                  <a:moveTo>
                    <a:pt x="22274" y="124872"/>
                  </a:moveTo>
                  <a:lnTo>
                    <a:pt x="16647" y="124872"/>
                  </a:lnTo>
                  <a:lnTo>
                    <a:pt x="16647" y="128665"/>
                  </a:lnTo>
                  <a:lnTo>
                    <a:pt x="20481" y="130179"/>
                  </a:lnTo>
                  <a:lnTo>
                    <a:pt x="22274" y="124872"/>
                  </a:lnTo>
                  <a:close/>
                </a:path>
                <a:path w="152400" h="144144">
                  <a:moveTo>
                    <a:pt x="103183" y="18170"/>
                  </a:moveTo>
                  <a:lnTo>
                    <a:pt x="95345" y="18170"/>
                  </a:lnTo>
                  <a:lnTo>
                    <a:pt x="130153" y="124872"/>
                  </a:lnTo>
                  <a:lnTo>
                    <a:pt x="22274" y="124872"/>
                  </a:lnTo>
                  <a:lnTo>
                    <a:pt x="20481" y="130179"/>
                  </a:lnTo>
                  <a:lnTo>
                    <a:pt x="140001" y="130179"/>
                  </a:lnTo>
                  <a:lnTo>
                    <a:pt x="103183" y="1817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323">
              <a:extLst>
                <a:ext uri="{FF2B5EF4-FFF2-40B4-BE49-F238E27FC236}">
                  <a16:creationId xmlns:a16="http://schemas.microsoft.com/office/drawing/2014/main" id="{42F76B67-B16E-D148-F509-06A7D69868ED}"/>
                </a:ext>
              </a:extLst>
            </p:cNvPr>
            <p:cNvSpPr/>
            <p:nvPr/>
          </p:nvSpPr>
          <p:spPr>
            <a:xfrm>
              <a:off x="10689844" y="195453"/>
              <a:ext cx="27226" cy="47908"/>
            </a:xfrm>
            <a:custGeom>
              <a:avLst/>
              <a:gdLst/>
              <a:ahLst/>
              <a:cxnLst/>
              <a:rect l="l" t="t" r="r" b="b"/>
              <a:pathLst>
                <a:path w="49529" h="73660">
                  <a:moveTo>
                    <a:pt x="0" y="0"/>
                  </a:moveTo>
                  <a:lnTo>
                    <a:pt x="49135" y="0"/>
                  </a:lnTo>
                  <a:lnTo>
                    <a:pt x="49135" y="73448"/>
                  </a:lnTo>
                  <a:lnTo>
                    <a:pt x="0" y="73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324">
              <a:extLst>
                <a:ext uri="{FF2B5EF4-FFF2-40B4-BE49-F238E27FC236}">
                  <a16:creationId xmlns:a16="http://schemas.microsoft.com/office/drawing/2014/main" id="{7F51B127-2543-C87C-4874-71F99BD368A6}"/>
                </a:ext>
              </a:extLst>
            </p:cNvPr>
            <p:cNvSpPr/>
            <p:nvPr/>
          </p:nvSpPr>
          <p:spPr>
            <a:xfrm>
              <a:off x="10687737" y="192959"/>
              <a:ext cx="31415" cy="52864"/>
            </a:xfrm>
            <a:custGeom>
              <a:avLst/>
              <a:gdLst/>
              <a:ahLst/>
              <a:cxnLst/>
              <a:rect l="l" t="t" r="r" b="b"/>
              <a:pathLst>
                <a:path w="57150" h="81280">
                  <a:moveTo>
                    <a:pt x="52969" y="0"/>
                  </a:moveTo>
                  <a:lnTo>
                    <a:pt x="0" y="0"/>
                  </a:lnTo>
                  <a:lnTo>
                    <a:pt x="0" y="81015"/>
                  </a:lnTo>
                  <a:lnTo>
                    <a:pt x="56803" y="81015"/>
                  </a:lnTo>
                  <a:lnTo>
                    <a:pt x="56803" y="73448"/>
                  </a:lnTo>
                  <a:lnTo>
                    <a:pt x="7567" y="73448"/>
                  </a:lnTo>
                  <a:lnTo>
                    <a:pt x="7567" y="7566"/>
                  </a:lnTo>
                  <a:lnTo>
                    <a:pt x="49236" y="7566"/>
                  </a:lnTo>
                  <a:lnTo>
                    <a:pt x="49236" y="3833"/>
                  </a:lnTo>
                  <a:lnTo>
                    <a:pt x="52969" y="3833"/>
                  </a:lnTo>
                  <a:lnTo>
                    <a:pt x="52969" y="0"/>
                  </a:lnTo>
                  <a:close/>
                </a:path>
                <a:path w="57150" h="81280">
                  <a:moveTo>
                    <a:pt x="52969" y="3833"/>
                  </a:moveTo>
                  <a:lnTo>
                    <a:pt x="49236" y="3833"/>
                  </a:lnTo>
                  <a:lnTo>
                    <a:pt x="49236" y="73448"/>
                  </a:lnTo>
                  <a:lnTo>
                    <a:pt x="56803" y="73448"/>
                  </a:lnTo>
                  <a:lnTo>
                    <a:pt x="56803" y="7566"/>
                  </a:lnTo>
                  <a:lnTo>
                    <a:pt x="52969" y="7566"/>
                  </a:lnTo>
                  <a:lnTo>
                    <a:pt x="52969" y="3833"/>
                  </a:lnTo>
                  <a:close/>
                </a:path>
                <a:path w="57150" h="81280">
                  <a:moveTo>
                    <a:pt x="56803" y="0"/>
                  </a:moveTo>
                  <a:lnTo>
                    <a:pt x="52969" y="0"/>
                  </a:lnTo>
                  <a:lnTo>
                    <a:pt x="52969" y="7566"/>
                  </a:lnTo>
                  <a:lnTo>
                    <a:pt x="56803" y="7566"/>
                  </a:lnTo>
                  <a:lnTo>
                    <a:pt x="5680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325">
              <a:extLst>
                <a:ext uri="{FF2B5EF4-FFF2-40B4-BE49-F238E27FC236}">
                  <a16:creationId xmlns:a16="http://schemas.microsoft.com/office/drawing/2014/main" id="{8484FF9D-D3E1-2EAF-2863-5BB254D4F818}"/>
                </a:ext>
              </a:extLst>
            </p:cNvPr>
            <p:cNvSpPr/>
            <p:nvPr/>
          </p:nvSpPr>
          <p:spPr>
            <a:xfrm>
              <a:off x="10686905" y="191975"/>
              <a:ext cx="33160" cy="55342"/>
            </a:xfrm>
            <a:custGeom>
              <a:avLst/>
              <a:gdLst/>
              <a:ahLst/>
              <a:cxnLst/>
              <a:rect l="l" t="t" r="r" b="b"/>
              <a:pathLst>
                <a:path w="60325" h="85089">
                  <a:moveTo>
                    <a:pt x="57509" y="0"/>
                  </a:moveTo>
                  <a:lnTo>
                    <a:pt x="2320" y="0"/>
                  </a:lnTo>
                  <a:lnTo>
                    <a:pt x="0" y="2320"/>
                  </a:lnTo>
                  <a:lnTo>
                    <a:pt x="0" y="81822"/>
                  </a:lnTo>
                  <a:lnTo>
                    <a:pt x="2320" y="84848"/>
                  </a:lnTo>
                  <a:lnTo>
                    <a:pt x="57509" y="84848"/>
                  </a:lnTo>
                  <a:lnTo>
                    <a:pt x="59830" y="81822"/>
                  </a:lnTo>
                  <a:lnTo>
                    <a:pt x="59830" y="73448"/>
                  </a:lnTo>
                  <a:lnTo>
                    <a:pt x="10593" y="73448"/>
                  </a:lnTo>
                  <a:lnTo>
                    <a:pt x="10593" y="10593"/>
                  </a:lnTo>
                  <a:lnTo>
                    <a:pt x="59830" y="10593"/>
                  </a:lnTo>
                  <a:lnTo>
                    <a:pt x="59830" y="2320"/>
                  </a:lnTo>
                  <a:lnTo>
                    <a:pt x="57509" y="0"/>
                  </a:lnTo>
                  <a:close/>
                </a:path>
                <a:path w="60325" h="85089">
                  <a:moveTo>
                    <a:pt x="59830" y="10593"/>
                  </a:moveTo>
                  <a:lnTo>
                    <a:pt x="49236" y="10593"/>
                  </a:lnTo>
                  <a:lnTo>
                    <a:pt x="49236" y="73448"/>
                  </a:lnTo>
                  <a:lnTo>
                    <a:pt x="59830" y="73448"/>
                  </a:lnTo>
                  <a:lnTo>
                    <a:pt x="59830" y="1059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326">
              <a:extLst>
                <a:ext uri="{FF2B5EF4-FFF2-40B4-BE49-F238E27FC236}">
                  <a16:creationId xmlns:a16="http://schemas.microsoft.com/office/drawing/2014/main" id="{EB777F45-9EB6-0BDD-8075-530857950E43}"/>
                </a:ext>
              </a:extLst>
            </p:cNvPr>
            <p:cNvSpPr/>
            <p:nvPr/>
          </p:nvSpPr>
          <p:spPr>
            <a:xfrm>
              <a:off x="10684853" y="189547"/>
              <a:ext cx="37000" cy="60298"/>
            </a:xfrm>
            <a:custGeom>
              <a:avLst/>
              <a:gdLst/>
              <a:ahLst/>
              <a:cxnLst/>
              <a:rect l="l" t="t" r="r" b="b"/>
              <a:pathLst>
                <a:path w="67310" h="92710">
                  <a:moveTo>
                    <a:pt x="63563" y="0"/>
                  </a:moveTo>
                  <a:lnTo>
                    <a:pt x="3733" y="0"/>
                  </a:lnTo>
                  <a:lnTo>
                    <a:pt x="0" y="3732"/>
                  </a:lnTo>
                  <a:lnTo>
                    <a:pt x="0" y="87774"/>
                  </a:lnTo>
                  <a:lnTo>
                    <a:pt x="3733" y="92314"/>
                  </a:lnTo>
                  <a:lnTo>
                    <a:pt x="58216" y="92314"/>
                  </a:lnTo>
                  <a:lnTo>
                    <a:pt x="58216" y="84748"/>
                  </a:lnTo>
                  <a:lnTo>
                    <a:pt x="8273" y="84748"/>
                  </a:lnTo>
                  <a:lnTo>
                    <a:pt x="7567" y="84041"/>
                  </a:lnTo>
                  <a:lnTo>
                    <a:pt x="7567" y="8273"/>
                  </a:lnTo>
                  <a:lnTo>
                    <a:pt x="8273" y="7566"/>
                  </a:lnTo>
                  <a:lnTo>
                    <a:pt x="67296" y="7566"/>
                  </a:lnTo>
                  <a:lnTo>
                    <a:pt x="67296" y="3732"/>
                  </a:lnTo>
                  <a:lnTo>
                    <a:pt x="63563" y="0"/>
                  </a:lnTo>
                  <a:close/>
                </a:path>
                <a:path w="67310" h="92710">
                  <a:moveTo>
                    <a:pt x="67296" y="7566"/>
                  </a:moveTo>
                  <a:lnTo>
                    <a:pt x="59023" y="7566"/>
                  </a:lnTo>
                  <a:lnTo>
                    <a:pt x="59729" y="8273"/>
                  </a:lnTo>
                  <a:lnTo>
                    <a:pt x="59729" y="84041"/>
                  </a:lnTo>
                  <a:lnTo>
                    <a:pt x="59023" y="84748"/>
                  </a:lnTo>
                  <a:lnTo>
                    <a:pt x="58216" y="84748"/>
                  </a:lnTo>
                  <a:lnTo>
                    <a:pt x="58216" y="92314"/>
                  </a:lnTo>
                  <a:lnTo>
                    <a:pt x="63563" y="92314"/>
                  </a:lnTo>
                  <a:lnTo>
                    <a:pt x="67296" y="87774"/>
                  </a:lnTo>
                  <a:lnTo>
                    <a:pt x="67296" y="7566"/>
                  </a:lnTo>
                  <a:close/>
                </a:path>
                <a:path w="67310" h="92710">
                  <a:moveTo>
                    <a:pt x="56702" y="10593"/>
                  </a:moveTo>
                  <a:lnTo>
                    <a:pt x="10593" y="10593"/>
                  </a:lnTo>
                  <a:lnTo>
                    <a:pt x="10593" y="81015"/>
                  </a:lnTo>
                  <a:lnTo>
                    <a:pt x="14327" y="81015"/>
                  </a:lnTo>
                  <a:lnTo>
                    <a:pt x="14327" y="73448"/>
                  </a:lnTo>
                  <a:lnTo>
                    <a:pt x="18161" y="73448"/>
                  </a:lnTo>
                  <a:lnTo>
                    <a:pt x="18161" y="18160"/>
                  </a:lnTo>
                  <a:lnTo>
                    <a:pt x="56702" y="18160"/>
                  </a:lnTo>
                  <a:lnTo>
                    <a:pt x="56702" y="10593"/>
                  </a:lnTo>
                  <a:close/>
                </a:path>
                <a:path w="67310" h="92710">
                  <a:moveTo>
                    <a:pt x="18161" y="73448"/>
                  </a:moveTo>
                  <a:lnTo>
                    <a:pt x="14327" y="73448"/>
                  </a:lnTo>
                  <a:lnTo>
                    <a:pt x="14327" y="81015"/>
                  </a:lnTo>
                  <a:lnTo>
                    <a:pt x="56702" y="81015"/>
                  </a:lnTo>
                  <a:lnTo>
                    <a:pt x="56702" y="77181"/>
                  </a:lnTo>
                  <a:lnTo>
                    <a:pt x="18161" y="77181"/>
                  </a:lnTo>
                  <a:lnTo>
                    <a:pt x="18161" y="73448"/>
                  </a:lnTo>
                  <a:close/>
                </a:path>
                <a:path w="67310" h="92710">
                  <a:moveTo>
                    <a:pt x="56702" y="18160"/>
                  </a:moveTo>
                  <a:lnTo>
                    <a:pt x="49135" y="18160"/>
                  </a:lnTo>
                  <a:lnTo>
                    <a:pt x="49135" y="73448"/>
                  </a:lnTo>
                  <a:lnTo>
                    <a:pt x="18161" y="73448"/>
                  </a:lnTo>
                  <a:lnTo>
                    <a:pt x="18161" y="77181"/>
                  </a:lnTo>
                  <a:lnTo>
                    <a:pt x="56702" y="77181"/>
                  </a:lnTo>
                  <a:lnTo>
                    <a:pt x="56702" y="1816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327">
              <a:extLst>
                <a:ext uri="{FF2B5EF4-FFF2-40B4-BE49-F238E27FC236}">
                  <a16:creationId xmlns:a16="http://schemas.microsoft.com/office/drawing/2014/main" id="{E347E35C-9254-419C-4770-4E230A923348}"/>
                </a:ext>
              </a:extLst>
            </p:cNvPr>
            <p:cNvSpPr/>
            <p:nvPr/>
          </p:nvSpPr>
          <p:spPr>
            <a:xfrm>
              <a:off x="10664056" y="431713"/>
              <a:ext cx="7749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7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328">
              <a:extLst>
                <a:ext uri="{FF2B5EF4-FFF2-40B4-BE49-F238E27FC236}">
                  <a16:creationId xmlns:a16="http://schemas.microsoft.com/office/drawing/2014/main" id="{DA4F75B0-2325-BA8A-6945-04697ED5B0A7}"/>
                </a:ext>
              </a:extLst>
            </p:cNvPr>
            <p:cNvSpPr/>
            <p:nvPr/>
          </p:nvSpPr>
          <p:spPr>
            <a:xfrm>
              <a:off x="10661116" y="431467"/>
              <a:ext cx="83423" cy="0"/>
            </a:xfrm>
            <a:custGeom>
              <a:avLst/>
              <a:gdLst/>
              <a:ahLst/>
              <a:cxnLst/>
              <a:rect l="l" t="t" r="r" b="b"/>
              <a:pathLst>
                <a:path w="151764">
                  <a:moveTo>
                    <a:pt x="0" y="0"/>
                  </a:moveTo>
                  <a:lnTo>
                    <a:pt x="151341" y="0"/>
                  </a:lnTo>
                </a:path>
              </a:pathLst>
            </a:custGeom>
            <a:ln w="1135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329">
              <a:extLst>
                <a:ext uri="{FF2B5EF4-FFF2-40B4-BE49-F238E27FC236}">
                  <a16:creationId xmlns:a16="http://schemas.microsoft.com/office/drawing/2014/main" id="{48B7AA2C-280D-68BB-29C8-59F8230E123A}"/>
                </a:ext>
              </a:extLst>
            </p:cNvPr>
            <p:cNvSpPr/>
            <p:nvPr/>
          </p:nvSpPr>
          <p:spPr>
            <a:xfrm>
              <a:off x="10659064" y="425315"/>
              <a:ext cx="87612" cy="12390"/>
            </a:xfrm>
            <a:custGeom>
              <a:avLst/>
              <a:gdLst/>
              <a:ahLst/>
              <a:cxnLst/>
              <a:rect l="l" t="t" r="r" b="b"/>
              <a:pathLst>
                <a:path w="159385" h="19050">
                  <a:moveTo>
                    <a:pt x="155074" y="0"/>
                  </a:moveTo>
                  <a:lnTo>
                    <a:pt x="37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733" y="18916"/>
                  </a:lnTo>
                  <a:lnTo>
                    <a:pt x="149828" y="18916"/>
                  </a:lnTo>
                  <a:lnTo>
                    <a:pt x="149828" y="11350"/>
                  </a:lnTo>
                  <a:lnTo>
                    <a:pt x="8273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273" y="7566"/>
                  </a:lnTo>
                  <a:lnTo>
                    <a:pt x="158908" y="7566"/>
                  </a:lnTo>
                  <a:lnTo>
                    <a:pt x="158908" y="4540"/>
                  </a:lnTo>
                  <a:lnTo>
                    <a:pt x="155074" y="0"/>
                  </a:lnTo>
                  <a:close/>
                </a:path>
                <a:path w="159385" h="19050">
                  <a:moveTo>
                    <a:pt x="158908" y="7566"/>
                  </a:moveTo>
                  <a:lnTo>
                    <a:pt x="150534" y="7566"/>
                  </a:lnTo>
                  <a:lnTo>
                    <a:pt x="151341" y="8323"/>
                  </a:lnTo>
                  <a:lnTo>
                    <a:pt x="151341" y="10593"/>
                  </a:lnTo>
                  <a:lnTo>
                    <a:pt x="150534" y="11350"/>
                  </a:lnTo>
                  <a:lnTo>
                    <a:pt x="149828" y="11350"/>
                  </a:lnTo>
                  <a:lnTo>
                    <a:pt x="149828" y="18916"/>
                  </a:lnTo>
                  <a:lnTo>
                    <a:pt x="155074" y="18916"/>
                  </a:lnTo>
                  <a:lnTo>
                    <a:pt x="158908" y="14376"/>
                  </a:lnTo>
                  <a:lnTo>
                    <a:pt x="158908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330">
              <a:extLst>
                <a:ext uri="{FF2B5EF4-FFF2-40B4-BE49-F238E27FC236}">
                  <a16:creationId xmlns:a16="http://schemas.microsoft.com/office/drawing/2014/main" id="{73D248E4-52BE-821D-BB1C-73122051CAF3}"/>
                </a:ext>
              </a:extLst>
            </p:cNvPr>
            <p:cNvSpPr/>
            <p:nvPr/>
          </p:nvSpPr>
          <p:spPr>
            <a:xfrm>
              <a:off x="10664056" y="559190"/>
              <a:ext cx="7749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7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331">
              <a:extLst>
                <a:ext uri="{FF2B5EF4-FFF2-40B4-BE49-F238E27FC236}">
                  <a16:creationId xmlns:a16="http://schemas.microsoft.com/office/drawing/2014/main" id="{A363A5D8-A15F-526C-8834-A715D1DD6CF6}"/>
                </a:ext>
              </a:extLst>
            </p:cNvPr>
            <p:cNvSpPr/>
            <p:nvPr/>
          </p:nvSpPr>
          <p:spPr>
            <a:xfrm>
              <a:off x="10660728" y="558944"/>
              <a:ext cx="83773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47" y="0"/>
                  </a:lnTo>
                </a:path>
              </a:pathLst>
            </a:custGeom>
            <a:ln w="1135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332">
              <a:extLst>
                <a:ext uri="{FF2B5EF4-FFF2-40B4-BE49-F238E27FC236}">
                  <a16:creationId xmlns:a16="http://schemas.microsoft.com/office/drawing/2014/main" id="{0D5DEE69-2878-9B91-D204-2EC60C543622}"/>
                </a:ext>
              </a:extLst>
            </p:cNvPr>
            <p:cNvSpPr/>
            <p:nvPr/>
          </p:nvSpPr>
          <p:spPr>
            <a:xfrm>
              <a:off x="10658620" y="552792"/>
              <a:ext cx="87961" cy="12390"/>
            </a:xfrm>
            <a:custGeom>
              <a:avLst/>
              <a:gdLst/>
              <a:ahLst/>
              <a:cxnLst/>
              <a:rect l="l" t="t" r="r" b="b"/>
              <a:pathLst>
                <a:path w="160020" h="19050">
                  <a:moveTo>
                    <a:pt x="155881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27"/>
                  </a:lnTo>
                  <a:lnTo>
                    <a:pt x="150635" y="18927"/>
                  </a:lnTo>
                  <a:lnTo>
                    <a:pt x="150635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59715" y="7566"/>
                  </a:lnTo>
                  <a:lnTo>
                    <a:pt x="159715" y="4540"/>
                  </a:lnTo>
                  <a:lnTo>
                    <a:pt x="155881" y="0"/>
                  </a:lnTo>
                  <a:close/>
                </a:path>
                <a:path w="160020" h="19050">
                  <a:moveTo>
                    <a:pt x="159715" y="7566"/>
                  </a:moveTo>
                  <a:lnTo>
                    <a:pt x="151341" y="7566"/>
                  </a:lnTo>
                  <a:lnTo>
                    <a:pt x="152148" y="8323"/>
                  </a:lnTo>
                  <a:lnTo>
                    <a:pt x="152148" y="10593"/>
                  </a:lnTo>
                  <a:lnTo>
                    <a:pt x="151341" y="11350"/>
                  </a:lnTo>
                  <a:lnTo>
                    <a:pt x="150635" y="11350"/>
                  </a:lnTo>
                  <a:lnTo>
                    <a:pt x="150635" y="18927"/>
                  </a:lnTo>
                  <a:lnTo>
                    <a:pt x="155881" y="18927"/>
                  </a:lnTo>
                  <a:lnTo>
                    <a:pt x="159715" y="14376"/>
                  </a:lnTo>
                  <a:lnTo>
                    <a:pt x="159715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333">
              <a:extLst>
                <a:ext uri="{FF2B5EF4-FFF2-40B4-BE49-F238E27FC236}">
                  <a16:creationId xmlns:a16="http://schemas.microsoft.com/office/drawing/2014/main" id="{ED937FDB-532E-5C7E-AB68-9F424C9983B4}"/>
                </a:ext>
              </a:extLst>
            </p:cNvPr>
            <p:cNvSpPr/>
            <p:nvPr/>
          </p:nvSpPr>
          <p:spPr>
            <a:xfrm>
              <a:off x="10664056" y="693564"/>
              <a:ext cx="7749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7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334">
              <a:extLst>
                <a:ext uri="{FF2B5EF4-FFF2-40B4-BE49-F238E27FC236}">
                  <a16:creationId xmlns:a16="http://schemas.microsoft.com/office/drawing/2014/main" id="{AD475FC7-39EB-33F3-23EE-6F60CE664B6C}"/>
                </a:ext>
              </a:extLst>
            </p:cNvPr>
            <p:cNvSpPr/>
            <p:nvPr/>
          </p:nvSpPr>
          <p:spPr>
            <a:xfrm>
              <a:off x="10660728" y="693564"/>
              <a:ext cx="83773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47" y="0"/>
                  </a:lnTo>
                </a:path>
              </a:pathLst>
            </a:custGeom>
            <a:ln w="1059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335">
              <a:extLst>
                <a:ext uri="{FF2B5EF4-FFF2-40B4-BE49-F238E27FC236}">
                  <a16:creationId xmlns:a16="http://schemas.microsoft.com/office/drawing/2014/main" id="{DCFE8A20-5B05-3A54-0CBB-206C3DBA4D3F}"/>
                </a:ext>
              </a:extLst>
            </p:cNvPr>
            <p:cNvSpPr/>
            <p:nvPr/>
          </p:nvSpPr>
          <p:spPr>
            <a:xfrm>
              <a:off x="10658620" y="687658"/>
              <a:ext cx="87961" cy="11977"/>
            </a:xfrm>
            <a:custGeom>
              <a:avLst/>
              <a:gdLst/>
              <a:ahLst/>
              <a:cxnLst/>
              <a:rect l="l" t="t" r="r" b="b"/>
              <a:pathLst>
                <a:path w="160020" h="18414">
                  <a:moveTo>
                    <a:pt x="155881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4540" y="18160"/>
                  </a:lnTo>
                  <a:lnTo>
                    <a:pt x="150635" y="18160"/>
                  </a:lnTo>
                  <a:lnTo>
                    <a:pt x="150635" y="10593"/>
                  </a:lnTo>
                  <a:lnTo>
                    <a:pt x="8374" y="10593"/>
                  </a:lnTo>
                  <a:lnTo>
                    <a:pt x="7567" y="9836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59715" y="7566"/>
                  </a:lnTo>
                  <a:lnTo>
                    <a:pt x="159715" y="3783"/>
                  </a:lnTo>
                  <a:lnTo>
                    <a:pt x="155881" y="0"/>
                  </a:lnTo>
                  <a:close/>
                </a:path>
                <a:path w="160020" h="18414">
                  <a:moveTo>
                    <a:pt x="159715" y="7566"/>
                  </a:moveTo>
                  <a:lnTo>
                    <a:pt x="151341" y="7566"/>
                  </a:lnTo>
                  <a:lnTo>
                    <a:pt x="152148" y="8323"/>
                  </a:lnTo>
                  <a:lnTo>
                    <a:pt x="152148" y="9836"/>
                  </a:lnTo>
                  <a:lnTo>
                    <a:pt x="151341" y="10593"/>
                  </a:lnTo>
                  <a:lnTo>
                    <a:pt x="150635" y="10593"/>
                  </a:lnTo>
                  <a:lnTo>
                    <a:pt x="150635" y="18160"/>
                  </a:lnTo>
                  <a:lnTo>
                    <a:pt x="155881" y="18160"/>
                  </a:lnTo>
                  <a:lnTo>
                    <a:pt x="159715" y="14376"/>
                  </a:lnTo>
                  <a:lnTo>
                    <a:pt x="159715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336">
              <a:extLst>
                <a:ext uri="{FF2B5EF4-FFF2-40B4-BE49-F238E27FC236}">
                  <a16:creationId xmlns:a16="http://schemas.microsoft.com/office/drawing/2014/main" id="{C3287552-FEA1-D857-3E42-A005F2D319EF}"/>
                </a:ext>
              </a:extLst>
            </p:cNvPr>
            <p:cNvSpPr/>
            <p:nvPr/>
          </p:nvSpPr>
          <p:spPr>
            <a:xfrm>
              <a:off x="10686073" y="218616"/>
              <a:ext cx="35254" cy="4956"/>
            </a:xfrm>
            <a:custGeom>
              <a:avLst/>
              <a:gdLst/>
              <a:ahLst/>
              <a:cxnLst/>
              <a:rect l="l" t="t" r="r" b="b"/>
              <a:pathLst>
                <a:path w="64135" h="7619">
                  <a:moveTo>
                    <a:pt x="0" y="0"/>
                  </a:moveTo>
                  <a:lnTo>
                    <a:pt x="63563" y="0"/>
                  </a:lnTo>
                  <a:lnTo>
                    <a:pt x="63563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337">
              <a:extLst>
                <a:ext uri="{FF2B5EF4-FFF2-40B4-BE49-F238E27FC236}">
                  <a16:creationId xmlns:a16="http://schemas.microsoft.com/office/drawing/2014/main" id="{2AACDB63-F742-128C-1041-FC8C20270904}"/>
                </a:ext>
              </a:extLst>
            </p:cNvPr>
            <p:cNvSpPr/>
            <p:nvPr/>
          </p:nvSpPr>
          <p:spPr>
            <a:xfrm>
              <a:off x="10682746" y="217632"/>
              <a:ext cx="41537" cy="7021"/>
            </a:xfrm>
            <a:custGeom>
              <a:avLst/>
              <a:gdLst/>
              <a:ahLst/>
              <a:cxnLst/>
              <a:rect l="l" t="t" r="r" b="b"/>
              <a:pathLst>
                <a:path w="75564" h="10794">
                  <a:moveTo>
                    <a:pt x="72644" y="0"/>
                  </a:moveTo>
                  <a:lnTo>
                    <a:pt x="3026" y="0"/>
                  </a:lnTo>
                  <a:lnTo>
                    <a:pt x="0" y="2219"/>
                  </a:lnTo>
                  <a:lnTo>
                    <a:pt x="0" y="8273"/>
                  </a:lnTo>
                  <a:lnTo>
                    <a:pt x="3026" y="10593"/>
                  </a:lnTo>
                  <a:lnTo>
                    <a:pt x="72644" y="10593"/>
                  </a:lnTo>
                  <a:lnTo>
                    <a:pt x="74964" y="8273"/>
                  </a:lnTo>
                  <a:lnTo>
                    <a:pt x="74964" y="2219"/>
                  </a:lnTo>
                  <a:lnTo>
                    <a:pt x="7264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338">
              <a:extLst>
                <a:ext uri="{FF2B5EF4-FFF2-40B4-BE49-F238E27FC236}">
                  <a16:creationId xmlns:a16="http://schemas.microsoft.com/office/drawing/2014/main" id="{86609BF3-1718-6E2B-036A-2883B6BD23E4}"/>
                </a:ext>
              </a:extLst>
            </p:cNvPr>
            <p:cNvSpPr/>
            <p:nvPr/>
          </p:nvSpPr>
          <p:spPr>
            <a:xfrm>
              <a:off x="10680694" y="215139"/>
              <a:ext cx="45377" cy="11977"/>
            </a:xfrm>
            <a:custGeom>
              <a:avLst/>
              <a:gdLst/>
              <a:ahLst/>
              <a:cxnLst/>
              <a:rect l="l" t="t" r="r" b="b"/>
              <a:pathLst>
                <a:path w="82550" h="18414">
                  <a:moveTo>
                    <a:pt x="78697" y="0"/>
                  </a:moveTo>
                  <a:lnTo>
                    <a:pt x="4540" y="0"/>
                  </a:lnTo>
                  <a:lnTo>
                    <a:pt x="0" y="3833"/>
                  </a:lnTo>
                  <a:lnTo>
                    <a:pt x="0" y="14427"/>
                  </a:lnTo>
                  <a:lnTo>
                    <a:pt x="4540" y="18160"/>
                  </a:lnTo>
                  <a:lnTo>
                    <a:pt x="73350" y="18160"/>
                  </a:lnTo>
                  <a:lnTo>
                    <a:pt x="73350" y="10593"/>
                  </a:lnTo>
                  <a:lnTo>
                    <a:pt x="8273" y="10593"/>
                  </a:lnTo>
                  <a:lnTo>
                    <a:pt x="7567" y="9887"/>
                  </a:lnTo>
                  <a:lnTo>
                    <a:pt x="7567" y="8373"/>
                  </a:lnTo>
                  <a:lnTo>
                    <a:pt x="8273" y="7566"/>
                  </a:lnTo>
                  <a:lnTo>
                    <a:pt x="82430" y="7566"/>
                  </a:lnTo>
                  <a:lnTo>
                    <a:pt x="82430" y="3833"/>
                  </a:lnTo>
                  <a:lnTo>
                    <a:pt x="78697" y="0"/>
                  </a:lnTo>
                  <a:close/>
                </a:path>
                <a:path w="82550" h="18414">
                  <a:moveTo>
                    <a:pt x="82430" y="7566"/>
                  </a:moveTo>
                  <a:lnTo>
                    <a:pt x="74157" y="7566"/>
                  </a:lnTo>
                  <a:lnTo>
                    <a:pt x="74863" y="8373"/>
                  </a:lnTo>
                  <a:lnTo>
                    <a:pt x="74863" y="9887"/>
                  </a:lnTo>
                  <a:lnTo>
                    <a:pt x="74157" y="10593"/>
                  </a:lnTo>
                  <a:lnTo>
                    <a:pt x="73350" y="10593"/>
                  </a:lnTo>
                  <a:lnTo>
                    <a:pt x="73350" y="18160"/>
                  </a:lnTo>
                  <a:lnTo>
                    <a:pt x="78697" y="18160"/>
                  </a:lnTo>
                  <a:lnTo>
                    <a:pt x="82430" y="14427"/>
                  </a:lnTo>
                  <a:lnTo>
                    <a:pt x="82430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339">
              <a:extLst>
                <a:ext uri="{FF2B5EF4-FFF2-40B4-BE49-F238E27FC236}">
                  <a16:creationId xmlns:a16="http://schemas.microsoft.com/office/drawing/2014/main" id="{42B6F777-0FAE-A246-D5B2-6F96A4FB695C}"/>
                </a:ext>
              </a:extLst>
            </p:cNvPr>
            <p:cNvSpPr/>
            <p:nvPr/>
          </p:nvSpPr>
          <p:spPr>
            <a:xfrm>
              <a:off x="10704819" y="350497"/>
              <a:ext cx="24783" cy="7434"/>
            </a:xfrm>
            <a:custGeom>
              <a:avLst/>
              <a:gdLst/>
              <a:ahLst/>
              <a:cxnLst/>
              <a:rect l="l" t="t" r="r" b="b"/>
              <a:pathLst>
                <a:path w="45085" h="11430">
                  <a:moveTo>
                    <a:pt x="42375" y="0"/>
                  </a:moveTo>
                  <a:lnTo>
                    <a:pt x="2219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2219" y="11350"/>
                  </a:lnTo>
                  <a:lnTo>
                    <a:pt x="42375" y="11350"/>
                  </a:lnTo>
                  <a:lnTo>
                    <a:pt x="44595" y="8323"/>
                  </a:lnTo>
                  <a:lnTo>
                    <a:pt x="44595" y="2270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340">
              <a:extLst>
                <a:ext uri="{FF2B5EF4-FFF2-40B4-BE49-F238E27FC236}">
                  <a16:creationId xmlns:a16="http://schemas.microsoft.com/office/drawing/2014/main" id="{41916644-8E9B-1BA9-24AC-8F28AF6F6AF9}"/>
                </a:ext>
              </a:extLst>
            </p:cNvPr>
            <p:cNvSpPr/>
            <p:nvPr/>
          </p:nvSpPr>
          <p:spPr>
            <a:xfrm>
              <a:off x="10702711" y="348036"/>
              <a:ext cx="28971" cy="12390"/>
            </a:xfrm>
            <a:custGeom>
              <a:avLst/>
              <a:gdLst/>
              <a:ahLst/>
              <a:cxnLst/>
              <a:rect l="l" t="t" r="r" b="b"/>
              <a:pathLst>
                <a:path w="52704" h="19050">
                  <a:moveTo>
                    <a:pt x="48429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833" y="18160"/>
                  </a:lnTo>
                  <a:lnTo>
                    <a:pt x="9080" y="18916"/>
                  </a:lnTo>
                  <a:lnTo>
                    <a:pt x="43182" y="18916"/>
                  </a:lnTo>
                  <a:lnTo>
                    <a:pt x="43182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52263" y="7566"/>
                  </a:lnTo>
                  <a:lnTo>
                    <a:pt x="52263" y="4540"/>
                  </a:lnTo>
                  <a:lnTo>
                    <a:pt x="48429" y="0"/>
                  </a:lnTo>
                  <a:close/>
                </a:path>
                <a:path w="52704" h="19050">
                  <a:moveTo>
                    <a:pt x="52263" y="7566"/>
                  </a:moveTo>
                  <a:lnTo>
                    <a:pt x="43889" y="7566"/>
                  </a:lnTo>
                  <a:lnTo>
                    <a:pt x="44696" y="8323"/>
                  </a:lnTo>
                  <a:lnTo>
                    <a:pt x="44696" y="10593"/>
                  </a:lnTo>
                  <a:lnTo>
                    <a:pt x="43889" y="11350"/>
                  </a:lnTo>
                  <a:lnTo>
                    <a:pt x="43182" y="11350"/>
                  </a:lnTo>
                  <a:lnTo>
                    <a:pt x="43182" y="18916"/>
                  </a:lnTo>
                  <a:lnTo>
                    <a:pt x="48429" y="18160"/>
                  </a:lnTo>
                  <a:lnTo>
                    <a:pt x="52263" y="14376"/>
                  </a:lnTo>
                  <a:lnTo>
                    <a:pt x="52263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341">
              <a:extLst>
                <a:ext uri="{FF2B5EF4-FFF2-40B4-BE49-F238E27FC236}">
                  <a16:creationId xmlns:a16="http://schemas.microsoft.com/office/drawing/2014/main" id="{496AA5D3-E016-81BD-5AAD-F4DC6EA51291}"/>
                </a:ext>
              </a:extLst>
            </p:cNvPr>
            <p:cNvSpPr/>
            <p:nvPr/>
          </p:nvSpPr>
          <p:spPr>
            <a:xfrm>
              <a:off x="10704819" y="383477"/>
              <a:ext cx="24783" cy="7021"/>
            </a:xfrm>
            <a:custGeom>
              <a:avLst/>
              <a:gdLst/>
              <a:ahLst/>
              <a:cxnLst/>
              <a:rect l="l" t="t" r="r" b="b"/>
              <a:pathLst>
                <a:path w="45085" h="10794">
                  <a:moveTo>
                    <a:pt x="42375" y="0"/>
                  </a:moveTo>
                  <a:lnTo>
                    <a:pt x="2219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2219" y="10593"/>
                  </a:lnTo>
                  <a:lnTo>
                    <a:pt x="42375" y="10593"/>
                  </a:lnTo>
                  <a:lnTo>
                    <a:pt x="44595" y="8323"/>
                  </a:lnTo>
                  <a:lnTo>
                    <a:pt x="44595" y="2270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342">
              <a:extLst>
                <a:ext uri="{FF2B5EF4-FFF2-40B4-BE49-F238E27FC236}">
                  <a16:creationId xmlns:a16="http://schemas.microsoft.com/office/drawing/2014/main" id="{5D5FDDC3-610E-D24A-B6E7-CE00891A7F99}"/>
                </a:ext>
              </a:extLst>
            </p:cNvPr>
            <p:cNvSpPr/>
            <p:nvPr/>
          </p:nvSpPr>
          <p:spPr>
            <a:xfrm>
              <a:off x="10702711" y="381016"/>
              <a:ext cx="28971" cy="11977"/>
            </a:xfrm>
            <a:custGeom>
              <a:avLst/>
              <a:gdLst/>
              <a:ahLst/>
              <a:cxnLst/>
              <a:rect l="l" t="t" r="r" b="b"/>
              <a:pathLst>
                <a:path w="52704" h="18414">
                  <a:moveTo>
                    <a:pt x="48429" y="0"/>
                  </a:moveTo>
                  <a:lnTo>
                    <a:pt x="3833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3833" y="18160"/>
                  </a:lnTo>
                  <a:lnTo>
                    <a:pt x="43182" y="18160"/>
                  </a:lnTo>
                  <a:lnTo>
                    <a:pt x="43182" y="10593"/>
                  </a:lnTo>
                  <a:lnTo>
                    <a:pt x="8374" y="10593"/>
                  </a:lnTo>
                  <a:lnTo>
                    <a:pt x="7567" y="9836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52263" y="7566"/>
                  </a:lnTo>
                  <a:lnTo>
                    <a:pt x="52263" y="3783"/>
                  </a:lnTo>
                  <a:lnTo>
                    <a:pt x="48429" y="0"/>
                  </a:lnTo>
                  <a:close/>
                </a:path>
                <a:path w="52704" h="18414">
                  <a:moveTo>
                    <a:pt x="52263" y="7566"/>
                  </a:moveTo>
                  <a:lnTo>
                    <a:pt x="43889" y="7566"/>
                  </a:lnTo>
                  <a:lnTo>
                    <a:pt x="44696" y="8323"/>
                  </a:lnTo>
                  <a:lnTo>
                    <a:pt x="44696" y="9836"/>
                  </a:lnTo>
                  <a:lnTo>
                    <a:pt x="43889" y="10593"/>
                  </a:lnTo>
                  <a:lnTo>
                    <a:pt x="43182" y="10593"/>
                  </a:lnTo>
                  <a:lnTo>
                    <a:pt x="43182" y="18160"/>
                  </a:lnTo>
                  <a:lnTo>
                    <a:pt x="48429" y="18160"/>
                  </a:lnTo>
                  <a:lnTo>
                    <a:pt x="52263" y="14376"/>
                  </a:lnTo>
                  <a:lnTo>
                    <a:pt x="52263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343">
              <a:extLst>
                <a:ext uri="{FF2B5EF4-FFF2-40B4-BE49-F238E27FC236}">
                  <a16:creationId xmlns:a16="http://schemas.microsoft.com/office/drawing/2014/main" id="{C1C1FE1E-DCD8-5471-E337-F1CFE67CB848}"/>
                </a:ext>
              </a:extLst>
            </p:cNvPr>
            <p:cNvSpPr/>
            <p:nvPr/>
          </p:nvSpPr>
          <p:spPr>
            <a:xfrm>
              <a:off x="10703987" y="461733"/>
              <a:ext cx="24783" cy="7434"/>
            </a:xfrm>
            <a:custGeom>
              <a:avLst/>
              <a:gdLst/>
              <a:ahLst/>
              <a:cxnLst/>
              <a:rect l="l" t="t" r="r" b="b"/>
              <a:pathLst>
                <a:path w="45085" h="11430">
                  <a:moveTo>
                    <a:pt x="42375" y="0"/>
                  </a:moveTo>
                  <a:lnTo>
                    <a:pt x="2219" y="0"/>
                  </a:lnTo>
                  <a:lnTo>
                    <a:pt x="0" y="3026"/>
                  </a:lnTo>
                  <a:lnTo>
                    <a:pt x="0" y="9080"/>
                  </a:lnTo>
                  <a:lnTo>
                    <a:pt x="2219" y="11360"/>
                  </a:lnTo>
                  <a:lnTo>
                    <a:pt x="42375" y="11360"/>
                  </a:lnTo>
                  <a:lnTo>
                    <a:pt x="44595" y="9080"/>
                  </a:lnTo>
                  <a:lnTo>
                    <a:pt x="44595" y="3026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344">
              <a:extLst>
                <a:ext uri="{FF2B5EF4-FFF2-40B4-BE49-F238E27FC236}">
                  <a16:creationId xmlns:a16="http://schemas.microsoft.com/office/drawing/2014/main" id="{5481880D-E14F-F5DC-C8D9-13621D79F853}"/>
                </a:ext>
              </a:extLst>
            </p:cNvPr>
            <p:cNvSpPr/>
            <p:nvPr/>
          </p:nvSpPr>
          <p:spPr>
            <a:xfrm>
              <a:off x="10701880" y="459272"/>
              <a:ext cx="28971" cy="12390"/>
            </a:xfrm>
            <a:custGeom>
              <a:avLst/>
              <a:gdLst/>
              <a:ahLst/>
              <a:cxnLst/>
              <a:rect l="l" t="t" r="r" b="b"/>
              <a:pathLst>
                <a:path w="52704" h="19050">
                  <a:moveTo>
                    <a:pt x="48429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86"/>
                  </a:lnTo>
                  <a:lnTo>
                    <a:pt x="3833" y="18927"/>
                  </a:lnTo>
                  <a:lnTo>
                    <a:pt x="43182" y="18927"/>
                  </a:lnTo>
                  <a:lnTo>
                    <a:pt x="43182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52263" y="7566"/>
                  </a:lnTo>
                  <a:lnTo>
                    <a:pt x="52263" y="4540"/>
                  </a:lnTo>
                  <a:lnTo>
                    <a:pt x="48429" y="0"/>
                  </a:lnTo>
                  <a:close/>
                </a:path>
                <a:path w="52704" h="19050">
                  <a:moveTo>
                    <a:pt x="52263" y="7566"/>
                  </a:moveTo>
                  <a:lnTo>
                    <a:pt x="43889" y="7566"/>
                  </a:lnTo>
                  <a:lnTo>
                    <a:pt x="44696" y="8323"/>
                  </a:lnTo>
                  <a:lnTo>
                    <a:pt x="44696" y="10593"/>
                  </a:lnTo>
                  <a:lnTo>
                    <a:pt x="43889" y="11350"/>
                  </a:lnTo>
                  <a:lnTo>
                    <a:pt x="43182" y="11350"/>
                  </a:lnTo>
                  <a:lnTo>
                    <a:pt x="43182" y="18927"/>
                  </a:lnTo>
                  <a:lnTo>
                    <a:pt x="48429" y="18927"/>
                  </a:lnTo>
                  <a:lnTo>
                    <a:pt x="52263" y="14386"/>
                  </a:lnTo>
                  <a:lnTo>
                    <a:pt x="52263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345">
              <a:extLst>
                <a:ext uri="{FF2B5EF4-FFF2-40B4-BE49-F238E27FC236}">
                  <a16:creationId xmlns:a16="http://schemas.microsoft.com/office/drawing/2014/main" id="{E841AC65-1F75-7FC8-042D-A01221FCD7ED}"/>
                </a:ext>
              </a:extLst>
            </p:cNvPr>
            <p:cNvSpPr/>
            <p:nvPr/>
          </p:nvSpPr>
          <p:spPr>
            <a:xfrm>
              <a:off x="10703987" y="503571"/>
              <a:ext cx="24783" cy="7434"/>
            </a:xfrm>
            <a:custGeom>
              <a:avLst/>
              <a:gdLst/>
              <a:ahLst/>
              <a:cxnLst/>
              <a:rect l="l" t="t" r="r" b="b"/>
              <a:pathLst>
                <a:path w="45085" h="11430">
                  <a:moveTo>
                    <a:pt x="42375" y="0"/>
                  </a:moveTo>
                  <a:lnTo>
                    <a:pt x="2219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2219" y="11350"/>
                  </a:lnTo>
                  <a:lnTo>
                    <a:pt x="42375" y="11350"/>
                  </a:lnTo>
                  <a:lnTo>
                    <a:pt x="44595" y="8323"/>
                  </a:lnTo>
                  <a:lnTo>
                    <a:pt x="44595" y="2270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346">
              <a:extLst>
                <a:ext uri="{FF2B5EF4-FFF2-40B4-BE49-F238E27FC236}">
                  <a16:creationId xmlns:a16="http://schemas.microsoft.com/office/drawing/2014/main" id="{A9D388CE-07AA-105F-33A9-6A9EE5B219CA}"/>
                </a:ext>
              </a:extLst>
            </p:cNvPr>
            <p:cNvSpPr/>
            <p:nvPr/>
          </p:nvSpPr>
          <p:spPr>
            <a:xfrm>
              <a:off x="10701880" y="501111"/>
              <a:ext cx="28971" cy="12390"/>
            </a:xfrm>
            <a:custGeom>
              <a:avLst/>
              <a:gdLst/>
              <a:ahLst/>
              <a:cxnLst/>
              <a:rect l="l" t="t" r="r" b="b"/>
              <a:pathLst>
                <a:path w="52704" h="19050">
                  <a:moveTo>
                    <a:pt x="48429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833" y="18916"/>
                  </a:lnTo>
                  <a:lnTo>
                    <a:pt x="43182" y="18916"/>
                  </a:lnTo>
                  <a:lnTo>
                    <a:pt x="43182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52263" y="7566"/>
                  </a:lnTo>
                  <a:lnTo>
                    <a:pt x="52263" y="4540"/>
                  </a:lnTo>
                  <a:lnTo>
                    <a:pt x="48429" y="0"/>
                  </a:lnTo>
                  <a:close/>
                </a:path>
                <a:path w="52704" h="19050">
                  <a:moveTo>
                    <a:pt x="52263" y="7566"/>
                  </a:moveTo>
                  <a:lnTo>
                    <a:pt x="43889" y="7566"/>
                  </a:lnTo>
                  <a:lnTo>
                    <a:pt x="44696" y="8323"/>
                  </a:lnTo>
                  <a:lnTo>
                    <a:pt x="44696" y="10593"/>
                  </a:lnTo>
                  <a:lnTo>
                    <a:pt x="43889" y="11350"/>
                  </a:lnTo>
                  <a:lnTo>
                    <a:pt x="43182" y="11350"/>
                  </a:lnTo>
                  <a:lnTo>
                    <a:pt x="43182" y="18916"/>
                  </a:lnTo>
                  <a:lnTo>
                    <a:pt x="48429" y="18916"/>
                  </a:lnTo>
                  <a:lnTo>
                    <a:pt x="52263" y="14376"/>
                  </a:lnTo>
                  <a:lnTo>
                    <a:pt x="52263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347">
              <a:extLst>
                <a:ext uri="{FF2B5EF4-FFF2-40B4-BE49-F238E27FC236}">
                  <a16:creationId xmlns:a16="http://schemas.microsoft.com/office/drawing/2014/main" id="{0DC63EFE-5399-CEB6-FA9F-C378F85F390B}"/>
                </a:ext>
              </a:extLst>
            </p:cNvPr>
            <p:cNvSpPr/>
            <p:nvPr/>
          </p:nvSpPr>
          <p:spPr>
            <a:xfrm>
              <a:off x="10650689" y="459272"/>
              <a:ext cx="17801" cy="63602"/>
            </a:xfrm>
            <a:custGeom>
              <a:avLst/>
              <a:gdLst/>
              <a:ahLst/>
              <a:cxnLst/>
              <a:rect l="l" t="t" r="r" b="b"/>
              <a:pathLst>
                <a:path w="32385" h="97789">
                  <a:moveTo>
                    <a:pt x="24315" y="0"/>
                  </a:moveTo>
                  <a:lnTo>
                    <a:pt x="6860" y="0"/>
                  </a:lnTo>
                  <a:lnTo>
                    <a:pt x="0" y="7566"/>
                  </a:lnTo>
                  <a:lnTo>
                    <a:pt x="0" y="90064"/>
                  </a:lnTo>
                  <a:lnTo>
                    <a:pt x="6860" y="97631"/>
                  </a:lnTo>
                  <a:lnTo>
                    <a:pt x="24315" y="97631"/>
                  </a:lnTo>
                  <a:lnTo>
                    <a:pt x="31882" y="90064"/>
                  </a:lnTo>
                  <a:lnTo>
                    <a:pt x="31882" y="7566"/>
                  </a:lnTo>
                  <a:lnTo>
                    <a:pt x="24315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348">
              <a:extLst>
                <a:ext uri="{FF2B5EF4-FFF2-40B4-BE49-F238E27FC236}">
                  <a16:creationId xmlns:a16="http://schemas.microsoft.com/office/drawing/2014/main" id="{4B07EE8A-8D82-6525-4199-CA2B7F87E625}"/>
                </a:ext>
              </a:extLst>
            </p:cNvPr>
            <p:cNvSpPr/>
            <p:nvPr/>
          </p:nvSpPr>
          <p:spPr>
            <a:xfrm>
              <a:off x="10648637" y="456812"/>
              <a:ext cx="21641" cy="68558"/>
            </a:xfrm>
            <a:custGeom>
              <a:avLst/>
              <a:gdLst/>
              <a:ahLst/>
              <a:cxnLst/>
              <a:rect l="l" t="t" r="r" b="b"/>
              <a:pathLst>
                <a:path w="39370" h="105410">
                  <a:moveTo>
                    <a:pt x="19674" y="0"/>
                  </a:moveTo>
                  <a:lnTo>
                    <a:pt x="11790" y="1584"/>
                  </a:lnTo>
                  <a:lnTo>
                    <a:pt x="5561" y="5865"/>
                  </a:lnTo>
                  <a:lnTo>
                    <a:pt x="1470" y="12134"/>
                  </a:lnTo>
                  <a:lnTo>
                    <a:pt x="0" y="19683"/>
                  </a:lnTo>
                  <a:lnTo>
                    <a:pt x="0" y="85514"/>
                  </a:lnTo>
                  <a:lnTo>
                    <a:pt x="1470" y="93063"/>
                  </a:lnTo>
                  <a:lnTo>
                    <a:pt x="5561" y="99333"/>
                  </a:lnTo>
                  <a:lnTo>
                    <a:pt x="11790" y="103614"/>
                  </a:lnTo>
                  <a:lnTo>
                    <a:pt x="19674" y="105198"/>
                  </a:lnTo>
                  <a:lnTo>
                    <a:pt x="27217" y="103614"/>
                  </a:lnTo>
                  <a:lnTo>
                    <a:pt x="33484" y="99333"/>
                  </a:lnTo>
                  <a:lnTo>
                    <a:pt x="34645" y="97631"/>
                  </a:lnTo>
                  <a:lnTo>
                    <a:pt x="12914" y="97631"/>
                  </a:lnTo>
                  <a:lnTo>
                    <a:pt x="7567" y="91578"/>
                  </a:lnTo>
                  <a:lnTo>
                    <a:pt x="7567" y="12863"/>
                  </a:lnTo>
                  <a:lnTo>
                    <a:pt x="12914" y="7566"/>
                  </a:lnTo>
                  <a:lnTo>
                    <a:pt x="34645" y="7566"/>
                  </a:lnTo>
                  <a:lnTo>
                    <a:pt x="33484" y="5865"/>
                  </a:lnTo>
                  <a:lnTo>
                    <a:pt x="27217" y="1584"/>
                  </a:lnTo>
                  <a:lnTo>
                    <a:pt x="19674" y="0"/>
                  </a:lnTo>
                  <a:close/>
                </a:path>
                <a:path w="39370" h="105410">
                  <a:moveTo>
                    <a:pt x="34645" y="7566"/>
                  </a:moveTo>
                  <a:lnTo>
                    <a:pt x="25728" y="7566"/>
                  </a:lnTo>
                  <a:lnTo>
                    <a:pt x="31781" y="12863"/>
                  </a:lnTo>
                  <a:lnTo>
                    <a:pt x="31781" y="91578"/>
                  </a:lnTo>
                  <a:lnTo>
                    <a:pt x="25728" y="97631"/>
                  </a:lnTo>
                  <a:lnTo>
                    <a:pt x="34645" y="97631"/>
                  </a:lnTo>
                  <a:lnTo>
                    <a:pt x="37764" y="93063"/>
                  </a:lnTo>
                  <a:lnTo>
                    <a:pt x="39348" y="85514"/>
                  </a:lnTo>
                  <a:lnTo>
                    <a:pt x="39348" y="19683"/>
                  </a:lnTo>
                  <a:lnTo>
                    <a:pt x="37764" y="12134"/>
                  </a:lnTo>
                  <a:lnTo>
                    <a:pt x="34645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349">
              <a:extLst>
                <a:ext uri="{FF2B5EF4-FFF2-40B4-BE49-F238E27FC236}">
                  <a16:creationId xmlns:a16="http://schemas.microsoft.com/office/drawing/2014/main" id="{D90AABB5-1AD2-10C4-7E22-3A8C91050B31}"/>
                </a:ext>
              </a:extLst>
            </p:cNvPr>
            <p:cNvSpPr/>
            <p:nvPr/>
          </p:nvSpPr>
          <p:spPr>
            <a:xfrm>
              <a:off x="10647362" y="455827"/>
              <a:ext cx="23736" cy="70623"/>
            </a:xfrm>
            <a:custGeom>
              <a:avLst/>
              <a:gdLst/>
              <a:ahLst/>
              <a:cxnLst/>
              <a:rect l="l" t="t" r="r" b="b"/>
              <a:pathLst>
                <a:path w="43179" h="108585">
                  <a:moveTo>
                    <a:pt x="21994" y="0"/>
                  </a:moveTo>
                  <a:lnTo>
                    <a:pt x="13450" y="1714"/>
                  </a:lnTo>
                  <a:lnTo>
                    <a:pt x="6457" y="6338"/>
                  </a:lnTo>
                  <a:lnTo>
                    <a:pt x="1734" y="13092"/>
                  </a:lnTo>
                  <a:lnTo>
                    <a:pt x="0" y="21197"/>
                  </a:lnTo>
                  <a:lnTo>
                    <a:pt x="0" y="87028"/>
                  </a:lnTo>
                  <a:lnTo>
                    <a:pt x="1734" y="95132"/>
                  </a:lnTo>
                  <a:lnTo>
                    <a:pt x="6457" y="101886"/>
                  </a:lnTo>
                  <a:lnTo>
                    <a:pt x="13450" y="106510"/>
                  </a:lnTo>
                  <a:lnTo>
                    <a:pt x="21994" y="108225"/>
                  </a:lnTo>
                  <a:lnTo>
                    <a:pt x="30115" y="106510"/>
                  </a:lnTo>
                  <a:lnTo>
                    <a:pt x="36864" y="101886"/>
                  </a:lnTo>
                  <a:lnTo>
                    <a:pt x="40286" y="96875"/>
                  </a:lnTo>
                  <a:lnTo>
                    <a:pt x="15941" y="96875"/>
                  </a:lnTo>
                  <a:lnTo>
                    <a:pt x="11401" y="92334"/>
                  </a:lnTo>
                  <a:lnTo>
                    <a:pt x="11401" y="15890"/>
                  </a:lnTo>
                  <a:lnTo>
                    <a:pt x="15941" y="10593"/>
                  </a:lnTo>
                  <a:lnTo>
                    <a:pt x="39769" y="10593"/>
                  </a:lnTo>
                  <a:lnTo>
                    <a:pt x="36864" y="6338"/>
                  </a:lnTo>
                  <a:lnTo>
                    <a:pt x="30115" y="1714"/>
                  </a:lnTo>
                  <a:lnTo>
                    <a:pt x="21994" y="0"/>
                  </a:lnTo>
                  <a:close/>
                </a:path>
                <a:path w="43179" h="108585">
                  <a:moveTo>
                    <a:pt x="39769" y="10593"/>
                  </a:moveTo>
                  <a:lnTo>
                    <a:pt x="27342" y="10593"/>
                  </a:lnTo>
                  <a:lnTo>
                    <a:pt x="31882" y="15890"/>
                  </a:lnTo>
                  <a:lnTo>
                    <a:pt x="31882" y="92334"/>
                  </a:lnTo>
                  <a:lnTo>
                    <a:pt x="27342" y="96875"/>
                  </a:lnTo>
                  <a:lnTo>
                    <a:pt x="40286" y="96875"/>
                  </a:lnTo>
                  <a:lnTo>
                    <a:pt x="41475" y="95132"/>
                  </a:lnTo>
                  <a:lnTo>
                    <a:pt x="43182" y="87028"/>
                  </a:lnTo>
                  <a:lnTo>
                    <a:pt x="43182" y="21197"/>
                  </a:lnTo>
                  <a:lnTo>
                    <a:pt x="41475" y="13092"/>
                  </a:lnTo>
                  <a:lnTo>
                    <a:pt x="39769" y="10593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350">
              <a:extLst>
                <a:ext uri="{FF2B5EF4-FFF2-40B4-BE49-F238E27FC236}">
                  <a16:creationId xmlns:a16="http://schemas.microsoft.com/office/drawing/2014/main" id="{E2D2DA13-791B-0652-EC76-70BA2B6B1329}"/>
                </a:ext>
              </a:extLst>
            </p:cNvPr>
            <p:cNvSpPr/>
            <p:nvPr/>
          </p:nvSpPr>
          <p:spPr>
            <a:xfrm>
              <a:off x="10645310" y="453367"/>
              <a:ext cx="27924" cy="75579"/>
            </a:xfrm>
            <a:custGeom>
              <a:avLst/>
              <a:gdLst/>
              <a:ahLst/>
              <a:cxnLst/>
              <a:rect l="l" t="t" r="r" b="b"/>
              <a:pathLst>
                <a:path w="50800" h="116205">
                  <a:moveTo>
                    <a:pt x="25728" y="0"/>
                  </a:moveTo>
                  <a:lnTo>
                    <a:pt x="15621" y="1986"/>
                  </a:lnTo>
                  <a:lnTo>
                    <a:pt x="7453" y="7378"/>
                  </a:lnTo>
                  <a:lnTo>
                    <a:pt x="1991" y="15327"/>
                  </a:lnTo>
                  <a:lnTo>
                    <a:pt x="0" y="24980"/>
                  </a:lnTo>
                  <a:lnTo>
                    <a:pt x="0" y="90811"/>
                  </a:lnTo>
                  <a:lnTo>
                    <a:pt x="1991" y="100465"/>
                  </a:lnTo>
                  <a:lnTo>
                    <a:pt x="7453" y="108413"/>
                  </a:lnTo>
                  <a:lnTo>
                    <a:pt x="15621" y="113805"/>
                  </a:lnTo>
                  <a:lnTo>
                    <a:pt x="25728" y="115792"/>
                  </a:lnTo>
                  <a:lnTo>
                    <a:pt x="25728" y="108225"/>
                  </a:lnTo>
                  <a:lnTo>
                    <a:pt x="15941" y="108225"/>
                  </a:lnTo>
                  <a:lnTo>
                    <a:pt x="7567" y="99901"/>
                  </a:lnTo>
                  <a:lnTo>
                    <a:pt x="7567" y="15133"/>
                  </a:lnTo>
                  <a:lnTo>
                    <a:pt x="15941" y="7566"/>
                  </a:lnTo>
                  <a:lnTo>
                    <a:pt x="43474" y="7566"/>
                  </a:lnTo>
                  <a:lnTo>
                    <a:pt x="43346" y="7378"/>
                  </a:lnTo>
                  <a:lnTo>
                    <a:pt x="35384" y="1986"/>
                  </a:lnTo>
                  <a:lnTo>
                    <a:pt x="25728" y="0"/>
                  </a:lnTo>
                  <a:close/>
                </a:path>
                <a:path w="50800" h="116205">
                  <a:moveTo>
                    <a:pt x="43474" y="7566"/>
                  </a:moveTo>
                  <a:lnTo>
                    <a:pt x="34808" y="7566"/>
                  </a:lnTo>
                  <a:lnTo>
                    <a:pt x="43182" y="15133"/>
                  </a:lnTo>
                  <a:lnTo>
                    <a:pt x="43182" y="99901"/>
                  </a:lnTo>
                  <a:lnTo>
                    <a:pt x="34808" y="108225"/>
                  </a:lnTo>
                  <a:lnTo>
                    <a:pt x="25728" y="108225"/>
                  </a:lnTo>
                  <a:lnTo>
                    <a:pt x="25728" y="115792"/>
                  </a:lnTo>
                  <a:lnTo>
                    <a:pt x="35384" y="113805"/>
                  </a:lnTo>
                  <a:lnTo>
                    <a:pt x="43346" y="108413"/>
                  </a:lnTo>
                  <a:lnTo>
                    <a:pt x="48755" y="100465"/>
                  </a:lnTo>
                  <a:lnTo>
                    <a:pt x="50749" y="90811"/>
                  </a:lnTo>
                  <a:lnTo>
                    <a:pt x="50749" y="24980"/>
                  </a:lnTo>
                  <a:lnTo>
                    <a:pt x="48755" y="15327"/>
                  </a:lnTo>
                  <a:lnTo>
                    <a:pt x="43474" y="7566"/>
                  </a:lnTo>
                  <a:close/>
                </a:path>
                <a:path w="50800" h="116205">
                  <a:moveTo>
                    <a:pt x="25728" y="10593"/>
                  </a:moveTo>
                  <a:lnTo>
                    <a:pt x="17454" y="10593"/>
                  </a:lnTo>
                  <a:lnTo>
                    <a:pt x="11300" y="17403"/>
                  </a:lnTo>
                  <a:lnTo>
                    <a:pt x="11300" y="98388"/>
                  </a:lnTo>
                  <a:lnTo>
                    <a:pt x="17454" y="104441"/>
                  </a:lnTo>
                  <a:lnTo>
                    <a:pt x="33295" y="104441"/>
                  </a:lnTo>
                  <a:lnTo>
                    <a:pt x="39348" y="98388"/>
                  </a:lnTo>
                  <a:lnTo>
                    <a:pt x="39348" y="96875"/>
                  </a:lnTo>
                  <a:lnTo>
                    <a:pt x="21994" y="96875"/>
                  </a:lnTo>
                  <a:lnTo>
                    <a:pt x="18968" y="93838"/>
                  </a:lnTo>
                  <a:lnTo>
                    <a:pt x="18968" y="21187"/>
                  </a:lnTo>
                  <a:lnTo>
                    <a:pt x="21994" y="18160"/>
                  </a:lnTo>
                  <a:lnTo>
                    <a:pt x="25728" y="18160"/>
                  </a:lnTo>
                  <a:lnTo>
                    <a:pt x="25728" y="10593"/>
                  </a:lnTo>
                  <a:close/>
                </a:path>
                <a:path w="50800" h="116205">
                  <a:moveTo>
                    <a:pt x="33295" y="10593"/>
                  </a:moveTo>
                  <a:lnTo>
                    <a:pt x="25728" y="10593"/>
                  </a:lnTo>
                  <a:lnTo>
                    <a:pt x="25728" y="18160"/>
                  </a:lnTo>
                  <a:lnTo>
                    <a:pt x="28754" y="18160"/>
                  </a:lnTo>
                  <a:lnTo>
                    <a:pt x="31781" y="21187"/>
                  </a:lnTo>
                  <a:lnTo>
                    <a:pt x="31781" y="93838"/>
                  </a:lnTo>
                  <a:lnTo>
                    <a:pt x="28754" y="96875"/>
                  </a:lnTo>
                  <a:lnTo>
                    <a:pt x="39348" y="96875"/>
                  </a:lnTo>
                  <a:lnTo>
                    <a:pt x="39348" y="17403"/>
                  </a:lnTo>
                  <a:lnTo>
                    <a:pt x="33295" y="105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351">
              <a:extLst>
                <a:ext uri="{FF2B5EF4-FFF2-40B4-BE49-F238E27FC236}">
                  <a16:creationId xmlns:a16="http://schemas.microsoft.com/office/drawing/2014/main" id="{04BDAC76-9284-B6FD-4006-862D3A3D6D5A}"/>
                </a:ext>
              </a:extLst>
            </p:cNvPr>
            <p:cNvSpPr/>
            <p:nvPr/>
          </p:nvSpPr>
          <p:spPr>
            <a:xfrm>
              <a:off x="10567094" y="491019"/>
              <a:ext cx="83423" cy="0"/>
            </a:xfrm>
            <a:custGeom>
              <a:avLst/>
              <a:gdLst/>
              <a:ahLst/>
              <a:cxnLst/>
              <a:rect l="l" t="t" r="r" b="b"/>
              <a:pathLst>
                <a:path w="151764">
                  <a:moveTo>
                    <a:pt x="0" y="0"/>
                  </a:moveTo>
                  <a:lnTo>
                    <a:pt x="151371" y="0"/>
                  </a:lnTo>
                </a:path>
              </a:pathLst>
            </a:custGeom>
            <a:ln w="70381">
              <a:solidFill>
                <a:srgbClr val="FDFD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352">
              <a:extLst>
                <a:ext uri="{FF2B5EF4-FFF2-40B4-BE49-F238E27FC236}">
                  <a16:creationId xmlns:a16="http://schemas.microsoft.com/office/drawing/2014/main" id="{2AF581D0-60F3-1896-5030-E9E10AEE9493}"/>
                </a:ext>
              </a:extLst>
            </p:cNvPr>
            <p:cNvSpPr/>
            <p:nvPr/>
          </p:nvSpPr>
          <p:spPr>
            <a:xfrm>
              <a:off x="10565014" y="511664"/>
              <a:ext cx="2094" cy="4956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0" y="7619"/>
                  </a:moveTo>
                  <a:lnTo>
                    <a:pt x="3783" y="761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353">
              <a:extLst>
                <a:ext uri="{FF2B5EF4-FFF2-40B4-BE49-F238E27FC236}">
                  <a16:creationId xmlns:a16="http://schemas.microsoft.com/office/drawing/2014/main" id="{0420D3E8-AD99-3CD2-0073-35E034C456A5}"/>
                </a:ext>
              </a:extLst>
            </p:cNvPr>
            <p:cNvSpPr/>
            <p:nvPr/>
          </p:nvSpPr>
          <p:spPr>
            <a:xfrm>
              <a:off x="10565014" y="470365"/>
              <a:ext cx="4189" cy="41300"/>
            </a:xfrm>
            <a:custGeom>
              <a:avLst/>
              <a:gdLst/>
              <a:ahLst/>
              <a:cxnLst/>
              <a:rect l="l" t="t" r="r" b="b"/>
              <a:pathLst>
                <a:path w="7620" h="63500">
                  <a:moveTo>
                    <a:pt x="0" y="63498"/>
                  </a:moveTo>
                  <a:lnTo>
                    <a:pt x="7567" y="6349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6349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354">
              <a:extLst>
                <a:ext uri="{FF2B5EF4-FFF2-40B4-BE49-F238E27FC236}">
                  <a16:creationId xmlns:a16="http://schemas.microsoft.com/office/drawing/2014/main" id="{907FA1FD-32E0-1FE4-DB5B-851988C1362C}"/>
                </a:ext>
              </a:extLst>
            </p:cNvPr>
            <p:cNvSpPr/>
            <p:nvPr/>
          </p:nvSpPr>
          <p:spPr>
            <a:xfrm>
              <a:off x="10565014" y="467887"/>
              <a:ext cx="87612" cy="0"/>
            </a:xfrm>
            <a:custGeom>
              <a:avLst/>
              <a:gdLst/>
              <a:ahLst/>
              <a:cxnLst/>
              <a:rect l="l" t="t" r="r" b="b"/>
              <a:pathLst>
                <a:path w="159385">
                  <a:moveTo>
                    <a:pt x="0" y="0"/>
                  </a:moveTo>
                  <a:lnTo>
                    <a:pt x="158888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355">
              <a:extLst>
                <a:ext uri="{FF2B5EF4-FFF2-40B4-BE49-F238E27FC236}">
                  <a16:creationId xmlns:a16="http://schemas.microsoft.com/office/drawing/2014/main" id="{616B82DD-F809-4DDE-10FC-F4EA257BF998}"/>
                </a:ext>
              </a:extLst>
            </p:cNvPr>
            <p:cNvSpPr/>
            <p:nvPr/>
          </p:nvSpPr>
          <p:spPr>
            <a:xfrm>
              <a:off x="10567094" y="515381"/>
              <a:ext cx="85518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0" y="0"/>
                  </a:moveTo>
                  <a:lnTo>
                    <a:pt x="155105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356">
              <a:extLst>
                <a:ext uri="{FF2B5EF4-FFF2-40B4-BE49-F238E27FC236}">
                  <a16:creationId xmlns:a16="http://schemas.microsoft.com/office/drawing/2014/main" id="{118D1F0A-EFD4-DAC5-94F9-572B1E2C065A}"/>
                </a:ext>
              </a:extLst>
            </p:cNvPr>
            <p:cNvSpPr/>
            <p:nvPr/>
          </p:nvSpPr>
          <p:spPr>
            <a:xfrm>
              <a:off x="10567094" y="511664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357">
              <a:extLst>
                <a:ext uri="{FF2B5EF4-FFF2-40B4-BE49-F238E27FC236}">
                  <a16:creationId xmlns:a16="http://schemas.microsoft.com/office/drawing/2014/main" id="{611D363E-C36C-30A5-EA5A-0C478C94DDC9}"/>
                </a:ext>
              </a:extLst>
            </p:cNvPr>
            <p:cNvSpPr/>
            <p:nvPr/>
          </p:nvSpPr>
          <p:spPr>
            <a:xfrm>
              <a:off x="10569173" y="512903"/>
              <a:ext cx="83423" cy="0"/>
            </a:xfrm>
            <a:custGeom>
              <a:avLst/>
              <a:gdLst/>
              <a:ahLst/>
              <a:cxnLst/>
              <a:rect l="l" t="t" r="r" b="b"/>
              <a:pathLst>
                <a:path w="151764">
                  <a:moveTo>
                    <a:pt x="0" y="0"/>
                  </a:moveTo>
                  <a:lnTo>
                    <a:pt x="151321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358">
              <a:extLst>
                <a:ext uri="{FF2B5EF4-FFF2-40B4-BE49-F238E27FC236}">
                  <a16:creationId xmlns:a16="http://schemas.microsoft.com/office/drawing/2014/main" id="{E8D10294-0F5E-FD90-4C3B-68F6C25551F6}"/>
                </a:ext>
              </a:extLst>
            </p:cNvPr>
            <p:cNvSpPr/>
            <p:nvPr/>
          </p:nvSpPr>
          <p:spPr>
            <a:xfrm>
              <a:off x="10648194" y="470365"/>
              <a:ext cx="4189" cy="41300"/>
            </a:xfrm>
            <a:custGeom>
              <a:avLst/>
              <a:gdLst/>
              <a:ahLst/>
              <a:cxnLst/>
              <a:rect l="l" t="t" r="r" b="b"/>
              <a:pathLst>
                <a:path w="7620" h="63500">
                  <a:moveTo>
                    <a:pt x="0" y="63498"/>
                  </a:moveTo>
                  <a:lnTo>
                    <a:pt x="7567" y="6349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6349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359">
              <a:extLst>
                <a:ext uri="{FF2B5EF4-FFF2-40B4-BE49-F238E27FC236}">
                  <a16:creationId xmlns:a16="http://schemas.microsoft.com/office/drawing/2014/main" id="{890AE300-DC3F-7E7F-3619-E0123CEDC75E}"/>
                </a:ext>
              </a:extLst>
            </p:cNvPr>
            <p:cNvSpPr/>
            <p:nvPr/>
          </p:nvSpPr>
          <p:spPr>
            <a:xfrm>
              <a:off x="10564182" y="514142"/>
              <a:ext cx="89008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915" y="0"/>
                  </a:lnTo>
                </a:path>
              </a:pathLst>
            </a:custGeom>
            <a:ln w="10159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360">
              <a:extLst>
                <a:ext uri="{FF2B5EF4-FFF2-40B4-BE49-F238E27FC236}">
                  <a16:creationId xmlns:a16="http://schemas.microsoft.com/office/drawing/2014/main" id="{5211425F-16BB-C262-D756-6285C07DC12E}"/>
                </a:ext>
              </a:extLst>
            </p:cNvPr>
            <p:cNvSpPr/>
            <p:nvPr/>
          </p:nvSpPr>
          <p:spPr>
            <a:xfrm>
              <a:off x="10564182" y="471191"/>
              <a:ext cx="5934" cy="39648"/>
            </a:xfrm>
            <a:custGeom>
              <a:avLst/>
              <a:gdLst/>
              <a:ahLst/>
              <a:cxnLst/>
              <a:rect l="l" t="t" r="r" b="b"/>
              <a:pathLst>
                <a:path w="10795" h="60960">
                  <a:moveTo>
                    <a:pt x="0" y="60958"/>
                  </a:moveTo>
                  <a:lnTo>
                    <a:pt x="10593" y="60958"/>
                  </a:lnTo>
                  <a:lnTo>
                    <a:pt x="10593" y="0"/>
                  </a:lnTo>
                  <a:lnTo>
                    <a:pt x="0" y="0"/>
                  </a:lnTo>
                  <a:lnTo>
                    <a:pt x="0" y="60958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361">
              <a:extLst>
                <a:ext uri="{FF2B5EF4-FFF2-40B4-BE49-F238E27FC236}">
                  <a16:creationId xmlns:a16="http://schemas.microsoft.com/office/drawing/2014/main" id="{004275B4-17A7-6BDC-4C4A-E7B7C5826B88}"/>
                </a:ext>
              </a:extLst>
            </p:cNvPr>
            <p:cNvSpPr/>
            <p:nvPr/>
          </p:nvSpPr>
          <p:spPr>
            <a:xfrm>
              <a:off x="10564182" y="467887"/>
              <a:ext cx="89008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915" y="0"/>
                  </a:lnTo>
                </a:path>
              </a:pathLst>
            </a:custGeom>
            <a:ln w="10159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362">
              <a:extLst>
                <a:ext uri="{FF2B5EF4-FFF2-40B4-BE49-F238E27FC236}">
                  <a16:creationId xmlns:a16="http://schemas.microsoft.com/office/drawing/2014/main" id="{54DEFC23-996D-FD82-9B0A-88E4B4120D7D}"/>
                </a:ext>
              </a:extLst>
            </p:cNvPr>
            <p:cNvSpPr/>
            <p:nvPr/>
          </p:nvSpPr>
          <p:spPr>
            <a:xfrm>
              <a:off x="10647362" y="471582"/>
              <a:ext cx="5934" cy="39235"/>
            </a:xfrm>
            <a:custGeom>
              <a:avLst/>
              <a:gdLst/>
              <a:ahLst/>
              <a:cxnLst/>
              <a:rect l="l" t="t" r="r" b="b"/>
              <a:pathLst>
                <a:path w="10795" h="60325">
                  <a:moveTo>
                    <a:pt x="10593" y="0"/>
                  </a:moveTo>
                  <a:lnTo>
                    <a:pt x="0" y="0"/>
                  </a:lnTo>
                  <a:lnTo>
                    <a:pt x="0" y="59777"/>
                  </a:lnTo>
                  <a:lnTo>
                    <a:pt x="10593" y="59777"/>
                  </a:lnTo>
                  <a:lnTo>
                    <a:pt x="10593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363">
              <a:extLst>
                <a:ext uri="{FF2B5EF4-FFF2-40B4-BE49-F238E27FC236}">
                  <a16:creationId xmlns:a16="http://schemas.microsoft.com/office/drawing/2014/main" id="{9D64B9D3-D675-4008-D67F-F0B4B38BC2A3}"/>
                </a:ext>
              </a:extLst>
            </p:cNvPr>
            <p:cNvSpPr/>
            <p:nvPr/>
          </p:nvSpPr>
          <p:spPr>
            <a:xfrm>
              <a:off x="10562102" y="518685"/>
              <a:ext cx="93197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532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364">
              <a:extLst>
                <a:ext uri="{FF2B5EF4-FFF2-40B4-BE49-F238E27FC236}">
                  <a16:creationId xmlns:a16="http://schemas.microsoft.com/office/drawing/2014/main" id="{C5532A6A-3CF6-98B0-ACC5-85DF5E8F9C77}"/>
                </a:ext>
              </a:extLst>
            </p:cNvPr>
            <p:cNvSpPr/>
            <p:nvPr/>
          </p:nvSpPr>
          <p:spPr>
            <a:xfrm>
              <a:off x="10562102" y="516207"/>
              <a:ext cx="89357" cy="0"/>
            </a:xfrm>
            <a:custGeom>
              <a:avLst/>
              <a:gdLst/>
              <a:ahLst/>
              <a:cxnLst/>
              <a:rect l="l" t="t" r="r" b="b"/>
              <a:pathLst>
                <a:path w="162560">
                  <a:moveTo>
                    <a:pt x="0" y="0"/>
                  </a:moveTo>
                  <a:lnTo>
                    <a:pt x="161965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365">
              <a:extLst>
                <a:ext uri="{FF2B5EF4-FFF2-40B4-BE49-F238E27FC236}">
                  <a16:creationId xmlns:a16="http://schemas.microsoft.com/office/drawing/2014/main" id="{B91BA072-18F4-8033-3706-925152BBBA22}"/>
                </a:ext>
              </a:extLst>
            </p:cNvPr>
            <p:cNvSpPr/>
            <p:nvPr/>
          </p:nvSpPr>
          <p:spPr>
            <a:xfrm>
              <a:off x="10562102" y="467061"/>
              <a:ext cx="4189" cy="47908"/>
            </a:xfrm>
            <a:custGeom>
              <a:avLst/>
              <a:gdLst/>
              <a:ahLst/>
              <a:cxnLst/>
              <a:rect l="l" t="t" r="r" b="b"/>
              <a:pathLst>
                <a:path w="7620" h="73660">
                  <a:moveTo>
                    <a:pt x="0" y="73658"/>
                  </a:moveTo>
                  <a:lnTo>
                    <a:pt x="7567" y="7365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7365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366">
              <a:extLst>
                <a:ext uri="{FF2B5EF4-FFF2-40B4-BE49-F238E27FC236}">
                  <a16:creationId xmlns:a16="http://schemas.microsoft.com/office/drawing/2014/main" id="{CCD69E8B-2569-9A27-98B8-28328658C66A}"/>
                </a:ext>
              </a:extLst>
            </p:cNvPr>
            <p:cNvSpPr/>
            <p:nvPr/>
          </p:nvSpPr>
          <p:spPr>
            <a:xfrm>
              <a:off x="10562102" y="464583"/>
              <a:ext cx="93197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532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367">
              <a:extLst>
                <a:ext uri="{FF2B5EF4-FFF2-40B4-BE49-F238E27FC236}">
                  <a16:creationId xmlns:a16="http://schemas.microsoft.com/office/drawing/2014/main" id="{24B69D8B-7ACE-D211-FFF0-C359D0E26608}"/>
                </a:ext>
              </a:extLst>
            </p:cNvPr>
            <p:cNvSpPr/>
            <p:nvPr/>
          </p:nvSpPr>
          <p:spPr>
            <a:xfrm>
              <a:off x="10651133" y="514968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33" y="3809"/>
                  </a:lnTo>
                  <a:lnTo>
                    <a:pt x="37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368">
              <a:extLst>
                <a:ext uri="{FF2B5EF4-FFF2-40B4-BE49-F238E27FC236}">
                  <a16:creationId xmlns:a16="http://schemas.microsoft.com/office/drawing/2014/main" id="{95BAF3D3-68F8-F653-94F9-BDA7AE5A2406}"/>
                </a:ext>
              </a:extLst>
            </p:cNvPr>
            <p:cNvSpPr/>
            <p:nvPr/>
          </p:nvSpPr>
          <p:spPr>
            <a:xfrm>
              <a:off x="10651133" y="467061"/>
              <a:ext cx="4189" cy="47908"/>
            </a:xfrm>
            <a:custGeom>
              <a:avLst/>
              <a:gdLst/>
              <a:ahLst/>
              <a:cxnLst/>
              <a:rect l="l" t="t" r="r" b="b"/>
              <a:pathLst>
                <a:path w="7620" h="73660">
                  <a:moveTo>
                    <a:pt x="0" y="73658"/>
                  </a:moveTo>
                  <a:lnTo>
                    <a:pt x="7567" y="7365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7365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369">
              <a:extLst>
                <a:ext uri="{FF2B5EF4-FFF2-40B4-BE49-F238E27FC236}">
                  <a16:creationId xmlns:a16="http://schemas.microsoft.com/office/drawing/2014/main" id="{810ECD00-D5B6-6FB3-E01A-48D1CF7C9A59}"/>
                </a:ext>
              </a:extLst>
            </p:cNvPr>
            <p:cNvSpPr/>
            <p:nvPr/>
          </p:nvSpPr>
          <p:spPr>
            <a:xfrm>
              <a:off x="10653185" y="514891"/>
              <a:ext cx="2443" cy="2478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3833" y="0"/>
                  </a:moveTo>
                  <a:lnTo>
                    <a:pt x="0" y="0"/>
                  </a:lnTo>
                  <a:lnTo>
                    <a:pt x="0" y="3793"/>
                  </a:lnTo>
                  <a:lnTo>
                    <a:pt x="3833" y="3793"/>
                  </a:lnTo>
                  <a:lnTo>
                    <a:pt x="383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370">
              <a:extLst>
                <a:ext uri="{FF2B5EF4-FFF2-40B4-BE49-F238E27FC236}">
                  <a16:creationId xmlns:a16="http://schemas.microsoft.com/office/drawing/2014/main" id="{0019A4A8-F660-73C4-B88B-3540E711760F}"/>
                </a:ext>
              </a:extLst>
            </p:cNvPr>
            <p:cNvSpPr/>
            <p:nvPr/>
          </p:nvSpPr>
          <p:spPr>
            <a:xfrm>
              <a:off x="10567926" y="508360"/>
              <a:ext cx="2094" cy="4956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0" y="7619"/>
                  </a:moveTo>
                  <a:lnTo>
                    <a:pt x="3783" y="761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371">
              <a:extLst>
                <a:ext uri="{FF2B5EF4-FFF2-40B4-BE49-F238E27FC236}">
                  <a16:creationId xmlns:a16="http://schemas.microsoft.com/office/drawing/2014/main" id="{B436073F-3FBF-E10A-C15F-664B834086AD}"/>
                </a:ext>
              </a:extLst>
            </p:cNvPr>
            <p:cNvSpPr/>
            <p:nvPr/>
          </p:nvSpPr>
          <p:spPr>
            <a:xfrm>
              <a:off x="10567926" y="473669"/>
              <a:ext cx="4189" cy="34692"/>
            </a:xfrm>
            <a:custGeom>
              <a:avLst/>
              <a:gdLst/>
              <a:ahLst/>
              <a:cxnLst/>
              <a:rect l="l" t="t" r="r" b="b"/>
              <a:pathLst>
                <a:path w="7620" h="53339">
                  <a:moveTo>
                    <a:pt x="0" y="53338"/>
                  </a:moveTo>
                  <a:lnTo>
                    <a:pt x="7567" y="5333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333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372">
              <a:extLst>
                <a:ext uri="{FF2B5EF4-FFF2-40B4-BE49-F238E27FC236}">
                  <a16:creationId xmlns:a16="http://schemas.microsoft.com/office/drawing/2014/main" id="{2AE61B68-B56C-869C-F9F4-AF4FBD212802}"/>
                </a:ext>
              </a:extLst>
            </p:cNvPr>
            <p:cNvSpPr/>
            <p:nvPr/>
          </p:nvSpPr>
          <p:spPr>
            <a:xfrm>
              <a:off x="10567926" y="471191"/>
              <a:ext cx="81678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0" y="0"/>
                  </a:moveTo>
                  <a:lnTo>
                    <a:pt x="148345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373">
              <a:extLst>
                <a:ext uri="{FF2B5EF4-FFF2-40B4-BE49-F238E27FC236}">
                  <a16:creationId xmlns:a16="http://schemas.microsoft.com/office/drawing/2014/main" id="{E40E0686-4269-7C6B-B7F2-255013446CB5}"/>
                </a:ext>
              </a:extLst>
            </p:cNvPr>
            <p:cNvSpPr/>
            <p:nvPr/>
          </p:nvSpPr>
          <p:spPr>
            <a:xfrm>
              <a:off x="10570006" y="512077"/>
              <a:ext cx="79584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0" y="0"/>
                  </a:moveTo>
                  <a:lnTo>
                    <a:pt x="144561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374">
              <a:extLst>
                <a:ext uri="{FF2B5EF4-FFF2-40B4-BE49-F238E27FC236}">
                  <a16:creationId xmlns:a16="http://schemas.microsoft.com/office/drawing/2014/main" id="{412D42CD-669B-AF2F-4981-7B39163B73A9}"/>
                </a:ext>
              </a:extLst>
            </p:cNvPr>
            <p:cNvSpPr/>
            <p:nvPr/>
          </p:nvSpPr>
          <p:spPr>
            <a:xfrm>
              <a:off x="10570006" y="508360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375">
              <a:extLst>
                <a:ext uri="{FF2B5EF4-FFF2-40B4-BE49-F238E27FC236}">
                  <a16:creationId xmlns:a16="http://schemas.microsoft.com/office/drawing/2014/main" id="{AC25B0B2-67A2-498D-058F-AAF3C5EBD06A}"/>
                </a:ext>
              </a:extLst>
            </p:cNvPr>
            <p:cNvSpPr/>
            <p:nvPr/>
          </p:nvSpPr>
          <p:spPr>
            <a:xfrm>
              <a:off x="10572085" y="509599"/>
              <a:ext cx="7749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78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376">
              <a:extLst>
                <a:ext uri="{FF2B5EF4-FFF2-40B4-BE49-F238E27FC236}">
                  <a16:creationId xmlns:a16="http://schemas.microsoft.com/office/drawing/2014/main" id="{BA4CCFB7-FF54-A952-0D54-ACC879F94CE7}"/>
                </a:ext>
              </a:extLst>
            </p:cNvPr>
            <p:cNvSpPr/>
            <p:nvPr/>
          </p:nvSpPr>
          <p:spPr>
            <a:xfrm>
              <a:off x="10645310" y="473669"/>
              <a:ext cx="4189" cy="34692"/>
            </a:xfrm>
            <a:custGeom>
              <a:avLst/>
              <a:gdLst/>
              <a:ahLst/>
              <a:cxnLst/>
              <a:rect l="l" t="t" r="r" b="b"/>
              <a:pathLst>
                <a:path w="7620" h="53339">
                  <a:moveTo>
                    <a:pt x="0" y="53338"/>
                  </a:moveTo>
                  <a:lnTo>
                    <a:pt x="7567" y="5333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333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377">
              <a:extLst>
                <a:ext uri="{FF2B5EF4-FFF2-40B4-BE49-F238E27FC236}">
                  <a16:creationId xmlns:a16="http://schemas.microsoft.com/office/drawing/2014/main" id="{3F0A585E-08B6-6271-6A6C-CDFCE15D70C9}"/>
                </a:ext>
              </a:extLst>
            </p:cNvPr>
            <p:cNvSpPr/>
            <p:nvPr/>
          </p:nvSpPr>
          <p:spPr>
            <a:xfrm>
              <a:off x="10586649" y="481671"/>
              <a:ext cx="53056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122" y="0"/>
                  </a:lnTo>
                </a:path>
              </a:pathLst>
            </a:custGeom>
            <a:ln w="11350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378">
              <a:extLst>
                <a:ext uri="{FF2B5EF4-FFF2-40B4-BE49-F238E27FC236}">
                  <a16:creationId xmlns:a16="http://schemas.microsoft.com/office/drawing/2014/main" id="{C0C89702-C595-E1BE-74C2-8502BBAFADC8}"/>
                </a:ext>
              </a:extLst>
            </p:cNvPr>
            <p:cNvSpPr/>
            <p:nvPr/>
          </p:nvSpPr>
          <p:spPr>
            <a:xfrm>
              <a:off x="10584570" y="486472"/>
              <a:ext cx="57244" cy="0"/>
            </a:xfrm>
            <a:custGeom>
              <a:avLst/>
              <a:gdLst/>
              <a:ahLst/>
              <a:cxnLst/>
              <a:rect l="l" t="t" r="r" b="b"/>
              <a:pathLst>
                <a:path w="104139">
                  <a:moveTo>
                    <a:pt x="0" y="0"/>
                  </a:moveTo>
                  <a:lnTo>
                    <a:pt x="103638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379">
              <a:extLst>
                <a:ext uri="{FF2B5EF4-FFF2-40B4-BE49-F238E27FC236}">
                  <a16:creationId xmlns:a16="http://schemas.microsoft.com/office/drawing/2014/main" id="{13D19DDB-C378-6F7B-6EE4-E05384971BE5}"/>
                </a:ext>
              </a:extLst>
            </p:cNvPr>
            <p:cNvSpPr/>
            <p:nvPr/>
          </p:nvSpPr>
          <p:spPr>
            <a:xfrm>
              <a:off x="10584570" y="483994"/>
              <a:ext cx="53056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71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380">
              <a:extLst>
                <a:ext uri="{FF2B5EF4-FFF2-40B4-BE49-F238E27FC236}">
                  <a16:creationId xmlns:a16="http://schemas.microsoft.com/office/drawing/2014/main" id="{2B296F6D-2467-0E5A-8289-974868650884}"/>
                </a:ext>
              </a:extLst>
            </p:cNvPr>
            <p:cNvSpPr/>
            <p:nvPr/>
          </p:nvSpPr>
          <p:spPr>
            <a:xfrm>
              <a:off x="10584570" y="480277"/>
              <a:ext cx="4189" cy="2478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381">
              <a:extLst>
                <a:ext uri="{FF2B5EF4-FFF2-40B4-BE49-F238E27FC236}">
                  <a16:creationId xmlns:a16="http://schemas.microsoft.com/office/drawing/2014/main" id="{9C64F982-DA83-BAE5-635E-1C8035A64597}"/>
                </a:ext>
              </a:extLst>
            </p:cNvPr>
            <p:cNvSpPr/>
            <p:nvPr/>
          </p:nvSpPr>
          <p:spPr>
            <a:xfrm>
              <a:off x="10584570" y="477799"/>
              <a:ext cx="57244" cy="0"/>
            </a:xfrm>
            <a:custGeom>
              <a:avLst/>
              <a:gdLst/>
              <a:ahLst/>
              <a:cxnLst/>
              <a:rect l="l" t="t" r="r" b="b"/>
              <a:pathLst>
                <a:path w="104139">
                  <a:moveTo>
                    <a:pt x="0" y="0"/>
                  </a:moveTo>
                  <a:lnTo>
                    <a:pt x="103638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382">
              <a:extLst>
                <a:ext uri="{FF2B5EF4-FFF2-40B4-BE49-F238E27FC236}">
                  <a16:creationId xmlns:a16="http://schemas.microsoft.com/office/drawing/2014/main" id="{CFC29E3D-D383-458C-CC3C-B95AA0A985B9}"/>
                </a:ext>
              </a:extLst>
            </p:cNvPr>
            <p:cNvSpPr/>
            <p:nvPr/>
          </p:nvSpPr>
          <p:spPr>
            <a:xfrm>
              <a:off x="10637379" y="482755"/>
              <a:ext cx="2443" cy="2478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0" y="3809"/>
                  </a:moveTo>
                  <a:lnTo>
                    <a:pt x="3833" y="3809"/>
                  </a:lnTo>
                  <a:lnTo>
                    <a:pt x="38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383">
              <a:extLst>
                <a:ext uri="{FF2B5EF4-FFF2-40B4-BE49-F238E27FC236}">
                  <a16:creationId xmlns:a16="http://schemas.microsoft.com/office/drawing/2014/main" id="{F8A68420-FC6B-F5B8-8F1A-27533BF0019A}"/>
                </a:ext>
              </a:extLst>
            </p:cNvPr>
            <p:cNvSpPr/>
            <p:nvPr/>
          </p:nvSpPr>
          <p:spPr>
            <a:xfrm>
              <a:off x="10637379" y="480277"/>
              <a:ext cx="4189" cy="2478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384">
              <a:extLst>
                <a:ext uri="{FF2B5EF4-FFF2-40B4-BE49-F238E27FC236}">
                  <a16:creationId xmlns:a16="http://schemas.microsoft.com/office/drawing/2014/main" id="{E81B8081-BEFA-1A37-829A-4164C5503D5B}"/>
                </a:ext>
              </a:extLst>
            </p:cNvPr>
            <p:cNvSpPr/>
            <p:nvPr/>
          </p:nvSpPr>
          <p:spPr>
            <a:xfrm>
              <a:off x="10639486" y="482902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3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33" y="3783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385">
              <a:extLst>
                <a:ext uri="{FF2B5EF4-FFF2-40B4-BE49-F238E27FC236}">
                  <a16:creationId xmlns:a16="http://schemas.microsoft.com/office/drawing/2014/main" id="{FB717356-6B24-D118-F33C-90AA3C231992}"/>
                </a:ext>
              </a:extLst>
            </p:cNvPr>
            <p:cNvSpPr/>
            <p:nvPr/>
          </p:nvSpPr>
          <p:spPr>
            <a:xfrm>
              <a:off x="10487635" y="467639"/>
              <a:ext cx="79235" cy="131334"/>
            </a:xfrm>
            <a:custGeom>
              <a:avLst/>
              <a:gdLst/>
              <a:ahLst/>
              <a:cxnLst/>
              <a:rect l="l" t="t" r="r" b="b"/>
              <a:pathLst>
                <a:path w="144145" h="201930">
                  <a:moveTo>
                    <a:pt x="143794" y="0"/>
                  </a:moveTo>
                  <a:lnTo>
                    <a:pt x="107472" y="0"/>
                  </a:lnTo>
                  <a:lnTo>
                    <a:pt x="65775" y="8502"/>
                  </a:lnTo>
                  <a:lnTo>
                    <a:pt x="31598" y="31692"/>
                  </a:lnTo>
                  <a:lnTo>
                    <a:pt x="8491" y="66092"/>
                  </a:lnTo>
                  <a:lnTo>
                    <a:pt x="0" y="108225"/>
                  </a:lnTo>
                  <a:lnTo>
                    <a:pt x="0" y="201306"/>
                  </a:lnTo>
                  <a:lnTo>
                    <a:pt x="71897" y="201306"/>
                  </a:lnTo>
                  <a:lnTo>
                    <a:pt x="71897" y="108225"/>
                  </a:lnTo>
                  <a:lnTo>
                    <a:pt x="74687" y="94248"/>
                  </a:lnTo>
                  <a:lnTo>
                    <a:pt x="82303" y="82682"/>
                  </a:lnTo>
                  <a:lnTo>
                    <a:pt x="93609" y="74804"/>
                  </a:lnTo>
                  <a:lnTo>
                    <a:pt x="107472" y="71894"/>
                  </a:lnTo>
                  <a:lnTo>
                    <a:pt x="143794" y="71894"/>
                  </a:lnTo>
                  <a:lnTo>
                    <a:pt x="143794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386">
              <a:extLst>
                <a:ext uri="{FF2B5EF4-FFF2-40B4-BE49-F238E27FC236}">
                  <a16:creationId xmlns:a16="http://schemas.microsoft.com/office/drawing/2014/main" id="{89444388-963D-9E27-B2B5-40D552E125B9}"/>
                </a:ext>
              </a:extLst>
            </p:cNvPr>
            <p:cNvSpPr/>
            <p:nvPr/>
          </p:nvSpPr>
          <p:spPr>
            <a:xfrm>
              <a:off x="10485556" y="465179"/>
              <a:ext cx="83423" cy="135877"/>
            </a:xfrm>
            <a:custGeom>
              <a:avLst/>
              <a:gdLst/>
              <a:ahLst/>
              <a:cxnLst/>
              <a:rect l="l" t="t" r="r" b="b"/>
              <a:pathLst>
                <a:path w="151764" h="208914">
                  <a:moveTo>
                    <a:pt x="151361" y="0"/>
                  </a:moveTo>
                  <a:lnTo>
                    <a:pt x="111256" y="0"/>
                  </a:lnTo>
                  <a:lnTo>
                    <a:pt x="68005" y="8774"/>
                  </a:lnTo>
                  <a:lnTo>
                    <a:pt x="32635" y="32732"/>
                  </a:lnTo>
                  <a:lnTo>
                    <a:pt x="8761" y="68326"/>
                  </a:lnTo>
                  <a:lnTo>
                    <a:pt x="0" y="112008"/>
                  </a:lnTo>
                  <a:lnTo>
                    <a:pt x="0" y="208873"/>
                  </a:lnTo>
                  <a:lnTo>
                    <a:pt x="79464" y="208873"/>
                  </a:lnTo>
                  <a:lnTo>
                    <a:pt x="79464" y="201306"/>
                  </a:lnTo>
                  <a:lnTo>
                    <a:pt x="7567" y="201306"/>
                  </a:lnTo>
                  <a:lnTo>
                    <a:pt x="7567" y="112008"/>
                  </a:lnTo>
                  <a:lnTo>
                    <a:pt x="15607" y="71615"/>
                  </a:lnTo>
                  <a:lnTo>
                    <a:pt x="37835" y="38600"/>
                  </a:lnTo>
                  <a:lnTo>
                    <a:pt x="70856" y="15994"/>
                  </a:lnTo>
                  <a:lnTo>
                    <a:pt x="111256" y="7576"/>
                  </a:lnTo>
                  <a:lnTo>
                    <a:pt x="151361" y="7576"/>
                  </a:lnTo>
                  <a:lnTo>
                    <a:pt x="151361" y="0"/>
                  </a:lnTo>
                  <a:close/>
                </a:path>
                <a:path w="151764" h="208914">
                  <a:moveTo>
                    <a:pt x="151361" y="7576"/>
                  </a:moveTo>
                  <a:lnTo>
                    <a:pt x="143794" y="7576"/>
                  </a:lnTo>
                  <a:lnTo>
                    <a:pt x="143794" y="71894"/>
                  </a:lnTo>
                  <a:lnTo>
                    <a:pt x="111256" y="71894"/>
                  </a:lnTo>
                  <a:lnTo>
                    <a:pt x="95844" y="75076"/>
                  </a:lnTo>
                  <a:lnTo>
                    <a:pt x="83343" y="83722"/>
                  </a:lnTo>
                  <a:lnTo>
                    <a:pt x="74959" y="96483"/>
                  </a:lnTo>
                  <a:lnTo>
                    <a:pt x="71897" y="112008"/>
                  </a:lnTo>
                  <a:lnTo>
                    <a:pt x="71897" y="201306"/>
                  </a:lnTo>
                  <a:lnTo>
                    <a:pt x="79464" y="201306"/>
                  </a:lnTo>
                  <a:lnTo>
                    <a:pt x="79464" y="112008"/>
                  </a:lnTo>
                  <a:lnTo>
                    <a:pt x="81983" y="99263"/>
                  </a:lnTo>
                  <a:lnTo>
                    <a:pt x="88830" y="88929"/>
                  </a:lnTo>
                  <a:lnTo>
                    <a:pt x="98942" y="82001"/>
                  </a:lnTo>
                  <a:lnTo>
                    <a:pt x="111256" y="79471"/>
                  </a:lnTo>
                  <a:lnTo>
                    <a:pt x="151361" y="79471"/>
                  </a:lnTo>
                  <a:lnTo>
                    <a:pt x="151361" y="757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387">
              <a:extLst>
                <a:ext uri="{FF2B5EF4-FFF2-40B4-BE49-F238E27FC236}">
                  <a16:creationId xmlns:a16="http://schemas.microsoft.com/office/drawing/2014/main" id="{1951C0F9-0B7D-8AF9-EEDA-5BF47D9801B0}"/>
                </a:ext>
              </a:extLst>
            </p:cNvPr>
            <p:cNvSpPr/>
            <p:nvPr/>
          </p:nvSpPr>
          <p:spPr>
            <a:xfrm>
              <a:off x="10484308" y="464194"/>
              <a:ext cx="85518" cy="137942"/>
            </a:xfrm>
            <a:custGeom>
              <a:avLst/>
              <a:gdLst/>
              <a:ahLst/>
              <a:cxnLst/>
              <a:rect l="l" t="t" r="r" b="b"/>
              <a:pathLst>
                <a:path w="155575" h="212089">
                  <a:moveTo>
                    <a:pt x="155145" y="0"/>
                  </a:moveTo>
                  <a:lnTo>
                    <a:pt x="113526" y="0"/>
                  </a:lnTo>
                  <a:lnTo>
                    <a:pt x="69602" y="8904"/>
                  </a:lnTo>
                  <a:lnTo>
                    <a:pt x="33486" y="33205"/>
                  </a:lnTo>
                  <a:lnTo>
                    <a:pt x="9009" y="69284"/>
                  </a:lnTo>
                  <a:lnTo>
                    <a:pt x="0" y="113521"/>
                  </a:lnTo>
                  <a:lnTo>
                    <a:pt x="0" y="211900"/>
                  </a:lnTo>
                  <a:lnTo>
                    <a:pt x="83248" y="211900"/>
                  </a:lnTo>
                  <a:lnTo>
                    <a:pt x="83248" y="201306"/>
                  </a:lnTo>
                  <a:lnTo>
                    <a:pt x="11350" y="201306"/>
                  </a:lnTo>
                  <a:lnTo>
                    <a:pt x="11350" y="113521"/>
                  </a:lnTo>
                  <a:lnTo>
                    <a:pt x="19439" y="73494"/>
                  </a:lnTo>
                  <a:lnTo>
                    <a:pt x="41436" y="40777"/>
                  </a:lnTo>
                  <a:lnTo>
                    <a:pt x="73933" y="18702"/>
                  </a:lnTo>
                  <a:lnTo>
                    <a:pt x="113526" y="10603"/>
                  </a:lnTo>
                  <a:lnTo>
                    <a:pt x="155145" y="10603"/>
                  </a:lnTo>
                  <a:lnTo>
                    <a:pt x="155145" y="0"/>
                  </a:lnTo>
                  <a:close/>
                </a:path>
                <a:path w="155575" h="212089">
                  <a:moveTo>
                    <a:pt x="155145" y="10603"/>
                  </a:moveTo>
                  <a:lnTo>
                    <a:pt x="144551" y="10603"/>
                  </a:lnTo>
                  <a:lnTo>
                    <a:pt x="144551" y="71894"/>
                  </a:lnTo>
                  <a:lnTo>
                    <a:pt x="113526" y="71894"/>
                  </a:lnTo>
                  <a:lnTo>
                    <a:pt x="97558" y="75206"/>
                  </a:lnTo>
                  <a:lnTo>
                    <a:pt x="84573" y="84195"/>
                  </a:lnTo>
                  <a:lnTo>
                    <a:pt x="75846" y="97440"/>
                  </a:lnTo>
                  <a:lnTo>
                    <a:pt x="72654" y="113521"/>
                  </a:lnTo>
                  <a:lnTo>
                    <a:pt x="72654" y="201306"/>
                  </a:lnTo>
                  <a:lnTo>
                    <a:pt x="83248" y="201306"/>
                  </a:lnTo>
                  <a:lnTo>
                    <a:pt x="83248" y="113521"/>
                  </a:lnTo>
                  <a:lnTo>
                    <a:pt x="85636" y="101769"/>
                  </a:lnTo>
                  <a:lnTo>
                    <a:pt x="92140" y="92145"/>
                  </a:lnTo>
                  <a:lnTo>
                    <a:pt x="101767" y="85643"/>
                  </a:lnTo>
                  <a:lnTo>
                    <a:pt x="113526" y="83254"/>
                  </a:lnTo>
                  <a:lnTo>
                    <a:pt x="155145" y="83254"/>
                  </a:lnTo>
                  <a:lnTo>
                    <a:pt x="155145" y="10603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388">
              <a:extLst>
                <a:ext uri="{FF2B5EF4-FFF2-40B4-BE49-F238E27FC236}">
                  <a16:creationId xmlns:a16="http://schemas.microsoft.com/office/drawing/2014/main" id="{42E09C59-C1AE-D202-7FF4-AE7DED41FE10}"/>
                </a:ext>
              </a:extLst>
            </p:cNvPr>
            <p:cNvSpPr/>
            <p:nvPr/>
          </p:nvSpPr>
          <p:spPr>
            <a:xfrm>
              <a:off x="10482222" y="461733"/>
              <a:ext cx="89706" cy="142898"/>
            </a:xfrm>
            <a:custGeom>
              <a:avLst/>
              <a:gdLst/>
              <a:ahLst/>
              <a:cxnLst/>
              <a:rect l="l" t="t" r="r" b="b"/>
              <a:pathLst>
                <a:path w="163195" h="219710">
                  <a:moveTo>
                    <a:pt x="162722" y="0"/>
                  </a:moveTo>
                  <a:lnTo>
                    <a:pt x="117320" y="0"/>
                  </a:lnTo>
                  <a:lnTo>
                    <a:pt x="71845" y="9282"/>
                  </a:lnTo>
                  <a:lnTo>
                    <a:pt x="34532" y="34529"/>
                  </a:lnTo>
                  <a:lnTo>
                    <a:pt x="9283" y="71838"/>
                  </a:lnTo>
                  <a:lnTo>
                    <a:pt x="0" y="117305"/>
                  </a:lnTo>
                  <a:lnTo>
                    <a:pt x="0" y="219467"/>
                  </a:lnTo>
                  <a:lnTo>
                    <a:pt x="90825" y="219467"/>
                  </a:lnTo>
                  <a:lnTo>
                    <a:pt x="90825" y="215683"/>
                  </a:lnTo>
                  <a:lnTo>
                    <a:pt x="83258" y="215683"/>
                  </a:lnTo>
                  <a:lnTo>
                    <a:pt x="83258" y="211900"/>
                  </a:lnTo>
                  <a:lnTo>
                    <a:pt x="7577" y="211900"/>
                  </a:lnTo>
                  <a:lnTo>
                    <a:pt x="7577" y="117305"/>
                  </a:lnTo>
                  <a:lnTo>
                    <a:pt x="16468" y="74737"/>
                  </a:lnTo>
                  <a:lnTo>
                    <a:pt x="40115" y="40114"/>
                  </a:lnTo>
                  <a:lnTo>
                    <a:pt x="74745" y="16179"/>
                  </a:lnTo>
                  <a:lnTo>
                    <a:pt x="117320" y="7566"/>
                  </a:lnTo>
                  <a:lnTo>
                    <a:pt x="162722" y="7566"/>
                  </a:lnTo>
                  <a:lnTo>
                    <a:pt x="162722" y="0"/>
                  </a:lnTo>
                  <a:close/>
                </a:path>
                <a:path w="163195" h="219710">
                  <a:moveTo>
                    <a:pt x="162722" y="7566"/>
                  </a:moveTo>
                  <a:lnTo>
                    <a:pt x="155155" y="7566"/>
                  </a:lnTo>
                  <a:lnTo>
                    <a:pt x="155155" y="83254"/>
                  </a:lnTo>
                  <a:lnTo>
                    <a:pt x="117320" y="83254"/>
                  </a:lnTo>
                  <a:lnTo>
                    <a:pt x="104012" y="85915"/>
                  </a:lnTo>
                  <a:lnTo>
                    <a:pt x="93191" y="93186"/>
                  </a:lnTo>
                  <a:lnTo>
                    <a:pt x="85918" y="104004"/>
                  </a:lnTo>
                  <a:lnTo>
                    <a:pt x="83258" y="117305"/>
                  </a:lnTo>
                  <a:lnTo>
                    <a:pt x="83258" y="215683"/>
                  </a:lnTo>
                  <a:lnTo>
                    <a:pt x="87041" y="215683"/>
                  </a:lnTo>
                  <a:lnTo>
                    <a:pt x="87041" y="211900"/>
                  </a:lnTo>
                  <a:lnTo>
                    <a:pt x="90825" y="211900"/>
                  </a:lnTo>
                  <a:lnTo>
                    <a:pt x="90825" y="117305"/>
                  </a:lnTo>
                  <a:lnTo>
                    <a:pt x="92941" y="106782"/>
                  </a:lnTo>
                  <a:lnTo>
                    <a:pt x="98677" y="98388"/>
                  </a:lnTo>
                  <a:lnTo>
                    <a:pt x="107110" y="92831"/>
                  </a:lnTo>
                  <a:lnTo>
                    <a:pt x="117320" y="90821"/>
                  </a:lnTo>
                  <a:lnTo>
                    <a:pt x="162722" y="90821"/>
                  </a:lnTo>
                  <a:lnTo>
                    <a:pt x="162722" y="7566"/>
                  </a:lnTo>
                  <a:close/>
                </a:path>
                <a:path w="163195" h="219710">
                  <a:moveTo>
                    <a:pt x="90825" y="211900"/>
                  </a:moveTo>
                  <a:lnTo>
                    <a:pt x="87041" y="211900"/>
                  </a:lnTo>
                  <a:lnTo>
                    <a:pt x="87041" y="215683"/>
                  </a:lnTo>
                  <a:lnTo>
                    <a:pt x="90825" y="215683"/>
                  </a:lnTo>
                  <a:lnTo>
                    <a:pt x="90825" y="211900"/>
                  </a:lnTo>
                  <a:close/>
                </a:path>
                <a:path w="163195" h="219710">
                  <a:moveTo>
                    <a:pt x="152128" y="10603"/>
                  </a:moveTo>
                  <a:lnTo>
                    <a:pt x="117320" y="10603"/>
                  </a:lnTo>
                  <a:lnTo>
                    <a:pt x="76178" y="18974"/>
                  </a:lnTo>
                  <a:lnTo>
                    <a:pt x="42486" y="41817"/>
                  </a:lnTo>
                  <a:lnTo>
                    <a:pt x="19721" y="75729"/>
                  </a:lnTo>
                  <a:lnTo>
                    <a:pt x="11360" y="117305"/>
                  </a:lnTo>
                  <a:lnTo>
                    <a:pt x="11360" y="208873"/>
                  </a:lnTo>
                  <a:lnTo>
                    <a:pt x="15144" y="208873"/>
                  </a:lnTo>
                  <a:lnTo>
                    <a:pt x="15144" y="201306"/>
                  </a:lnTo>
                  <a:lnTo>
                    <a:pt x="18927" y="201306"/>
                  </a:lnTo>
                  <a:lnTo>
                    <a:pt x="18927" y="117305"/>
                  </a:lnTo>
                  <a:lnTo>
                    <a:pt x="20866" y="97381"/>
                  </a:lnTo>
                  <a:lnTo>
                    <a:pt x="35528" y="62071"/>
                  </a:lnTo>
                  <a:lnTo>
                    <a:pt x="79096" y="26115"/>
                  </a:lnTo>
                  <a:lnTo>
                    <a:pt x="117320" y="18170"/>
                  </a:lnTo>
                  <a:lnTo>
                    <a:pt x="152128" y="18170"/>
                  </a:lnTo>
                  <a:lnTo>
                    <a:pt x="152128" y="10603"/>
                  </a:lnTo>
                  <a:close/>
                </a:path>
                <a:path w="163195" h="219710">
                  <a:moveTo>
                    <a:pt x="18927" y="201306"/>
                  </a:moveTo>
                  <a:lnTo>
                    <a:pt x="15144" y="201306"/>
                  </a:lnTo>
                  <a:lnTo>
                    <a:pt x="15144" y="208873"/>
                  </a:lnTo>
                  <a:lnTo>
                    <a:pt x="80231" y="208873"/>
                  </a:lnTo>
                  <a:lnTo>
                    <a:pt x="80231" y="205090"/>
                  </a:lnTo>
                  <a:lnTo>
                    <a:pt x="18927" y="205090"/>
                  </a:lnTo>
                  <a:lnTo>
                    <a:pt x="18927" y="201306"/>
                  </a:lnTo>
                  <a:close/>
                </a:path>
                <a:path w="163195" h="219710">
                  <a:moveTo>
                    <a:pt x="152128" y="18170"/>
                  </a:moveTo>
                  <a:lnTo>
                    <a:pt x="144561" y="18170"/>
                  </a:lnTo>
                  <a:lnTo>
                    <a:pt x="144561" y="71894"/>
                  </a:lnTo>
                  <a:lnTo>
                    <a:pt x="117320" y="71894"/>
                  </a:lnTo>
                  <a:lnTo>
                    <a:pt x="99803" y="75478"/>
                  </a:lnTo>
                  <a:lnTo>
                    <a:pt x="85624" y="85236"/>
                  </a:lnTo>
                  <a:lnTo>
                    <a:pt x="76128" y="99675"/>
                  </a:lnTo>
                  <a:lnTo>
                    <a:pt x="72664" y="117305"/>
                  </a:lnTo>
                  <a:lnTo>
                    <a:pt x="72664" y="201306"/>
                  </a:lnTo>
                  <a:lnTo>
                    <a:pt x="18927" y="201306"/>
                  </a:lnTo>
                  <a:lnTo>
                    <a:pt x="18927" y="205090"/>
                  </a:lnTo>
                  <a:lnTo>
                    <a:pt x="80231" y="205090"/>
                  </a:lnTo>
                  <a:lnTo>
                    <a:pt x="80231" y="117305"/>
                  </a:lnTo>
                  <a:lnTo>
                    <a:pt x="80928" y="109655"/>
                  </a:lnTo>
                  <a:lnTo>
                    <a:pt x="109983" y="80278"/>
                  </a:lnTo>
                  <a:lnTo>
                    <a:pt x="117320" y="79461"/>
                  </a:lnTo>
                  <a:lnTo>
                    <a:pt x="152128" y="79461"/>
                  </a:lnTo>
                  <a:lnTo>
                    <a:pt x="152128" y="1817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389">
              <a:extLst>
                <a:ext uri="{FF2B5EF4-FFF2-40B4-BE49-F238E27FC236}">
                  <a16:creationId xmlns:a16="http://schemas.microsoft.com/office/drawing/2014/main" id="{5FF17038-8455-78F6-E4DB-8B876697E720}"/>
                </a:ext>
              </a:extLst>
            </p:cNvPr>
            <p:cNvSpPr/>
            <p:nvPr/>
          </p:nvSpPr>
          <p:spPr>
            <a:xfrm>
              <a:off x="10500530" y="483394"/>
              <a:ext cx="45377" cy="71861"/>
            </a:xfrm>
            <a:custGeom>
              <a:avLst/>
              <a:gdLst/>
              <a:ahLst/>
              <a:cxnLst/>
              <a:rect l="l" t="t" r="r" b="b"/>
              <a:pathLst>
                <a:path w="82550" h="110489">
                  <a:moveTo>
                    <a:pt x="82501" y="0"/>
                  </a:moveTo>
                  <a:lnTo>
                    <a:pt x="34805" y="4705"/>
                  </a:lnTo>
                  <a:lnTo>
                    <a:pt x="10312" y="17783"/>
                  </a:lnTo>
                  <a:lnTo>
                    <a:pt x="1289" y="49590"/>
                  </a:lnTo>
                  <a:lnTo>
                    <a:pt x="0" y="110485"/>
                  </a:lnTo>
                  <a:lnTo>
                    <a:pt x="82501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390">
              <a:extLst>
                <a:ext uri="{FF2B5EF4-FFF2-40B4-BE49-F238E27FC236}">
                  <a16:creationId xmlns:a16="http://schemas.microsoft.com/office/drawing/2014/main" id="{4EB39E10-F559-77CE-B1A8-15FEC1D31C07}"/>
                </a:ext>
              </a:extLst>
            </p:cNvPr>
            <p:cNvSpPr/>
            <p:nvPr/>
          </p:nvSpPr>
          <p:spPr>
            <a:xfrm>
              <a:off x="10498450" y="480933"/>
              <a:ext cx="48169" cy="74340"/>
            </a:xfrm>
            <a:custGeom>
              <a:avLst/>
              <a:gdLst/>
              <a:ahLst/>
              <a:cxnLst/>
              <a:rect l="l" t="t" r="r" b="b"/>
              <a:pathLst>
                <a:path w="87629" h="114300">
                  <a:moveTo>
                    <a:pt x="86284" y="0"/>
                  </a:moveTo>
                  <a:lnTo>
                    <a:pt x="43142" y="15890"/>
                  </a:lnTo>
                  <a:lnTo>
                    <a:pt x="13338" y="50607"/>
                  </a:lnTo>
                  <a:lnTo>
                    <a:pt x="0" y="114268"/>
                  </a:lnTo>
                  <a:lnTo>
                    <a:pt x="7567" y="114268"/>
                  </a:lnTo>
                  <a:lnTo>
                    <a:pt x="10948" y="79849"/>
                  </a:lnTo>
                  <a:lnTo>
                    <a:pt x="19864" y="54012"/>
                  </a:lnTo>
                  <a:lnTo>
                    <a:pt x="46926" y="22700"/>
                  </a:lnTo>
                  <a:lnTo>
                    <a:pt x="74924" y="9836"/>
                  </a:lnTo>
                  <a:lnTo>
                    <a:pt x="77951" y="8323"/>
                  </a:lnTo>
                  <a:lnTo>
                    <a:pt x="81734" y="8323"/>
                  </a:lnTo>
                  <a:lnTo>
                    <a:pt x="83248" y="7566"/>
                  </a:lnTo>
                  <a:lnTo>
                    <a:pt x="87041" y="7566"/>
                  </a:lnTo>
                  <a:lnTo>
                    <a:pt x="86284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391">
              <a:extLst>
                <a:ext uri="{FF2B5EF4-FFF2-40B4-BE49-F238E27FC236}">
                  <a16:creationId xmlns:a16="http://schemas.microsoft.com/office/drawing/2014/main" id="{AFF1F3DF-1E41-3752-AD6F-207B56C8A446}"/>
                </a:ext>
              </a:extLst>
            </p:cNvPr>
            <p:cNvSpPr/>
            <p:nvPr/>
          </p:nvSpPr>
          <p:spPr>
            <a:xfrm>
              <a:off x="10497618" y="479457"/>
              <a:ext cx="48867" cy="75991"/>
            </a:xfrm>
            <a:custGeom>
              <a:avLst/>
              <a:gdLst/>
              <a:ahLst/>
              <a:cxnLst/>
              <a:rect l="l" t="t" r="r" b="b"/>
              <a:pathLst>
                <a:path w="88900" h="116839">
                  <a:moveTo>
                    <a:pt x="87798" y="0"/>
                  </a:moveTo>
                  <a:lnTo>
                    <a:pt x="73760" y="2884"/>
                  </a:lnTo>
                  <a:lnTo>
                    <a:pt x="43615" y="17404"/>
                  </a:lnTo>
                  <a:lnTo>
                    <a:pt x="13612" y="52356"/>
                  </a:lnTo>
                  <a:lnTo>
                    <a:pt x="0" y="116538"/>
                  </a:lnTo>
                  <a:lnTo>
                    <a:pt x="10593" y="116538"/>
                  </a:lnTo>
                  <a:lnTo>
                    <a:pt x="22348" y="58280"/>
                  </a:lnTo>
                  <a:lnTo>
                    <a:pt x="48435" y="26768"/>
                  </a:lnTo>
                  <a:lnTo>
                    <a:pt x="75092" y="13845"/>
                  </a:lnTo>
                  <a:lnTo>
                    <a:pt x="88555" y="11350"/>
                  </a:lnTo>
                  <a:lnTo>
                    <a:pt x="87798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392">
              <a:extLst>
                <a:ext uri="{FF2B5EF4-FFF2-40B4-BE49-F238E27FC236}">
                  <a16:creationId xmlns:a16="http://schemas.microsoft.com/office/drawing/2014/main" id="{5795ED48-CCBD-EDD4-22EC-AFD9537002A3}"/>
                </a:ext>
              </a:extLst>
            </p:cNvPr>
            <p:cNvSpPr/>
            <p:nvPr/>
          </p:nvSpPr>
          <p:spPr>
            <a:xfrm>
              <a:off x="10495539" y="476996"/>
              <a:ext cx="53056" cy="80948"/>
            </a:xfrm>
            <a:custGeom>
              <a:avLst/>
              <a:gdLst/>
              <a:ahLst/>
              <a:cxnLst/>
              <a:rect l="l" t="t" r="r" b="b"/>
              <a:pathLst>
                <a:path w="96520" h="124460">
                  <a:moveTo>
                    <a:pt x="95365" y="0"/>
                  </a:moveTo>
                  <a:lnTo>
                    <a:pt x="91581" y="0"/>
                  </a:lnTo>
                  <a:lnTo>
                    <a:pt x="86905" y="922"/>
                  </a:lnTo>
                  <a:lnTo>
                    <a:pt x="44655" y="18160"/>
                  </a:lnTo>
                  <a:lnTo>
                    <a:pt x="13811" y="54202"/>
                  </a:lnTo>
                  <a:lnTo>
                    <a:pt x="0" y="120322"/>
                  </a:lnTo>
                  <a:lnTo>
                    <a:pt x="0" y="124105"/>
                  </a:lnTo>
                  <a:lnTo>
                    <a:pt x="18161" y="124105"/>
                  </a:lnTo>
                  <a:lnTo>
                    <a:pt x="18161" y="120322"/>
                  </a:lnTo>
                  <a:lnTo>
                    <a:pt x="3783" y="120322"/>
                  </a:lnTo>
                  <a:lnTo>
                    <a:pt x="3783" y="116538"/>
                  </a:lnTo>
                  <a:lnTo>
                    <a:pt x="7953" y="116538"/>
                  </a:lnTo>
                  <a:lnTo>
                    <a:pt x="11197" y="84768"/>
                  </a:lnTo>
                  <a:lnTo>
                    <a:pt x="20716" y="57796"/>
                  </a:lnTo>
                  <a:lnTo>
                    <a:pt x="49196" y="24213"/>
                  </a:lnTo>
                  <a:lnTo>
                    <a:pt x="78707" y="10593"/>
                  </a:lnTo>
                  <a:lnTo>
                    <a:pt x="82491" y="9080"/>
                  </a:lnTo>
                  <a:lnTo>
                    <a:pt x="85518" y="9080"/>
                  </a:lnTo>
                  <a:lnTo>
                    <a:pt x="87788" y="8323"/>
                  </a:lnTo>
                  <a:lnTo>
                    <a:pt x="88058" y="8323"/>
                  </a:lnTo>
                  <a:lnTo>
                    <a:pt x="87788" y="4540"/>
                  </a:lnTo>
                  <a:lnTo>
                    <a:pt x="91581" y="3783"/>
                  </a:lnTo>
                  <a:lnTo>
                    <a:pt x="95523" y="3783"/>
                  </a:lnTo>
                  <a:lnTo>
                    <a:pt x="95365" y="0"/>
                  </a:lnTo>
                  <a:close/>
                </a:path>
                <a:path w="96520" h="124460">
                  <a:moveTo>
                    <a:pt x="7953" y="116538"/>
                  </a:moveTo>
                  <a:lnTo>
                    <a:pt x="3783" y="116538"/>
                  </a:lnTo>
                  <a:lnTo>
                    <a:pt x="3783" y="120322"/>
                  </a:lnTo>
                  <a:lnTo>
                    <a:pt x="7567" y="120322"/>
                  </a:lnTo>
                  <a:lnTo>
                    <a:pt x="7953" y="116538"/>
                  </a:lnTo>
                  <a:close/>
                </a:path>
                <a:path w="96520" h="124460">
                  <a:moveTo>
                    <a:pt x="10972" y="116538"/>
                  </a:moveTo>
                  <a:lnTo>
                    <a:pt x="7953" y="116538"/>
                  </a:lnTo>
                  <a:lnTo>
                    <a:pt x="7567" y="120322"/>
                  </a:lnTo>
                  <a:lnTo>
                    <a:pt x="10593" y="120322"/>
                  </a:lnTo>
                  <a:lnTo>
                    <a:pt x="10972" y="116538"/>
                  </a:lnTo>
                  <a:close/>
                </a:path>
                <a:path w="96520" h="124460">
                  <a:moveTo>
                    <a:pt x="88299" y="11695"/>
                  </a:moveTo>
                  <a:lnTo>
                    <a:pt x="49952" y="27240"/>
                  </a:lnTo>
                  <a:lnTo>
                    <a:pt x="22891" y="60444"/>
                  </a:lnTo>
                  <a:lnTo>
                    <a:pt x="10593" y="120322"/>
                  </a:lnTo>
                  <a:lnTo>
                    <a:pt x="14377" y="120322"/>
                  </a:lnTo>
                  <a:lnTo>
                    <a:pt x="14377" y="116538"/>
                  </a:lnTo>
                  <a:lnTo>
                    <a:pt x="18528" y="116538"/>
                  </a:lnTo>
                  <a:lnTo>
                    <a:pt x="29516" y="63755"/>
                  </a:lnTo>
                  <a:lnTo>
                    <a:pt x="54493" y="33293"/>
                  </a:lnTo>
                  <a:lnTo>
                    <a:pt x="92338" y="18916"/>
                  </a:lnTo>
                  <a:lnTo>
                    <a:pt x="96122" y="18160"/>
                  </a:lnTo>
                  <a:lnTo>
                    <a:pt x="95996" y="15133"/>
                  </a:lnTo>
                  <a:lnTo>
                    <a:pt x="88544" y="15133"/>
                  </a:lnTo>
                  <a:lnTo>
                    <a:pt x="88299" y="11695"/>
                  </a:lnTo>
                  <a:close/>
                </a:path>
                <a:path w="96520" h="124460">
                  <a:moveTo>
                    <a:pt x="18528" y="116538"/>
                  </a:moveTo>
                  <a:lnTo>
                    <a:pt x="14377" y="116538"/>
                  </a:lnTo>
                  <a:lnTo>
                    <a:pt x="14377" y="120322"/>
                  </a:lnTo>
                  <a:lnTo>
                    <a:pt x="18161" y="120322"/>
                  </a:lnTo>
                  <a:lnTo>
                    <a:pt x="18528" y="116538"/>
                  </a:lnTo>
                  <a:close/>
                </a:path>
                <a:path w="96520" h="124460">
                  <a:moveTo>
                    <a:pt x="91581" y="11350"/>
                  </a:moveTo>
                  <a:lnTo>
                    <a:pt x="88299" y="11695"/>
                  </a:lnTo>
                  <a:lnTo>
                    <a:pt x="88544" y="15133"/>
                  </a:lnTo>
                  <a:lnTo>
                    <a:pt x="92338" y="15133"/>
                  </a:lnTo>
                  <a:lnTo>
                    <a:pt x="91581" y="11350"/>
                  </a:lnTo>
                  <a:close/>
                </a:path>
                <a:path w="96520" h="124460">
                  <a:moveTo>
                    <a:pt x="95838" y="11350"/>
                  </a:moveTo>
                  <a:lnTo>
                    <a:pt x="91581" y="11350"/>
                  </a:lnTo>
                  <a:lnTo>
                    <a:pt x="92338" y="15133"/>
                  </a:lnTo>
                  <a:lnTo>
                    <a:pt x="95996" y="15133"/>
                  </a:lnTo>
                  <a:lnTo>
                    <a:pt x="95838" y="11350"/>
                  </a:lnTo>
                  <a:close/>
                </a:path>
                <a:path w="96520" h="124460">
                  <a:moveTo>
                    <a:pt x="91581" y="3783"/>
                  </a:moveTo>
                  <a:lnTo>
                    <a:pt x="87788" y="4540"/>
                  </a:lnTo>
                  <a:lnTo>
                    <a:pt x="88299" y="11695"/>
                  </a:lnTo>
                  <a:lnTo>
                    <a:pt x="91581" y="11350"/>
                  </a:lnTo>
                  <a:lnTo>
                    <a:pt x="95838" y="11350"/>
                  </a:lnTo>
                  <a:lnTo>
                    <a:pt x="95712" y="8323"/>
                  </a:lnTo>
                  <a:lnTo>
                    <a:pt x="90825" y="8323"/>
                  </a:lnTo>
                  <a:lnTo>
                    <a:pt x="91581" y="7566"/>
                  </a:lnTo>
                  <a:lnTo>
                    <a:pt x="91581" y="3783"/>
                  </a:lnTo>
                  <a:close/>
                </a:path>
                <a:path w="96520" h="124460">
                  <a:moveTo>
                    <a:pt x="95523" y="3783"/>
                  </a:moveTo>
                  <a:lnTo>
                    <a:pt x="91581" y="3783"/>
                  </a:lnTo>
                  <a:lnTo>
                    <a:pt x="91581" y="7566"/>
                  </a:lnTo>
                  <a:lnTo>
                    <a:pt x="90825" y="8323"/>
                  </a:lnTo>
                  <a:lnTo>
                    <a:pt x="95712" y="8323"/>
                  </a:lnTo>
                  <a:lnTo>
                    <a:pt x="95523" y="378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393">
              <a:extLst>
                <a:ext uri="{FF2B5EF4-FFF2-40B4-BE49-F238E27FC236}">
                  <a16:creationId xmlns:a16="http://schemas.microsoft.com/office/drawing/2014/main" id="{A01C0EC7-56D2-3962-ADC5-855CC1747F08}"/>
                </a:ext>
              </a:extLst>
            </p:cNvPr>
            <p:cNvSpPr/>
            <p:nvPr/>
          </p:nvSpPr>
          <p:spPr>
            <a:xfrm>
              <a:off x="10395693" y="638929"/>
              <a:ext cx="17801" cy="63189"/>
            </a:xfrm>
            <a:custGeom>
              <a:avLst/>
              <a:gdLst/>
              <a:ahLst/>
              <a:cxnLst/>
              <a:rect l="l" t="t" r="r" b="b"/>
              <a:pathLst>
                <a:path w="32385" h="97155">
                  <a:moveTo>
                    <a:pt x="24971" y="0"/>
                  </a:moveTo>
                  <a:lnTo>
                    <a:pt x="7567" y="0"/>
                  </a:lnTo>
                  <a:lnTo>
                    <a:pt x="0" y="6810"/>
                  </a:lnTo>
                  <a:lnTo>
                    <a:pt x="0" y="90054"/>
                  </a:lnTo>
                  <a:lnTo>
                    <a:pt x="7567" y="96864"/>
                  </a:lnTo>
                  <a:lnTo>
                    <a:pt x="24971" y="96864"/>
                  </a:lnTo>
                  <a:lnTo>
                    <a:pt x="31781" y="90054"/>
                  </a:lnTo>
                  <a:lnTo>
                    <a:pt x="31781" y="6810"/>
                  </a:lnTo>
                  <a:lnTo>
                    <a:pt x="24971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394">
              <a:extLst>
                <a:ext uri="{FF2B5EF4-FFF2-40B4-BE49-F238E27FC236}">
                  <a16:creationId xmlns:a16="http://schemas.microsoft.com/office/drawing/2014/main" id="{9F3EC0F9-2B27-3287-A3BD-BF9BC22C0AC6}"/>
                </a:ext>
              </a:extLst>
            </p:cNvPr>
            <p:cNvSpPr/>
            <p:nvPr/>
          </p:nvSpPr>
          <p:spPr>
            <a:xfrm>
              <a:off x="10393613" y="636469"/>
              <a:ext cx="21641" cy="68145"/>
            </a:xfrm>
            <a:custGeom>
              <a:avLst/>
              <a:gdLst/>
              <a:ahLst/>
              <a:cxnLst/>
              <a:rect l="l" t="t" r="r" b="b"/>
              <a:pathLst>
                <a:path w="39370" h="104775">
                  <a:moveTo>
                    <a:pt x="19674" y="0"/>
                  </a:moveTo>
                  <a:lnTo>
                    <a:pt x="12130" y="1584"/>
                  </a:lnTo>
                  <a:lnTo>
                    <a:pt x="5864" y="5864"/>
                  </a:lnTo>
                  <a:lnTo>
                    <a:pt x="1584" y="12130"/>
                  </a:lnTo>
                  <a:lnTo>
                    <a:pt x="0" y="19673"/>
                  </a:lnTo>
                  <a:lnTo>
                    <a:pt x="0" y="84758"/>
                  </a:lnTo>
                  <a:lnTo>
                    <a:pt x="1584" y="92620"/>
                  </a:lnTo>
                  <a:lnTo>
                    <a:pt x="5864" y="98851"/>
                  </a:lnTo>
                  <a:lnTo>
                    <a:pt x="12130" y="102953"/>
                  </a:lnTo>
                  <a:lnTo>
                    <a:pt x="19674" y="104431"/>
                  </a:lnTo>
                  <a:lnTo>
                    <a:pt x="27537" y="102953"/>
                  </a:lnTo>
                  <a:lnTo>
                    <a:pt x="33768" y="98851"/>
                  </a:lnTo>
                  <a:lnTo>
                    <a:pt x="35076" y="96864"/>
                  </a:lnTo>
                  <a:lnTo>
                    <a:pt x="12864" y="96864"/>
                  </a:lnTo>
                  <a:lnTo>
                    <a:pt x="7567" y="91568"/>
                  </a:lnTo>
                  <a:lnTo>
                    <a:pt x="7567" y="12863"/>
                  </a:lnTo>
                  <a:lnTo>
                    <a:pt x="12864" y="7566"/>
                  </a:lnTo>
                  <a:lnTo>
                    <a:pt x="34882" y="7566"/>
                  </a:lnTo>
                  <a:lnTo>
                    <a:pt x="33768" y="5864"/>
                  </a:lnTo>
                  <a:lnTo>
                    <a:pt x="27537" y="1584"/>
                  </a:lnTo>
                  <a:lnTo>
                    <a:pt x="19674" y="0"/>
                  </a:lnTo>
                  <a:close/>
                </a:path>
                <a:path w="39370" h="104775">
                  <a:moveTo>
                    <a:pt x="34882" y="7566"/>
                  </a:moveTo>
                  <a:lnTo>
                    <a:pt x="26484" y="7566"/>
                  </a:lnTo>
                  <a:lnTo>
                    <a:pt x="31781" y="12863"/>
                  </a:lnTo>
                  <a:lnTo>
                    <a:pt x="31781" y="91568"/>
                  </a:lnTo>
                  <a:lnTo>
                    <a:pt x="26484" y="96864"/>
                  </a:lnTo>
                  <a:lnTo>
                    <a:pt x="35076" y="96864"/>
                  </a:lnTo>
                  <a:lnTo>
                    <a:pt x="37870" y="92620"/>
                  </a:lnTo>
                  <a:lnTo>
                    <a:pt x="39348" y="84758"/>
                  </a:lnTo>
                  <a:lnTo>
                    <a:pt x="39348" y="19673"/>
                  </a:lnTo>
                  <a:lnTo>
                    <a:pt x="37870" y="12130"/>
                  </a:lnTo>
                  <a:lnTo>
                    <a:pt x="3488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395">
              <a:extLst>
                <a:ext uri="{FF2B5EF4-FFF2-40B4-BE49-F238E27FC236}">
                  <a16:creationId xmlns:a16="http://schemas.microsoft.com/office/drawing/2014/main" id="{CA25363C-0A4A-A818-E7F6-BB6FA3DAF89C}"/>
                </a:ext>
              </a:extLst>
            </p:cNvPr>
            <p:cNvSpPr/>
            <p:nvPr/>
          </p:nvSpPr>
          <p:spPr>
            <a:xfrm>
              <a:off x="10392781" y="635485"/>
              <a:ext cx="23387" cy="70623"/>
            </a:xfrm>
            <a:custGeom>
              <a:avLst/>
              <a:gdLst/>
              <a:ahLst/>
              <a:cxnLst/>
              <a:rect l="l" t="t" r="r" b="b"/>
              <a:pathLst>
                <a:path w="42545" h="108585">
                  <a:moveTo>
                    <a:pt x="21187" y="0"/>
                  </a:moveTo>
                  <a:lnTo>
                    <a:pt x="13088" y="1714"/>
                  </a:lnTo>
                  <a:lnTo>
                    <a:pt x="6337" y="6337"/>
                  </a:lnTo>
                  <a:lnTo>
                    <a:pt x="1714" y="13088"/>
                  </a:lnTo>
                  <a:lnTo>
                    <a:pt x="0" y="21187"/>
                  </a:lnTo>
                  <a:lnTo>
                    <a:pt x="0" y="86271"/>
                  </a:lnTo>
                  <a:lnTo>
                    <a:pt x="1714" y="94807"/>
                  </a:lnTo>
                  <a:lnTo>
                    <a:pt x="6337" y="101783"/>
                  </a:lnTo>
                  <a:lnTo>
                    <a:pt x="13088" y="106488"/>
                  </a:lnTo>
                  <a:lnTo>
                    <a:pt x="21187" y="108215"/>
                  </a:lnTo>
                  <a:lnTo>
                    <a:pt x="29606" y="106488"/>
                  </a:lnTo>
                  <a:lnTo>
                    <a:pt x="36322" y="101783"/>
                  </a:lnTo>
                  <a:lnTo>
                    <a:pt x="39456" y="96864"/>
                  </a:lnTo>
                  <a:lnTo>
                    <a:pt x="15890" y="96864"/>
                  </a:lnTo>
                  <a:lnTo>
                    <a:pt x="10593" y="92324"/>
                  </a:lnTo>
                  <a:lnTo>
                    <a:pt x="10593" y="15133"/>
                  </a:lnTo>
                  <a:lnTo>
                    <a:pt x="15890" y="10593"/>
                  </a:lnTo>
                  <a:lnTo>
                    <a:pt x="39124" y="10593"/>
                  </a:lnTo>
                  <a:lnTo>
                    <a:pt x="36322" y="6337"/>
                  </a:lnTo>
                  <a:lnTo>
                    <a:pt x="29606" y="1714"/>
                  </a:lnTo>
                  <a:lnTo>
                    <a:pt x="21187" y="0"/>
                  </a:lnTo>
                  <a:close/>
                </a:path>
                <a:path w="42545" h="108585">
                  <a:moveTo>
                    <a:pt x="39124" y="10593"/>
                  </a:moveTo>
                  <a:lnTo>
                    <a:pt x="27241" y="10593"/>
                  </a:lnTo>
                  <a:lnTo>
                    <a:pt x="31781" y="15133"/>
                  </a:lnTo>
                  <a:lnTo>
                    <a:pt x="31781" y="92324"/>
                  </a:lnTo>
                  <a:lnTo>
                    <a:pt x="27241" y="96864"/>
                  </a:lnTo>
                  <a:lnTo>
                    <a:pt x="39456" y="96864"/>
                  </a:lnTo>
                  <a:lnTo>
                    <a:pt x="40767" y="94807"/>
                  </a:lnTo>
                  <a:lnTo>
                    <a:pt x="42375" y="86271"/>
                  </a:lnTo>
                  <a:lnTo>
                    <a:pt x="42375" y="21187"/>
                  </a:lnTo>
                  <a:lnTo>
                    <a:pt x="40767" y="13088"/>
                  </a:lnTo>
                  <a:lnTo>
                    <a:pt x="39124" y="10593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396">
              <a:extLst>
                <a:ext uri="{FF2B5EF4-FFF2-40B4-BE49-F238E27FC236}">
                  <a16:creationId xmlns:a16="http://schemas.microsoft.com/office/drawing/2014/main" id="{528A3F1E-5615-DD4E-BCD2-8BF49084D716}"/>
                </a:ext>
              </a:extLst>
            </p:cNvPr>
            <p:cNvSpPr/>
            <p:nvPr/>
          </p:nvSpPr>
          <p:spPr>
            <a:xfrm>
              <a:off x="10390696" y="633024"/>
              <a:ext cx="27575" cy="75579"/>
            </a:xfrm>
            <a:custGeom>
              <a:avLst/>
              <a:gdLst/>
              <a:ahLst/>
              <a:cxnLst/>
              <a:rect l="l" t="t" r="r" b="b"/>
              <a:pathLst>
                <a:path w="50164" h="116205">
                  <a:moveTo>
                    <a:pt x="24981" y="0"/>
                  </a:moveTo>
                  <a:lnTo>
                    <a:pt x="15331" y="1986"/>
                  </a:lnTo>
                  <a:lnTo>
                    <a:pt x="7382" y="7377"/>
                  </a:lnTo>
                  <a:lnTo>
                    <a:pt x="1987" y="15322"/>
                  </a:lnTo>
                  <a:lnTo>
                    <a:pt x="0" y="24970"/>
                  </a:lnTo>
                  <a:lnTo>
                    <a:pt x="0" y="90054"/>
                  </a:lnTo>
                  <a:lnTo>
                    <a:pt x="1987" y="100141"/>
                  </a:lnTo>
                  <a:lnTo>
                    <a:pt x="7382" y="108314"/>
                  </a:lnTo>
                  <a:lnTo>
                    <a:pt x="15331" y="113792"/>
                  </a:lnTo>
                  <a:lnTo>
                    <a:pt x="24981" y="115792"/>
                  </a:lnTo>
                  <a:lnTo>
                    <a:pt x="24981" y="108215"/>
                  </a:lnTo>
                  <a:lnTo>
                    <a:pt x="15144" y="108215"/>
                  </a:lnTo>
                  <a:lnTo>
                    <a:pt x="7577" y="99891"/>
                  </a:lnTo>
                  <a:lnTo>
                    <a:pt x="7577" y="15133"/>
                  </a:lnTo>
                  <a:lnTo>
                    <a:pt x="15144" y="7566"/>
                  </a:lnTo>
                  <a:lnTo>
                    <a:pt x="42982" y="7566"/>
                  </a:lnTo>
                  <a:lnTo>
                    <a:pt x="42858" y="7377"/>
                  </a:lnTo>
                  <a:lnTo>
                    <a:pt x="34948" y="1986"/>
                  </a:lnTo>
                  <a:lnTo>
                    <a:pt x="24981" y="0"/>
                  </a:lnTo>
                  <a:close/>
                </a:path>
                <a:path w="50164" h="116205">
                  <a:moveTo>
                    <a:pt x="42982" y="7566"/>
                  </a:moveTo>
                  <a:lnTo>
                    <a:pt x="34818" y="7566"/>
                  </a:lnTo>
                  <a:lnTo>
                    <a:pt x="42385" y="15133"/>
                  </a:lnTo>
                  <a:lnTo>
                    <a:pt x="42385" y="99891"/>
                  </a:lnTo>
                  <a:lnTo>
                    <a:pt x="34818" y="108215"/>
                  </a:lnTo>
                  <a:lnTo>
                    <a:pt x="24981" y="108215"/>
                  </a:lnTo>
                  <a:lnTo>
                    <a:pt x="24981" y="115792"/>
                  </a:lnTo>
                  <a:lnTo>
                    <a:pt x="34948" y="113792"/>
                  </a:lnTo>
                  <a:lnTo>
                    <a:pt x="42858" y="108314"/>
                  </a:lnTo>
                  <a:lnTo>
                    <a:pt x="48072" y="100141"/>
                  </a:lnTo>
                  <a:lnTo>
                    <a:pt x="49952" y="90054"/>
                  </a:lnTo>
                  <a:lnTo>
                    <a:pt x="49952" y="24970"/>
                  </a:lnTo>
                  <a:lnTo>
                    <a:pt x="48072" y="15322"/>
                  </a:lnTo>
                  <a:lnTo>
                    <a:pt x="42982" y="7566"/>
                  </a:lnTo>
                  <a:close/>
                </a:path>
                <a:path w="50164" h="116205">
                  <a:moveTo>
                    <a:pt x="24981" y="10593"/>
                  </a:moveTo>
                  <a:lnTo>
                    <a:pt x="17414" y="10593"/>
                  </a:lnTo>
                  <a:lnTo>
                    <a:pt x="10604" y="17403"/>
                  </a:lnTo>
                  <a:lnTo>
                    <a:pt x="10604" y="98378"/>
                  </a:lnTo>
                  <a:lnTo>
                    <a:pt x="17414" y="104431"/>
                  </a:lnTo>
                  <a:lnTo>
                    <a:pt x="33305" y="104431"/>
                  </a:lnTo>
                  <a:lnTo>
                    <a:pt x="39358" y="98378"/>
                  </a:lnTo>
                  <a:lnTo>
                    <a:pt x="39358" y="96864"/>
                  </a:lnTo>
                  <a:lnTo>
                    <a:pt x="21197" y="96864"/>
                  </a:lnTo>
                  <a:lnTo>
                    <a:pt x="18171" y="93838"/>
                  </a:lnTo>
                  <a:lnTo>
                    <a:pt x="18171" y="21187"/>
                  </a:lnTo>
                  <a:lnTo>
                    <a:pt x="21197" y="18160"/>
                  </a:lnTo>
                  <a:lnTo>
                    <a:pt x="24981" y="18160"/>
                  </a:lnTo>
                  <a:lnTo>
                    <a:pt x="24981" y="10593"/>
                  </a:lnTo>
                  <a:close/>
                </a:path>
                <a:path w="50164" h="116205">
                  <a:moveTo>
                    <a:pt x="33305" y="10593"/>
                  </a:moveTo>
                  <a:lnTo>
                    <a:pt x="24981" y="10593"/>
                  </a:lnTo>
                  <a:lnTo>
                    <a:pt x="24981" y="18160"/>
                  </a:lnTo>
                  <a:lnTo>
                    <a:pt x="28765" y="18160"/>
                  </a:lnTo>
                  <a:lnTo>
                    <a:pt x="31791" y="21187"/>
                  </a:lnTo>
                  <a:lnTo>
                    <a:pt x="31791" y="93838"/>
                  </a:lnTo>
                  <a:lnTo>
                    <a:pt x="28765" y="96864"/>
                  </a:lnTo>
                  <a:lnTo>
                    <a:pt x="39358" y="96864"/>
                  </a:lnTo>
                  <a:lnTo>
                    <a:pt x="39358" y="17403"/>
                  </a:lnTo>
                  <a:lnTo>
                    <a:pt x="33305" y="105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397">
              <a:extLst>
                <a:ext uri="{FF2B5EF4-FFF2-40B4-BE49-F238E27FC236}">
                  <a16:creationId xmlns:a16="http://schemas.microsoft.com/office/drawing/2014/main" id="{373DB623-C1D4-1762-ADD1-EBA0EB0D9D0A}"/>
                </a:ext>
              </a:extLst>
            </p:cNvPr>
            <p:cNvSpPr/>
            <p:nvPr/>
          </p:nvSpPr>
          <p:spPr>
            <a:xfrm>
              <a:off x="10410251" y="596599"/>
              <a:ext cx="120772" cy="105728"/>
            </a:xfrm>
            <a:custGeom>
              <a:avLst/>
              <a:gdLst/>
              <a:ahLst/>
              <a:cxnLst/>
              <a:rect l="l" t="t" r="r" b="b"/>
              <a:pathLst>
                <a:path w="219710" h="162560">
                  <a:moveTo>
                    <a:pt x="219485" y="0"/>
                  </a:moveTo>
                  <a:lnTo>
                    <a:pt x="128660" y="0"/>
                  </a:lnTo>
                  <a:lnTo>
                    <a:pt x="128660" y="44654"/>
                  </a:lnTo>
                  <a:lnTo>
                    <a:pt x="126544" y="55294"/>
                  </a:lnTo>
                  <a:lnTo>
                    <a:pt x="120809" y="63949"/>
                  </a:lnTo>
                  <a:lnTo>
                    <a:pt x="112379" y="69766"/>
                  </a:lnTo>
                  <a:lnTo>
                    <a:pt x="102175" y="71894"/>
                  </a:lnTo>
                  <a:lnTo>
                    <a:pt x="0" y="71894"/>
                  </a:lnTo>
                  <a:lnTo>
                    <a:pt x="0" y="161949"/>
                  </a:lnTo>
                  <a:lnTo>
                    <a:pt x="102175" y="161949"/>
                  </a:lnTo>
                  <a:lnTo>
                    <a:pt x="102175" y="154382"/>
                  </a:lnTo>
                  <a:lnTo>
                    <a:pt x="7567" y="154382"/>
                  </a:lnTo>
                  <a:lnTo>
                    <a:pt x="7567" y="79461"/>
                  </a:lnTo>
                  <a:lnTo>
                    <a:pt x="102175" y="79461"/>
                  </a:lnTo>
                  <a:lnTo>
                    <a:pt x="115478" y="76682"/>
                  </a:lnTo>
                  <a:lnTo>
                    <a:pt x="126300" y="69151"/>
                  </a:lnTo>
                  <a:lnTo>
                    <a:pt x="133575" y="58073"/>
                  </a:lnTo>
                  <a:lnTo>
                    <a:pt x="136237" y="44654"/>
                  </a:lnTo>
                  <a:lnTo>
                    <a:pt x="136237" y="7566"/>
                  </a:lnTo>
                  <a:lnTo>
                    <a:pt x="219485" y="7566"/>
                  </a:lnTo>
                  <a:lnTo>
                    <a:pt x="219485" y="0"/>
                  </a:lnTo>
                  <a:close/>
                </a:path>
                <a:path w="219710" h="162560">
                  <a:moveTo>
                    <a:pt x="219485" y="7566"/>
                  </a:moveTo>
                  <a:lnTo>
                    <a:pt x="211918" y="7566"/>
                  </a:lnTo>
                  <a:lnTo>
                    <a:pt x="211918" y="44654"/>
                  </a:lnTo>
                  <a:lnTo>
                    <a:pt x="209601" y="66729"/>
                  </a:lnTo>
                  <a:lnTo>
                    <a:pt x="192760" y="106060"/>
                  </a:lnTo>
                  <a:lnTo>
                    <a:pt x="163264" y="135867"/>
                  </a:lnTo>
                  <a:lnTo>
                    <a:pt x="124240" y="152183"/>
                  </a:lnTo>
                  <a:lnTo>
                    <a:pt x="102175" y="154382"/>
                  </a:lnTo>
                  <a:lnTo>
                    <a:pt x="102175" y="161949"/>
                  </a:lnTo>
                  <a:lnTo>
                    <a:pt x="147644" y="152774"/>
                  </a:lnTo>
                  <a:lnTo>
                    <a:pt x="184954" y="127708"/>
                  </a:lnTo>
                  <a:lnTo>
                    <a:pt x="210202" y="90439"/>
                  </a:lnTo>
                  <a:lnTo>
                    <a:pt x="219485" y="44654"/>
                  </a:lnTo>
                  <a:lnTo>
                    <a:pt x="219485" y="7566"/>
                  </a:lnTo>
                  <a:close/>
                </a:path>
                <a:path w="219710" h="162560">
                  <a:moveTo>
                    <a:pt x="208135" y="10593"/>
                  </a:moveTo>
                  <a:lnTo>
                    <a:pt x="140021" y="10593"/>
                  </a:lnTo>
                  <a:lnTo>
                    <a:pt x="140021" y="44654"/>
                  </a:lnTo>
                  <a:lnTo>
                    <a:pt x="139205" y="52303"/>
                  </a:lnTo>
                  <a:lnTo>
                    <a:pt x="109825" y="81672"/>
                  </a:lnTo>
                  <a:lnTo>
                    <a:pt x="102175" y="82488"/>
                  </a:lnTo>
                  <a:lnTo>
                    <a:pt x="10593" y="82488"/>
                  </a:lnTo>
                  <a:lnTo>
                    <a:pt x="10593" y="151355"/>
                  </a:lnTo>
                  <a:lnTo>
                    <a:pt x="14377" y="151355"/>
                  </a:lnTo>
                  <a:lnTo>
                    <a:pt x="14377" y="143789"/>
                  </a:lnTo>
                  <a:lnTo>
                    <a:pt x="18161" y="143789"/>
                  </a:lnTo>
                  <a:lnTo>
                    <a:pt x="18161" y="90054"/>
                  </a:lnTo>
                  <a:lnTo>
                    <a:pt x="102175" y="90054"/>
                  </a:lnTo>
                  <a:lnTo>
                    <a:pt x="119806" y="86472"/>
                  </a:lnTo>
                  <a:lnTo>
                    <a:pt x="134246" y="76718"/>
                  </a:lnTo>
                  <a:lnTo>
                    <a:pt x="144004" y="62282"/>
                  </a:lnTo>
                  <a:lnTo>
                    <a:pt x="147588" y="44654"/>
                  </a:lnTo>
                  <a:lnTo>
                    <a:pt x="147588" y="18160"/>
                  </a:lnTo>
                  <a:lnTo>
                    <a:pt x="208135" y="18160"/>
                  </a:lnTo>
                  <a:lnTo>
                    <a:pt x="208135" y="10593"/>
                  </a:lnTo>
                  <a:close/>
                </a:path>
                <a:path w="219710" h="162560">
                  <a:moveTo>
                    <a:pt x="18161" y="143789"/>
                  </a:moveTo>
                  <a:lnTo>
                    <a:pt x="14377" y="143789"/>
                  </a:lnTo>
                  <a:lnTo>
                    <a:pt x="14377" y="151355"/>
                  </a:lnTo>
                  <a:lnTo>
                    <a:pt x="102175" y="151355"/>
                  </a:lnTo>
                  <a:lnTo>
                    <a:pt x="120770" y="147572"/>
                  </a:lnTo>
                  <a:lnTo>
                    <a:pt x="18161" y="147572"/>
                  </a:lnTo>
                  <a:lnTo>
                    <a:pt x="18161" y="143789"/>
                  </a:lnTo>
                  <a:close/>
                </a:path>
                <a:path w="219710" h="162560">
                  <a:moveTo>
                    <a:pt x="208135" y="18160"/>
                  </a:moveTo>
                  <a:lnTo>
                    <a:pt x="200568" y="18160"/>
                  </a:lnTo>
                  <a:lnTo>
                    <a:pt x="200568" y="44654"/>
                  </a:lnTo>
                  <a:lnTo>
                    <a:pt x="198628" y="64577"/>
                  </a:lnTo>
                  <a:lnTo>
                    <a:pt x="183963" y="99888"/>
                  </a:lnTo>
                  <a:lnTo>
                    <a:pt x="140394" y="135844"/>
                  </a:lnTo>
                  <a:lnTo>
                    <a:pt x="102175" y="143789"/>
                  </a:lnTo>
                  <a:lnTo>
                    <a:pt x="18161" y="143789"/>
                  </a:lnTo>
                  <a:lnTo>
                    <a:pt x="18161" y="147572"/>
                  </a:lnTo>
                  <a:lnTo>
                    <a:pt x="120770" y="147572"/>
                  </a:lnTo>
                  <a:lnTo>
                    <a:pt x="143317" y="142985"/>
                  </a:lnTo>
                  <a:lnTo>
                    <a:pt x="177009" y="120141"/>
                  </a:lnTo>
                  <a:lnTo>
                    <a:pt x="199774" y="86230"/>
                  </a:lnTo>
                  <a:lnTo>
                    <a:pt x="208135" y="44654"/>
                  </a:lnTo>
                  <a:lnTo>
                    <a:pt x="208135" y="1816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398">
              <a:extLst>
                <a:ext uri="{FF2B5EF4-FFF2-40B4-BE49-F238E27FC236}">
                  <a16:creationId xmlns:a16="http://schemas.microsoft.com/office/drawing/2014/main" id="{66AD961B-8E00-8909-867D-562773B537C4}"/>
                </a:ext>
              </a:extLst>
            </p:cNvPr>
            <p:cNvSpPr/>
            <p:nvPr/>
          </p:nvSpPr>
          <p:spPr>
            <a:xfrm>
              <a:off x="10470576" y="643358"/>
              <a:ext cx="24434" cy="21062"/>
            </a:xfrm>
            <a:custGeom>
              <a:avLst/>
              <a:gdLst/>
              <a:ahLst/>
              <a:cxnLst/>
              <a:rect l="l" t="t" r="r" b="b"/>
              <a:pathLst>
                <a:path w="44450" h="32385">
                  <a:moveTo>
                    <a:pt x="43142" y="0"/>
                  </a:moveTo>
                  <a:lnTo>
                    <a:pt x="0" y="31790"/>
                  </a:lnTo>
                  <a:lnTo>
                    <a:pt x="26644" y="30868"/>
                  </a:lnTo>
                  <a:lnTo>
                    <a:pt x="40019" y="27249"/>
                  </a:lnTo>
                  <a:lnTo>
                    <a:pt x="44170" y="17953"/>
                  </a:lnTo>
                  <a:lnTo>
                    <a:pt x="43142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399">
              <a:extLst>
                <a:ext uri="{FF2B5EF4-FFF2-40B4-BE49-F238E27FC236}">
                  <a16:creationId xmlns:a16="http://schemas.microsoft.com/office/drawing/2014/main" id="{EE27F262-1D6B-875D-A706-1F9FE8809601}"/>
                </a:ext>
              </a:extLst>
            </p:cNvPr>
            <p:cNvSpPr/>
            <p:nvPr/>
          </p:nvSpPr>
          <p:spPr>
            <a:xfrm>
              <a:off x="10470576" y="642867"/>
              <a:ext cx="25830" cy="23954"/>
            </a:xfrm>
            <a:custGeom>
              <a:avLst/>
              <a:gdLst/>
              <a:ahLst/>
              <a:cxnLst/>
              <a:rect l="l" t="t" r="r" b="b"/>
              <a:pathLst>
                <a:path w="46989" h="36830">
                  <a:moveTo>
                    <a:pt x="46926" y="0"/>
                  </a:moveTo>
                  <a:lnTo>
                    <a:pt x="39358" y="756"/>
                  </a:lnTo>
                  <a:lnTo>
                    <a:pt x="39274" y="4540"/>
                  </a:lnTo>
                  <a:lnTo>
                    <a:pt x="38602" y="10593"/>
                  </a:lnTo>
                  <a:lnTo>
                    <a:pt x="0" y="28763"/>
                  </a:lnTo>
                  <a:lnTo>
                    <a:pt x="756" y="36330"/>
                  </a:lnTo>
                  <a:lnTo>
                    <a:pt x="40115" y="21187"/>
                  </a:lnTo>
                  <a:lnTo>
                    <a:pt x="46926" y="4540"/>
                  </a:lnTo>
                  <a:lnTo>
                    <a:pt x="46926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400">
              <a:extLst>
                <a:ext uri="{FF2B5EF4-FFF2-40B4-BE49-F238E27FC236}">
                  <a16:creationId xmlns:a16="http://schemas.microsoft.com/office/drawing/2014/main" id="{E4C827B0-C6ED-73F2-6B97-A95BC60B19FF}"/>
                </a:ext>
              </a:extLst>
            </p:cNvPr>
            <p:cNvSpPr/>
            <p:nvPr/>
          </p:nvSpPr>
          <p:spPr>
            <a:xfrm>
              <a:off x="10470576" y="642867"/>
              <a:ext cx="26877" cy="24780"/>
            </a:xfrm>
            <a:custGeom>
              <a:avLst/>
              <a:gdLst/>
              <a:ahLst/>
              <a:cxnLst/>
              <a:rect l="l" t="t" r="r" b="b"/>
              <a:pathLst>
                <a:path w="48895" h="38100">
                  <a:moveTo>
                    <a:pt x="48439" y="0"/>
                  </a:moveTo>
                  <a:lnTo>
                    <a:pt x="37845" y="756"/>
                  </a:lnTo>
                  <a:lnTo>
                    <a:pt x="38602" y="9080"/>
                  </a:lnTo>
                  <a:lnTo>
                    <a:pt x="31791" y="16646"/>
                  </a:lnTo>
                  <a:lnTo>
                    <a:pt x="26398" y="21176"/>
                  </a:lnTo>
                  <a:lnTo>
                    <a:pt x="19301" y="24502"/>
                  </a:lnTo>
                  <a:lnTo>
                    <a:pt x="10500" y="26551"/>
                  </a:lnTo>
                  <a:lnTo>
                    <a:pt x="0" y="27250"/>
                  </a:lnTo>
                  <a:lnTo>
                    <a:pt x="756" y="37844"/>
                  </a:lnTo>
                  <a:lnTo>
                    <a:pt x="40115" y="23457"/>
                  </a:lnTo>
                  <a:lnTo>
                    <a:pt x="48522" y="2494"/>
                  </a:lnTo>
                  <a:lnTo>
                    <a:pt x="48439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401">
              <a:extLst>
                <a:ext uri="{FF2B5EF4-FFF2-40B4-BE49-F238E27FC236}">
                  <a16:creationId xmlns:a16="http://schemas.microsoft.com/office/drawing/2014/main" id="{1D5459CE-0033-8C72-5D97-CAD98455D47C}"/>
                </a:ext>
              </a:extLst>
            </p:cNvPr>
            <p:cNvSpPr/>
            <p:nvPr/>
          </p:nvSpPr>
          <p:spPr>
            <a:xfrm>
              <a:off x="10468496" y="640406"/>
              <a:ext cx="31066" cy="29736"/>
            </a:xfrm>
            <a:custGeom>
              <a:avLst/>
              <a:gdLst/>
              <a:ahLst/>
              <a:cxnLst/>
              <a:rect l="l" t="t" r="r" b="b"/>
              <a:pathLst>
                <a:path w="56514" h="45719">
                  <a:moveTo>
                    <a:pt x="41629" y="4540"/>
                  </a:moveTo>
                  <a:lnTo>
                    <a:pt x="40872" y="4540"/>
                  </a:lnTo>
                  <a:lnTo>
                    <a:pt x="37845" y="5296"/>
                  </a:lnTo>
                  <a:lnTo>
                    <a:pt x="37750" y="7566"/>
                  </a:lnTo>
                  <a:lnTo>
                    <a:pt x="37088" y="12863"/>
                  </a:lnTo>
                  <a:lnTo>
                    <a:pt x="3783" y="27240"/>
                  </a:lnTo>
                  <a:lnTo>
                    <a:pt x="0" y="27240"/>
                  </a:lnTo>
                  <a:lnTo>
                    <a:pt x="756" y="45410"/>
                  </a:lnTo>
                  <a:lnTo>
                    <a:pt x="4540" y="45410"/>
                  </a:lnTo>
                  <a:lnTo>
                    <a:pt x="4540" y="37844"/>
                  </a:lnTo>
                  <a:lnTo>
                    <a:pt x="8035" y="37591"/>
                  </a:lnTo>
                  <a:lnTo>
                    <a:pt x="7837" y="34817"/>
                  </a:lnTo>
                  <a:lnTo>
                    <a:pt x="3783" y="34817"/>
                  </a:lnTo>
                  <a:lnTo>
                    <a:pt x="3783" y="31033"/>
                  </a:lnTo>
                  <a:lnTo>
                    <a:pt x="26091" y="31033"/>
                  </a:lnTo>
                  <a:lnTo>
                    <a:pt x="32204" y="28109"/>
                  </a:lnTo>
                  <a:lnTo>
                    <a:pt x="38602" y="22700"/>
                  </a:lnTo>
                  <a:lnTo>
                    <a:pt x="44655" y="15890"/>
                  </a:lnTo>
                  <a:lnTo>
                    <a:pt x="45343" y="8323"/>
                  </a:lnTo>
                  <a:lnTo>
                    <a:pt x="41629" y="8323"/>
                  </a:lnTo>
                  <a:lnTo>
                    <a:pt x="41629" y="4540"/>
                  </a:lnTo>
                  <a:close/>
                </a:path>
                <a:path w="56514" h="45719">
                  <a:moveTo>
                    <a:pt x="8035" y="37591"/>
                  </a:moveTo>
                  <a:lnTo>
                    <a:pt x="4540" y="37844"/>
                  </a:lnTo>
                  <a:lnTo>
                    <a:pt x="4540" y="45410"/>
                  </a:lnTo>
                  <a:lnTo>
                    <a:pt x="17441" y="44429"/>
                  </a:lnTo>
                  <a:lnTo>
                    <a:pt x="28481" y="41627"/>
                  </a:lnTo>
                  <a:lnTo>
                    <a:pt x="8323" y="41627"/>
                  </a:lnTo>
                  <a:lnTo>
                    <a:pt x="8035" y="37591"/>
                  </a:lnTo>
                  <a:close/>
                </a:path>
                <a:path w="56514" h="45719">
                  <a:moveTo>
                    <a:pt x="56006" y="3783"/>
                  </a:moveTo>
                  <a:lnTo>
                    <a:pt x="52222" y="3783"/>
                  </a:lnTo>
                  <a:lnTo>
                    <a:pt x="52979" y="7566"/>
                  </a:lnTo>
                  <a:lnTo>
                    <a:pt x="48439" y="7869"/>
                  </a:lnTo>
                  <a:lnTo>
                    <a:pt x="16176" y="37004"/>
                  </a:lnTo>
                  <a:lnTo>
                    <a:pt x="8035" y="37591"/>
                  </a:lnTo>
                  <a:lnTo>
                    <a:pt x="8323" y="41627"/>
                  </a:lnTo>
                  <a:lnTo>
                    <a:pt x="28481" y="41627"/>
                  </a:lnTo>
                  <a:lnTo>
                    <a:pt x="28854" y="41532"/>
                  </a:lnTo>
                  <a:lnTo>
                    <a:pt x="55758" y="9411"/>
                  </a:lnTo>
                  <a:lnTo>
                    <a:pt x="55915" y="6810"/>
                  </a:lnTo>
                  <a:lnTo>
                    <a:pt x="56006" y="3783"/>
                  </a:lnTo>
                  <a:close/>
                </a:path>
                <a:path w="56514" h="45719">
                  <a:moveTo>
                    <a:pt x="7567" y="31033"/>
                  </a:moveTo>
                  <a:lnTo>
                    <a:pt x="3783" y="31033"/>
                  </a:lnTo>
                  <a:lnTo>
                    <a:pt x="3783" y="34817"/>
                  </a:lnTo>
                  <a:lnTo>
                    <a:pt x="7818" y="34554"/>
                  </a:lnTo>
                  <a:lnTo>
                    <a:pt x="7567" y="31033"/>
                  </a:lnTo>
                  <a:close/>
                </a:path>
                <a:path w="56514" h="45719">
                  <a:moveTo>
                    <a:pt x="7818" y="34554"/>
                  </a:moveTo>
                  <a:lnTo>
                    <a:pt x="3783" y="34817"/>
                  </a:lnTo>
                  <a:lnTo>
                    <a:pt x="7837" y="34817"/>
                  </a:lnTo>
                  <a:lnTo>
                    <a:pt x="7818" y="34554"/>
                  </a:lnTo>
                  <a:close/>
                </a:path>
                <a:path w="56514" h="45719">
                  <a:moveTo>
                    <a:pt x="26091" y="31033"/>
                  </a:moveTo>
                  <a:lnTo>
                    <a:pt x="7567" y="31033"/>
                  </a:lnTo>
                  <a:lnTo>
                    <a:pt x="7818" y="34554"/>
                  </a:lnTo>
                  <a:lnTo>
                    <a:pt x="14863" y="34095"/>
                  </a:lnTo>
                  <a:lnTo>
                    <a:pt x="24314" y="31883"/>
                  </a:lnTo>
                  <a:lnTo>
                    <a:pt x="26091" y="31033"/>
                  </a:lnTo>
                  <a:close/>
                </a:path>
                <a:path w="56514" h="45719">
                  <a:moveTo>
                    <a:pt x="45412" y="4540"/>
                  </a:moveTo>
                  <a:lnTo>
                    <a:pt x="41629" y="4540"/>
                  </a:lnTo>
                  <a:lnTo>
                    <a:pt x="41629" y="8323"/>
                  </a:lnTo>
                  <a:lnTo>
                    <a:pt x="45366" y="8074"/>
                  </a:lnTo>
                  <a:lnTo>
                    <a:pt x="45412" y="4540"/>
                  </a:lnTo>
                  <a:close/>
                </a:path>
                <a:path w="56514" h="45719">
                  <a:moveTo>
                    <a:pt x="45366" y="8074"/>
                  </a:moveTo>
                  <a:lnTo>
                    <a:pt x="41629" y="8323"/>
                  </a:lnTo>
                  <a:lnTo>
                    <a:pt x="45343" y="8323"/>
                  </a:lnTo>
                  <a:lnTo>
                    <a:pt x="45366" y="8074"/>
                  </a:lnTo>
                  <a:close/>
                </a:path>
                <a:path w="56514" h="45719">
                  <a:moveTo>
                    <a:pt x="48439" y="4540"/>
                  </a:moveTo>
                  <a:lnTo>
                    <a:pt x="45412" y="4540"/>
                  </a:lnTo>
                  <a:lnTo>
                    <a:pt x="45366" y="8074"/>
                  </a:lnTo>
                  <a:lnTo>
                    <a:pt x="48439" y="7869"/>
                  </a:lnTo>
                  <a:lnTo>
                    <a:pt x="48439" y="4540"/>
                  </a:lnTo>
                  <a:close/>
                </a:path>
                <a:path w="56514" h="45719">
                  <a:moveTo>
                    <a:pt x="52222" y="3783"/>
                  </a:moveTo>
                  <a:lnTo>
                    <a:pt x="48439" y="3783"/>
                  </a:lnTo>
                  <a:lnTo>
                    <a:pt x="48439" y="7869"/>
                  </a:lnTo>
                  <a:lnTo>
                    <a:pt x="52979" y="7566"/>
                  </a:lnTo>
                  <a:lnTo>
                    <a:pt x="52222" y="3783"/>
                  </a:lnTo>
                  <a:close/>
                </a:path>
                <a:path w="56514" h="45719">
                  <a:moveTo>
                    <a:pt x="56006" y="0"/>
                  </a:moveTo>
                  <a:lnTo>
                    <a:pt x="37088" y="1513"/>
                  </a:lnTo>
                  <a:lnTo>
                    <a:pt x="37845" y="5296"/>
                  </a:lnTo>
                  <a:lnTo>
                    <a:pt x="40872" y="4540"/>
                  </a:lnTo>
                  <a:lnTo>
                    <a:pt x="48439" y="4540"/>
                  </a:lnTo>
                  <a:lnTo>
                    <a:pt x="48439" y="3783"/>
                  </a:lnTo>
                  <a:lnTo>
                    <a:pt x="56006" y="3783"/>
                  </a:lnTo>
                  <a:lnTo>
                    <a:pt x="56006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402">
              <a:extLst>
                <a:ext uri="{FF2B5EF4-FFF2-40B4-BE49-F238E27FC236}">
                  <a16:creationId xmlns:a16="http://schemas.microsoft.com/office/drawing/2014/main" id="{01E9366C-0A80-92D6-63F5-D0A393B8FF71}"/>
                </a:ext>
              </a:extLst>
            </p:cNvPr>
            <p:cNvSpPr/>
            <p:nvPr/>
          </p:nvSpPr>
          <p:spPr>
            <a:xfrm>
              <a:off x="10556695" y="456812"/>
              <a:ext cx="17801" cy="63189"/>
            </a:xfrm>
            <a:custGeom>
              <a:avLst/>
              <a:gdLst/>
              <a:ahLst/>
              <a:cxnLst/>
              <a:rect l="l" t="t" r="r" b="b"/>
              <a:pathLst>
                <a:path w="32385" h="97155">
                  <a:moveTo>
                    <a:pt x="24971" y="0"/>
                  </a:moveTo>
                  <a:lnTo>
                    <a:pt x="7567" y="0"/>
                  </a:lnTo>
                  <a:lnTo>
                    <a:pt x="0" y="6810"/>
                  </a:lnTo>
                  <a:lnTo>
                    <a:pt x="0" y="90054"/>
                  </a:lnTo>
                  <a:lnTo>
                    <a:pt x="7567" y="96875"/>
                  </a:lnTo>
                  <a:lnTo>
                    <a:pt x="24971" y="96875"/>
                  </a:lnTo>
                  <a:lnTo>
                    <a:pt x="31781" y="90054"/>
                  </a:lnTo>
                  <a:lnTo>
                    <a:pt x="31781" y="6810"/>
                  </a:lnTo>
                  <a:lnTo>
                    <a:pt x="24971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403">
              <a:extLst>
                <a:ext uri="{FF2B5EF4-FFF2-40B4-BE49-F238E27FC236}">
                  <a16:creationId xmlns:a16="http://schemas.microsoft.com/office/drawing/2014/main" id="{5AAD3235-C1D0-C5B2-7525-4729A4DCEC0C}"/>
                </a:ext>
              </a:extLst>
            </p:cNvPr>
            <p:cNvSpPr/>
            <p:nvPr/>
          </p:nvSpPr>
          <p:spPr>
            <a:xfrm>
              <a:off x="10554615" y="454351"/>
              <a:ext cx="21641" cy="68145"/>
            </a:xfrm>
            <a:custGeom>
              <a:avLst/>
              <a:gdLst/>
              <a:ahLst/>
              <a:cxnLst/>
              <a:rect l="l" t="t" r="r" b="b"/>
              <a:pathLst>
                <a:path w="39370" h="104775">
                  <a:moveTo>
                    <a:pt x="19674" y="0"/>
                  </a:moveTo>
                  <a:lnTo>
                    <a:pt x="12130" y="1477"/>
                  </a:lnTo>
                  <a:lnTo>
                    <a:pt x="5864" y="5580"/>
                  </a:lnTo>
                  <a:lnTo>
                    <a:pt x="1584" y="11811"/>
                  </a:lnTo>
                  <a:lnTo>
                    <a:pt x="0" y="19673"/>
                  </a:lnTo>
                  <a:lnTo>
                    <a:pt x="0" y="84758"/>
                  </a:lnTo>
                  <a:lnTo>
                    <a:pt x="1584" y="92307"/>
                  </a:lnTo>
                  <a:lnTo>
                    <a:pt x="5864" y="98576"/>
                  </a:lnTo>
                  <a:lnTo>
                    <a:pt x="12130" y="102857"/>
                  </a:lnTo>
                  <a:lnTo>
                    <a:pt x="19674" y="104441"/>
                  </a:lnTo>
                  <a:lnTo>
                    <a:pt x="27538" y="102857"/>
                  </a:lnTo>
                  <a:lnTo>
                    <a:pt x="33773" y="98576"/>
                  </a:lnTo>
                  <a:lnTo>
                    <a:pt x="34887" y="96875"/>
                  </a:lnTo>
                  <a:lnTo>
                    <a:pt x="13620" y="96875"/>
                  </a:lnTo>
                  <a:lnTo>
                    <a:pt x="7567" y="91568"/>
                  </a:lnTo>
                  <a:lnTo>
                    <a:pt x="7567" y="12863"/>
                  </a:lnTo>
                  <a:lnTo>
                    <a:pt x="13620" y="7566"/>
                  </a:lnTo>
                  <a:lnTo>
                    <a:pt x="35082" y="7566"/>
                  </a:lnTo>
                  <a:lnTo>
                    <a:pt x="33773" y="5580"/>
                  </a:lnTo>
                  <a:lnTo>
                    <a:pt x="27538" y="1477"/>
                  </a:lnTo>
                  <a:lnTo>
                    <a:pt x="19674" y="0"/>
                  </a:lnTo>
                  <a:close/>
                </a:path>
                <a:path w="39370" h="104775">
                  <a:moveTo>
                    <a:pt x="35082" y="7566"/>
                  </a:moveTo>
                  <a:lnTo>
                    <a:pt x="26484" y="7566"/>
                  </a:lnTo>
                  <a:lnTo>
                    <a:pt x="31781" y="12863"/>
                  </a:lnTo>
                  <a:lnTo>
                    <a:pt x="31781" y="91568"/>
                  </a:lnTo>
                  <a:lnTo>
                    <a:pt x="26484" y="96875"/>
                  </a:lnTo>
                  <a:lnTo>
                    <a:pt x="34887" y="96875"/>
                  </a:lnTo>
                  <a:lnTo>
                    <a:pt x="37879" y="92307"/>
                  </a:lnTo>
                  <a:lnTo>
                    <a:pt x="39358" y="84758"/>
                  </a:lnTo>
                  <a:lnTo>
                    <a:pt x="39358" y="19673"/>
                  </a:lnTo>
                  <a:lnTo>
                    <a:pt x="37879" y="11811"/>
                  </a:lnTo>
                  <a:lnTo>
                    <a:pt x="3508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404">
              <a:extLst>
                <a:ext uri="{FF2B5EF4-FFF2-40B4-BE49-F238E27FC236}">
                  <a16:creationId xmlns:a16="http://schemas.microsoft.com/office/drawing/2014/main" id="{625798FA-8720-3818-B22C-28675912B316}"/>
                </a:ext>
              </a:extLst>
            </p:cNvPr>
            <p:cNvSpPr/>
            <p:nvPr/>
          </p:nvSpPr>
          <p:spPr>
            <a:xfrm>
              <a:off x="10553783" y="452874"/>
              <a:ext cx="23736" cy="70623"/>
            </a:xfrm>
            <a:custGeom>
              <a:avLst/>
              <a:gdLst/>
              <a:ahLst/>
              <a:cxnLst/>
              <a:rect l="l" t="t" r="r" b="b"/>
              <a:pathLst>
                <a:path w="43179" h="108585">
                  <a:moveTo>
                    <a:pt x="21187" y="0"/>
                  </a:moveTo>
                  <a:lnTo>
                    <a:pt x="13088" y="1726"/>
                  </a:lnTo>
                  <a:lnTo>
                    <a:pt x="6337" y="6431"/>
                  </a:lnTo>
                  <a:lnTo>
                    <a:pt x="1714" y="13407"/>
                  </a:lnTo>
                  <a:lnTo>
                    <a:pt x="0" y="21943"/>
                  </a:lnTo>
                  <a:lnTo>
                    <a:pt x="0" y="87028"/>
                  </a:lnTo>
                  <a:lnTo>
                    <a:pt x="1714" y="95452"/>
                  </a:lnTo>
                  <a:lnTo>
                    <a:pt x="6337" y="102170"/>
                  </a:lnTo>
                  <a:lnTo>
                    <a:pt x="13088" y="106617"/>
                  </a:lnTo>
                  <a:lnTo>
                    <a:pt x="21187" y="108225"/>
                  </a:lnTo>
                  <a:lnTo>
                    <a:pt x="29726" y="106617"/>
                  </a:lnTo>
                  <a:lnTo>
                    <a:pt x="36705" y="102170"/>
                  </a:lnTo>
                  <a:lnTo>
                    <a:pt x="39886" y="97631"/>
                  </a:lnTo>
                  <a:lnTo>
                    <a:pt x="15890" y="97631"/>
                  </a:lnTo>
                  <a:lnTo>
                    <a:pt x="11350" y="93081"/>
                  </a:lnTo>
                  <a:lnTo>
                    <a:pt x="11350" y="15890"/>
                  </a:lnTo>
                  <a:lnTo>
                    <a:pt x="15890" y="11350"/>
                  </a:lnTo>
                  <a:lnTo>
                    <a:pt x="40025" y="11350"/>
                  </a:lnTo>
                  <a:lnTo>
                    <a:pt x="36705" y="6431"/>
                  </a:lnTo>
                  <a:lnTo>
                    <a:pt x="29726" y="1726"/>
                  </a:lnTo>
                  <a:lnTo>
                    <a:pt x="21187" y="0"/>
                  </a:lnTo>
                  <a:close/>
                </a:path>
                <a:path w="43179" h="108585">
                  <a:moveTo>
                    <a:pt x="40025" y="11350"/>
                  </a:moveTo>
                  <a:lnTo>
                    <a:pt x="27241" y="11350"/>
                  </a:lnTo>
                  <a:lnTo>
                    <a:pt x="31781" y="15890"/>
                  </a:lnTo>
                  <a:lnTo>
                    <a:pt x="31781" y="93081"/>
                  </a:lnTo>
                  <a:lnTo>
                    <a:pt x="27241" y="97631"/>
                  </a:lnTo>
                  <a:lnTo>
                    <a:pt x="39886" y="97631"/>
                  </a:lnTo>
                  <a:lnTo>
                    <a:pt x="41414" y="95452"/>
                  </a:lnTo>
                  <a:lnTo>
                    <a:pt x="43142" y="87028"/>
                  </a:lnTo>
                  <a:lnTo>
                    <a:pt x="43142" y="21943"/>
                  </a:lnTo>
                  <a:lnTo>
                    <a:pt x="41414" y="13407"/>
                  </a:lnTo>
                  <a:lnTo>
                    <a:pt x="40025" y="1135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405">
              <a:extLst>
                <a:ext uri="{FF2B5EF4-FFF2-40B4-BE49-F238E27FC236}">
                  <a16:creationId xmlns:a16="http://schemas.microsoft.com/office/drawing/2014/main" id="{F4C8B522-F98C-3B27-65AB-B3669192A080}"/>
                </a:ext>
              </a:extLst>
            </p:cNvPr>
            <p:cNvSpPr/>
            <p:nvPr/>
          </p:nvSpPr>
          <p:spPr>
            <a:xfrm>
              <a:off x="10551703" y="450414"/>
              <a:ext cx="27924" cy="75579"/>
            </a:xfrm>
            <a:custGeom>
              <a:avLst/>
              <a:gdLst/>
              <a:ahLst/>
              <a:cxnLst/>
              <a:rect l="l" t="t" r="r" b="b"/>
              <a:pathLst>
                <a:path w="50800" h="116205">
                  <a:moveTo>
                    <a:pt x="24971" y="0"/>
                  </a:moveTo>
                  <a:lnTo>
                    <a:pt x="15323" y="1998"/>
                  </a:lnTo>
                  <a:lnTo>
                    <a:pt x="7377" y="7472"/>
                  </a:lnTo>
                  <a:lnTo>
                    <a:pt x="1986" y="15641"/>
                  </a:lnTo>
                  <a:lnTo>
                    <a:pt x="0" y="25727"/>
                  </a:lnTo>
                  <a:lnTo>
                    <a:pt x="0" y="90811"/>
                  </a:lnTo>
                  <a:lnTo>
                    <a:pt x="1986" y="100465"/>
                  </a:lnTo>
                  <a:lnTo>
                    <a:pt x="7377" y="108413"/>
                  </a:lnTo>
                  <a:lnTo>
                    <a:pt x="15323" y="113805"/>
                  </a:lnTo>
                  <a:lnTo>
                    <a:pt x="24971" y="115792"/>
                  </a:lnTo>
                  <a:lnTo>
                    <a:pt x="24971" y="108225"/>
                  </a:lnTo>
                  <a:lnTo>
                    <a:pt x="15890" y="108225"/>
                  </a:lnTo>
                  <a:lnTo>
                    <a:pt x="7567" y="100658"/>
                  </a:lnTo>
                  <a:lnTo>
                    <a:pt x="7567" y="15890"/>
                  </a:lnTo>
                  <a:lnTo>
                    <a:pt x="15890" y="7566"/>
                  </a:lnTo>
                  <a:lnTo>
                    <a:pt x="43295" y="7566"/>
                  </a:lnTo>
                  <a:lnTo>
                    <a:pt x="35058" y="1998"/>
                  </a:lnTo>
                  <a:lnTo>
                    <a:pt x="24971" y="0"/>
                  </a:lnTo>
                  <a:close/>
                </a:path>
                <a:path w="50800" h="116205">
                  <a:moveTo>
                    <a:pt x="43295" y="7566"/>
                  </a:moveTo>
                  <a:lnTo>
                    <a:pt x="24971" y="7566"/>
                  </a:lnTo>
                  <a:lnTo>
                    <a:pt x="31959" y="9021"/>
                  </a:lnTo>
                  <a:lnTo>
                    <a:pt x="37740" y="12958"/>
                  </a:lnTo>
                  <a:lnTo>
                    <a:pt x="41678" y="18739"/>
                  </a:lnTo>
                  <a:lnTo>
                    <a:pt x="43132" y="25727"/>
                  </a:lnTo>
                  <a:lnTo>
                    <a:pt x="43132" y="100658"/>
                  </a:lnTo>
                  <a:lnTo>
                    <a:pt x="34808" y="108225"/>
                  </a:lnTo>
                  <a:lnTo>
                    <a:pt x="24971" y="108225"/>
                  </a:lnTo>
                  <a:lnTo>
                    <a:pt x="24971" y="115792"/>
                  </a:lnTo>
                  <a:lnTo>
                    <a:pt x="35058" y="113805"/>
                  </a:lnTo>
                  <a:lnTo>
                    <a:pt x="43232" y="108413"/>
                  </a:lnTo>
                  <a:lnTo>
                    <a:pt x="48709" y="100465"/>
                  </a:lnTo>
                  <a:lnTo>
                    <a:pt x="50709" y="90811"/>
                  </a:lnTo>
                  <a:lnTo>
                    <a:pt x="50709" y="25727"/>
                  </a:lnTo>
                  <a:lnTo>
                    <a:pt x="48709" y="15641"/>
                  </a:lnTo>
                  <a:lnTo>
                    <a:pt x="43295" y="7566"/>
                  </a:lnTo>
                  <a:close/>
                </a:path>
                <a:path w="50800" h="116205">
                  <a:moveTo>
                    <a:pt x="24971" y="11350"/>
                  </a:moveTo>
                  <a:lnTo>
                    <a:pt x="17404" y="11350"/>
                  </a:lnTo>
                  <a:lnTo>
                    <a:pt x="11350" y="17403"/>
                  </a:lnTo>
                  <a:lnTo>
                    <a:pt x="11350" y="98378"/>
                  </a:lnTo>
                  <a:lnTo>
                    <a:pt x="17404" y="105198"/>
                  </a:lnTo>
                  <a:lnTo>
                    <a:pt x="33295" y="105198"/>
                  </a:lnTo>
                  <a:lnTo>
                    <a:pt x="39348" y="98378"/>
                  </a:lnTo>
                  <a:lnTo>
                    <a:pt x="39348" y="97621"/>
                  </a:lnTo>
                  <a:lnTo>
                    <a:pt x="21187" y="97621"/>
                  </a:lnTo>
                  <a:lnTo>
                    <a:pt x="18917" y="94594"/>
                  </a:lnTo>
                  <a:lnTo>
                    <a:pt x="18917" y="21943"/>
                  </a:lnTo>
                  <a:lnTo>
                    <a:pt x="21187" y="18916"/>
                  </a:lnTo>
                  <a:lnTo>
                    <a:pt x="24971" y="18916"/>
                  </a:lnTo>
                  <a:lnTo>
                    <a:pt x="24971" y="11350"/>
                  </a:lnTo>
                  <a:close/>
                </a:path>
                <a:path w="50800" h="116205">
                  <a:moveTo>
                    <a:pt x="33295" y="11350"/>
                  </a:moveTo>
                  <a:lnTo>
                    <a:pt x="24971" y="11350"/>
                  </a:lnTo>
                  <a:lnTo>
                    <a:pt x="24971" y="18916"/>
                  </a:lnTo>
                  <a:lnTo>
                    <a:pt x="28754" y="18916"/>
                  </a:lnTo>
                  <a:lnTo>
                    <a:pt x="31781" y="21943"/>
                  </a:lnTo>
                  <a:lnTo>
                    <a:pt x="31781" y="94594"/>
                  </a:lnTo>
                  <a:lnTo>
                    <a:pt x="28754" y="97621"/>
                  </a:lnTo>
                  <a:lnTo>
                    <a:pt x="39348" y="97621"/>
                  </a:lnTo>
                  <a:lnTo>
                    <a:pt x="39348" y="17403"/>
                  </a:lnTo>
                  <a:lnTo>
                    <a:pt x="33295" y="1135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406">
              <a:extLst>
                <a:ext uri="{FF2B5EF4-FFF2-40B4-BE49-F238E27FC236}">
                  <a16:creationId xmlns:a16="http://schemas.microsoft.com/office/drawing/2014/main" id="{C090F942-5186-9CEC-1F09-3CA3A6047E95}"/>
                </a:ext>
              </a:extLst>
            </p:cNvPr>
            <p:cNvSpPr/>
            <p:nvPr/>
          </p:nvSpPr>
          <p:spPr>
            <a:xfrm>
              <a:off x="10477231" y="584296"/>
              <a:ext cx="57594" cy="26432"/>
            </a:xfrm>
            <a:custGeom>
              <a:avLst/>
              <a:gdLst/>
              <a:ahLst/>
              <a:cxnLst/>
              <a:rect l="l" t="t" r="r" b="b"/>
              <a:pathLst>
                <a:path w="104775" h="40639">
                  <a:moveTo>
                    <a:pt x="84771" y="0"/>
                  </a:moveTo>
                  <a:lnTo>
                    <a:pt x="19684" y="0"/>
                  </a:lnTo>
                  <a:lnTo>
                    <a:pt x="12135" y="1596"/>
                  </a:lnTo>
                  <a:lnTo>
                    <a:pt x="5865" y="5958"/>
                  </a:lnTo>
                  <a:lnTo>
                    <a:pt x="1584" y="12449"/>
                  </a:lnTo>
                  <a:lnTo>
                    <a:pt x="0" y="20430"/>
                  </a:lnTo>
                  <a:lnTo>
                    <a:pt x="1584" y="27973"/>
                  </a:lnTo>
                  <a:lnTo>
                    <a:pt x="5865" y="34239"/>
                  </a:lnTo>
                  <a:lnTo>
                    <a:pt x="12135" y="38519"/>
                  </a:lnTo>
                  <a:lnTo>
                    <a:pt x="19684" y="40103"/>
                  </a:lnTo>
                  <a:lnTo>
                    <a:pt x="84771" y="40103"/>
                  </a:lnTo>
                  <a:lnTo>
                    <a:pt x="84771" y="32537"/>
                  </a:lnTo>
                  <a:lnTo>
                    <a:pt x="12874" y="32537"/>
                  </a:lnTo>
                  <a:lnTo>
                    <a:pt x="7567" y="26483"/>
                  </a:lnTo>
                  <a:lnTo>
                    <a:pt x="7567" y="13620"/>
                  </a:lnTo>
                  <a:lnTo>
                    <a:pt x="12874" y="7566"/>
                  </a:lnTo>
                  <a:lnTo>
                    <a:pt x="99881" y="7566"/>
                  </a:lnTo>
                  <a:lnTo>
                    <a:pt x="98865" y="5958"/>
                  </a:lnTo>
                  <a:lnTo>
                    <a:pt x="92634" y="1596"/>
                  </a:lnTo>
                  <a:lnTo>
                    <a:pt x="84771" y="0"/>
                  </a:lnTo>
                  <a:close/>
                </a:path>
                <a:path w="104775" h="40639">
                  <a:moveTo>
                    <a:pt x="99881" y="7566"/>
                  </a:moveTo>
                  <a:lnTo>
                    <a:pt x="91581" y="7566"/>
                  </a:lnTo>
                  <a:lnTo>
                    <a:pt x="96878" y="13620"/>
                  </a:lnTo>
                  <a:lnTo>
                    <a:pt x="96878" y="26483"/>
                  </a:lnTo>
                  <a:lnTo>
                    <a:pt x="91581" y="32537"/>
                  </a:lnTo>
                  <a:lnTo>
                    <a:pt x="84771" y="32537"/>
                  </a:lnTo>
                  <a:lnTo>
                    <a:pt x="84771" y="40103"/>
                  </a:lnTo>
                  <a:lnTo>
                    <a:pt x="92634" y="38519"/>
                  </a:lnTo>
                  <a:lnTo>
                    <a:pt x="98865" y="34239"/>
                  </a:lnTo>
                  <a:lnTo>
                    <a:pt x="102968" y="27973"/>
                  </a:lnTo>
                  <a:lnTo>
                    <a:pt x="104445" y="20430"/>
                  </a:lnTo>
                  <a:lnTo>
                    <a:pt x="102968" y="12449"/>
                  </a:lnTo>
                  <a:lnTo>
                    <a:pt x="99881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407">
              <a:extLst>
                <a:ext uri="{FF2B5EF4-FFF2-40B4-BE49-F238E27FC236}">
                  <a16:creationId xmlns:a16="http://schemas.microsoft.com/office/drawing/2014/main" id="{3DCB76D6-862E-505D-0344-2497F73254CA}"/>
                </a:ext>
              </a:extLst>
            </p:cNvPr>
            <p:cNvSpPr/>
            <p:nvPr/>
          </p:nvSpPr>
          <p:spPr>
            <a:xfrm>
              <a:off x="10476399" y="583312"/>
              <a:ext cx="59688" cy="28084"/>
            </a:xfrm>
            <a:custGeom>
              <a:avLst/>
              <a:gdLst/>
              <a:ahLst/>
              <a:cxnLst/>
              <a:rect l="l" t="t" r="r" b="b"/>
              <a:pathLst>
                <a:path w="108585" h="43180">
                  <a:moveTo>
                    <a:pt x="86284" y="0"/>
                  </a:moveTo>
                  <a:lnTo>
                    <a:pt x="21197" y="0"/>
                  </a:lnTo>
                  <a:lnTo>
                    <a:pt x="13092" y="1726"/>
                  </a:lnTo>
                  <a:lnTo>
                    <a:pt x="6338" y="6431"/>
                  </a:lnTo>
                  <a:lnTo>
                    <a:pt x="1714" y="13407"/>
                  </a:lnTo>
                  <a:lnTo>
                    <a:pt x="0" y="21943"/>
                  </a:lnTo>
                  <a:lnTo>
                    <a:pt x="1714" y="30044"/>
                  </a:lnTo>
                  <a:lnTo>
                    <a:pt x="6338" y="36798"/>
                  </a:lnTo>
                  <a:lnTo>
                    <a:pt x="13092" y="41424"/>
                  </a:lnTo>
                  <a:lnTo>
                    <a:pt x="21197" y="43140"/>
                  </a:lnTo>
                  <a:lnTo>
                    <a:pt x="86284" y="43140"/>
                  </a:lnTo>
                  <a:lnTo>
                    <a:pt x="94821" y="41424"/>
                  </a:lnTo>
                  <a:lnTo>
                    <a:pt x="101797" y="36798"/>
                  </a:lnTo>
                  <a:lnTo>
                    <a:pt x="105293" y="31780"/>
                  </a:lnTo>
                  <a:lnTo>
                    <a:pt x="15144" y="31780"/>
                  </a:lnTo>
                  <a:lnTo>
                    <a:pt x="10593" y="27240"/>
                  </a:lnTo>
                  <a:lnTo>
                    <a:pt x="10593" y="15890"/>
                  </a:lnTo>
                  <a:lnTo>
                    <a:pt x="15144" y="11350"/>
                  </a:lnTo>
                  <a:lnTo>
                    <a:pt x="105115" y="11350"/>
                  </a:lnTo>
                  <a:lnTo>
                    <a:pt x="101797" y="6431"/>
                  </a:lnTo>
                  <a:lnTo>
                    <a:pt x="94821" y="1726"/>
                  </a:lnTo>
                  <a:lnTo>
                    <a:pt x="86284" y="0"/>
                  </a:lnTo>
                  <a:close/>
                </a:path>
                <a:path w="108585" h="43180">
                  <a:moveTo>
                    <a:pt x="105115" y="11350"/>
                  </a:moveTo>
                  <a:lnTo>
                    <a:pt x="92338" y="11350"/>
                  </a:lnTo>
                  <a:lnTo>
                    <a:pt x="96878" y="15890"/>
                  </a:lnTo>
                  <a:lnTo>
                    <a:pt x="96878" y="27240"/>
                  </a:lnTo>
                  <a:lnTo>
                    <a:pt x="92338" y="31780"/>
                  </a:lnTo>
                  <a:lnTo>
                    <a:pt x="105293" y="31780"/>
                  </a:lnTo>
                  <a:lnTo>
                    <a:pt x="106503" y="30044"/>
                  </a:lnTo>
                  <a:lnTo>
                    <a:pt x="108229" y="21943"/>
                  </a:lnTo>
                  <a:lnTo>
                    <a:pt x="106503" y="13407"/>
                  </a:lnTo>
                  <a:lnTo>
                    <a:pt x="105115" y="1135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408">
              <a:extLst>
                <a:ext uri="{FF2B5EF4-FFF2-40B4-BE49-F238E27FC236}">
                  <a16:creationId xmlns:a16="http://schemas.microsoft.com/office/drawing/2014/main" id="{B5532FB7-A772-F32E-70E8-F173A42CE8E2}"/>
                </a:ext>
              </a:extLst>
            </p:cNvPr>
            <p:cNvSpPr/>
            <p:nvPr/>
          </p:nvSpPr>
          <p:spPr>
            <a:xfrm>
              <a:off x="10474320" y="580850"/>
              <a:ext cx="63877" cy="33040"/>
            </a:xfrm>
            <a:custGeom>
              <a:avLst/>
              <a:gdLst/>
              <a:ahLst/>
              <a:cxnLst/>
              <a:rect l="l" t="t" r="r" b="b"/>
              <a:pathLst>
                <a:path w="116204" h="50800">
                  <a:moveTo>
                    <a:pt x="90068" y="0"/>
                  </a:moveTo>
                  <a:lnTo>
                    <a:pt x="24981" y="0"/>
                  </a:lnTo>
                  <a:lnTo>
                    <a:pt x="15327" y="1998"/>
                  </a:lnTo>
                  <a:lnTo>
                    <a:pt x="7379" y="7472"/>
                  </a:lnTo>
                  <a:lnTo>
                    <a:pt x="1986" y="15641"/>
                  </a:lnTo>
                  <a:lnTo>
                    <a:pt x="0" y="25727"/>
                  </a:lnTo>
                  <a:lnTo>
                    <a:pt x="1986" y="35376"/>
                  </a:lnTo>
                  <a:lnTo>
                    <a:pt x="7379" y="43324"/>
                  </a:lnTo>
                  <a:lnTo>
                    <a:pt x="15327" y="48719"/>
                  </a:lnTo>
                  <a:lnTo>
                    <a:pt x="24981" y="50707"/>
                  </a:lnTo>
                  <a:lnTo>
                    <a:pt x="90068" y="50707"/>
                  </a:lnTo>
                  <a:lnTo>
                    <a:pt x="90068" y="43130"/>
                  </a:lnTo>
                  <a:lnTo>
                    <a:pt x="15134" y="43130"/>
                  </a:lnTo>
                  <a:lnTo>
                    <a:pt x="7567" y="34807"/>
                  </a:lnTo>
                  <a:lnTo>
                    <a:pt x="7567" y="15890"/>
                  </a:lnTo>
                  <a:lnTo>
                    <a:pt x="15134" y="7566"/>
                  </a:lnTo>
                  <a:lnTo>
                    <a:pt x="108387" y="7566"/>
                  </a:lnTo>
                  <a:lnTo>
                    <a:pt x="100153" y="1998"/>
                  </a:lnTo>
                  <a:lnTo>
                    <a:pt x="90068" y="0"/>
                  </a:lnTo>
                  <a:close/>
                </a:path>
                <a:path w="116204" h="50800">
                  <a:moveTo>
                    <a:pt x="108387" y="7566"/>
                  </a:moveTo>
                  <a:lnTo>
                    <a:pt x="90068" y="7566"/>
                  </a:lnTo>
                  <a:lnTo>
                    <a:pt x="97056" y="9021"/>
                  </a:lnTo>
                  <a:lnTo>
                    <a:pt x="102837" y="12958"/>
                  </a:lnTo>
                  <a:lnTo>
                    <a:pt x="106775" y="18739"/>
                  </a:lnTo>
                  <a:lnTo>
                    <a:pt x="108229" y="25727"/>
                  </a:lnTo>
                  <a:lnTo>
                    <a:pt x="108229" y="34807"/>
                  </a:lnTo>
                  <a:lnTo>
                    <a:pt x="99905" y="43130"/>
                  </a:lnTo>
                  <a:lnTo>
                    <a:pt x="90068" y="43130"/>
                  </a:lnTo>
                  <a:lnTo>
                    <a:pt x="90068" y="50707"/>
                  </a:lnTo>
                  <a:lnTo>
                    <a:pt x="100153" y="48719"/>
                  </a:lnTo>
                  <a:lnTo>
                    <a:pt x="108324" y="43324"/>
                  </a:lnTo>
                  <a:lnTo>
                    <a:pt x="113798" y="35376"/>
                  </a:lnTo>
                  <a:lnTo>
                    <a:pt x="115796" y="25727"/>
                  </a:lnTo>
                  <a:lnTo>
                    <a:pt x="113798" y="15641"/>
                  </a:lnTo>
                  <a:lnTo>
                    <a:pt x="108387" y="7566"/>
                  </a:lnTo>
                  <a:close/>
                </a:path>
                <a:path w="116204" h="50800">
                  <a:moveTo>
                    <a:pt x="24981" y="11350"/>
                  </a:moveTo>
                  <a:lnTo>
                    <a:pt x="17414" y="11350"/>
                  </a:lnTo>
                  <a:lnTo>
                    <a:pt x="10593" y="17403"/>
                  </a:lnTo>
                  <a:lnTo>
                    <a:pt x="10593" y="33293"/>
                  </a:lnTo>
                  <a:lnTo>
                    <a:pt x="17414" y="39347"/>
                  </a:lnTo>
                  <a:lnTo>
                    <a:pt x="98392" y="39347"/>
                  </a:lnTo>
                  <a:lnTo>
                    <a:pt x="104445" y="33293"/>
                  </a:lnTo>
                  <a:lnTo>
                    <a:pt x="104445" y="31780"/>
                  </a:lnTo>
                  <a:lnTo>
                    <a:pt x="21197" y="31780"/>
                  </a:lnTo>
                  <a:lnTo>
                    <a:pt x="18171" y="28753"/>
                  </a:lnTo>
                  <a:lnTo>
                    <a:pt x="18171" y="21943"/>
                  </a:lnTo>
                  <a:lnTo>
                    <a:pt x="21197" y="18916"/>
                  </a:lnTo>
                  <a:lnTo>
                    <a:pt x="24981" y="18916"/>
                  </a:lnTo>
                  <a:lnTo>
                    <a:pt x="24981" y="11350"/>
                  </a:lnTo>
                  <a:close/>
                </a:path>
                <a:path w="116204" h="50800">
                  <a:moveTo>
                    <a:pt x="98392" y="11350"/>
                  </a:moveTo>
                  <a:lnTo>
                    <a:pt x="24981" y="11350"/>
                  </a:lnTo>
                  <a:lnTo>
                    <a:pt x="24981" y="18916"/>
                  </a:lnTo>
                  <a:lnTo>
                    <a:pt x="93852" y="18916"/>
                  </a:lnTo>
                  <a:lnTo>
                    <a:pt x="96878" y="21943"/>
                  </a:lnTo>
                  <a:lnTo>
                    <a:pt x="96878" y="28753"/>
                  </a:lnTo>
                  <a:lnTo>
                    <a:pt x="93852" y="31780"/>
                  </a:lnTo>
                  <a:lnTo>
                    <a:pt x="104445" y="31780"/>
                  </a:lnTo>
                  <a:lnTo>
                    <a:pt x="104445" y="17403"/>
                  </a:lnTo>
                  <a:lnTo>
                    <a:pt x="98392" y="1135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409">
              <a:extLst>
                <a:ext uri="{FF2B5EF4-FFF2-40B4-BE49-F238E27FC236}">
                  <a16:creationId xmlns:a16="http://schemas.microsoft.com/office/drawing/2014/main" id="{E248513E-D87E-E2AB-9637-C4DF16925BB8}"/>
                </a:ext>
              </a:extLst>
            </p:cNvPr>
            <p:cNvSpPr/>
            <p:nvPr/>
          </p:nvSpPr>
          <p:spPr>
            <a:xfrm>
              <a:off x="10243010" y="574945"/>
              <a:ext cx="155677" cy="210217"/>
            </a:xfrm>
            <a:custGeom>
              <a:avLst/>
              <a:gdLst/>
              <a:ahLst/>
              <a:cxnLst/>
              <a:rect l="l" t="t" r="r" b="b"/>
              <a:pathLst>
                <a:path w="283210" h="323214">
                  <a:moveTo>
                    <a:pt x="0" y="0"/>
                  </a:moveTo>
                  <a:lnTo>
                    <a:pt x="283059" y="0"/>
                  </a:lnTo>
                  <a:lnTo>
                    <a:pt x="283059" y="323142"/>
                  </a:lnTo>
                  <a:lnTo>
                    <a:pt x="0" y="323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410">
              <a:extLst>
                <a:ext uri="{FF2B5EF4-FFF2-40B4-BE49-F238E27FC236}">
                  <a16:creationId xmlns:a16="http://schemas.microsoft.com/office/drawing/2014/main" id="{D2FC8EE2-DE58-BF8A-168D-BBCD6389DD72}"/>
                </a:ext>
              </a:extLst>
            </p:cNvPr>
            <p:cNvSpPr/>
            <p:nvPr/>
          </p:nvSpPr>
          <p:spPr>
            <a:xfrm>
              <a:off x="10240930" y="786304"/>
              <a:ext cx="159866" cy="0"/>
            </a:xfrm>
            <a:custGeom>
              <a:avLst/>
              <a:gdLst/>
              <a:ahLst/>
              <a:cxnLst/>
              <a:rect l="l" t="t" r="r" b="b"/>
              <a:pathLst>
                <a:path w="290829">
                  <a:moveTo>
                    <a:pt x="0" y="0"/>
                  </a:moveTo>
                  <a:lnTo>
                    <a:pt x="290626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411">
              <a:extLst>
                <a:ext uri="{FF2B5EF4-FFF2-40B4-BE49-F238E27FC236}">
                  <a16:creationId xmlns:a16="http://schemas.microsoft.com/office/drawing/2014/main" id="{EE5282F3-C232-ED36-8E7B-37FF8B7FF6AD}"/>
                </a:ext>
              </a:extLst>
            </p:cNvPr>
            <p:cNvSpPr/>
            <p:nvPr/>
          </p:nvSpPr>
          <p:spPr>
            <a:xfrm>
              <a:off x="10240930" y="783825"/>
              <a:ext cx="155677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3059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412">
              <a:extLst>
                <a:ext uri="{FF2B5EF4-FFF2-40B4-BE49-F238E27FC236}">
                  <a16:creationId xmlns:a16="http://schemas.microsoft.com/office/drawing/2014/main" id="{BEC911FF-D210-2A76-CB93-52455DB68773}"/>
                </a:ext>
              </a:extLst>
            </p:cNvPr>
            <p:cNvSpPr/>
            <p:nvPr/>
          </p:nvSpPr>
          <p:spPr>
            <a:xfrm>
              <a:off x="10243010" y="577743"/>
              <a:ext cx="0" cy="204848"/>
            </a:xfrm>
            <a:custGeom>
              <a:avLst/>
              <a:gdLst/>
              <a:ahLst/>
              <a:cxnLst/>
              <a:rect l="l" t="t" r="r" b="b"/>
              <a:pathLst>
                <a:path h="314960">
                  <a:moveTo>
                    <a:pt x="0" y="0"/>
                  </a:moveTo>
                  <a:lnTo>
                    <a:pt x="0" y="314953"/>
                  </a:lnTo>
                </a:path>
              </a:pathLst>
            </a:custGeom>
            <a:ln w="756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413">
              <a:extLst>
                <a:ext uri="{FF2B5EF4-FFF2-40B4-BE49-F238E27FC236}">
                  <a16:creationId xmlns:a16="http://schemas.microsoft.com/office/drawing/2014/main" id="{0A27F1D0-EC7A-CF57-21D0-BE243FD30817}"/>
                </a:ext>
              </a:extLst>
            </p:cNvPr>
            <p:cNvSpPr/>
            <p:nvPr/>
          </p:nvSpPr>
          <p:spPr>
            <a:xfrm>
              <a:off x="10240930" y="575265"/>
              <a:ext cx="159866" cy="0"/>
            </a:xfrm>
            <a:custGeom>
              <a:avLst/>
              <a:gdLst/>
              <a:ahLst/>
              <a:cxnLst/>
              <a:rect l="l" t="t" r="r" b="b"/>
              <a:pathLst>
                <a:path w="290829">
                  <a:moveTo>
                    <a:pt x="0" y="0"/>
                  </a:moveTo>
                  <a:lnTo>
                    <a:pt x="290626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414">
              <a:extLst>
                <a:ext uri="{FF2B5EF4-FFF2-40B4-BE49-F238E27FC236}">
                  <a16:creationId xmlns:a16="http://schemas.microsoft.com/office/drawing/2014/main" id="{7716EE13-0D19-79CF-79F2-3CFF4BF0E7D4}"/>
                </a:ext>
              </a:extLst>
            </p:cNvPr>
            <p:cNvSpPr/>
            <p:nvPr/>
          </p:nvSpPr>
          <p:spPr>
            <a:xfrm>
              <a:off x="10396525" y="782587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415">
              <a:extLst>
                <a:ext uri="{FF2B5EF4-FFF2-40B4-BE49-F238E27FC236}">
                  <a16:creationId xmlns:a16="http://schemas.microsoft.com/office/drawing/2014/main" id="{5C45B43D-AC84-AEAF-1BA9-048D72261F70}"/>
                </a:ext>
              </a:extLst>
            </p:cNvPr>
            <p:cNvSpPr/>
            <p:nvPr/>
          </p:nvSpPr>
          <p:spPr>
            <a:xfrm>
              <a:off x="10398604" y="577743"/>
              <a:ext cx="0" cy="204848"/>
            </a:xfrm>
            <a:custGeom>
              <a:avLst/>
              <a:gdLst/>
              <a:ahLst/>
              <a:cxnLst/>
              <a:rect l="l" t="t" r="r" b="b"/>
              <a:pathLst>
                <a:path h="314960">
                  <a:moveTo>
                    <a:pt x="0" y="0"/>
                  </a:moveTo>
                  <a:lnTo>
                    <a:pt x="0" y="314953"/>
                  </a:lnTo>
                </a:path>
              </a:pathLst>
            </a:custGeom>
            <a:ln w="756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416">
              <a:extLst>
                <a:ext uri="{FF2B5EF4-FFF2-40B4-BE49-F238E27FC236}">
                  <a16:creationId xmlns:a16="http://schemas.microsoft.com/office/drawing/2014/main" id="{0859672F-74E2-F9BB-1141-EB853ACF9344}"/>
                </a:ext>
              </a:extLst>
            </p:cNvPr>
            <p:cNvSpPr/>
            <p:nvPr/>
          </p:nvSpPr>
          <p:spPr>
            <a:xfrm>
              <a:off x="10398604" y="782654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8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83" y="3783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417">
              <a:extLst>
                <a:ext uri="{FF2B5EF4-FFF2-40B4-BE49-F238E27FC236}">
                  <a16:creationId xmlns:a16="http://schemas.microsoft.com/office/drawing/2014/main" id="{2B4A7359-6760-7187-13D8-1581DACAFF08}"/>
                </a:ext>
              </a:extLst>
            </p:cNvPr>
            <p:cNvSpPr/>
            <p:nvPr/>
          </p:nvSpPr>
          <p:spPr>
            <a:xfrm>
              <a:off x="10240098" y="571008"/>
              <a:ext cx="161611" cy="217651"/>
            </a:xfrm>
            <a:custGeom>
              <a:avLst/>
              <a:gdLst/>
              <a:ahLst/>
              <a:cxnLst/>
              <a:rect l="l" t="t" r="r" b="b"/>
              <a:pathLst>
                <a:path w="294004" h="334644">
                  <a:moveTo>
                    <a:pt x="291383" y="0"/>
                  </a:moveTo>
                  <a:lnTo>
                    <a:pt x="2270" y="0"/>
                  </a:lnTo>
                  <a:lnTo>
                    <a:pt x="0" y="3026"/>
                  </a:lnTo>
                  <a:lnTo>
                    <a:pt x="0" y="332222"/>
                  </a:lnTo>
                  <a:lnTo>
                    <a:pt x="2270" y="334492"/>
                  </a:lnTo>
                  <a:lnTo>
                    <a:pt x="291383" y="334492"/>
                  </a:lnTo>
                  <a:lnTo>
                    <a:pt x="293653" y="332222"/>
                  </a:lnTo>
                  <a:lnTo>
                    <a:pt x="293653" y="323898"/>
                  </a:lnTo>
                  <a:lnTo>
                    <a:pt x="10593" y="323898"/>
                  </a:lnTo>
                  <a:lnTo>
                    <a:pt x="10593" y="11350"/>
                  </a:lnTo>
                  <a:lnTo>
                    <a:pt x="293653" y="11350"/>
                  </a:lnTo>
                  <a:lnTo>
                    <a:pt x="293653" y="3026"/>
                  </a:lnTo>
                  <a:lnTo>
                    <a:pt x="291383" y="0"/>
                  </a:lnTo>
                  <a:close/>
                </a:path>
                <a:path w="294004" h="334644">
                  <a:moveTo>
                    <a:pt x="293653" y="11350"/>
                  </a:moveTo>
                  <a:lnTo>
                    <a:pt x="283059" y="11350"/>
                  </a:lnTo>
                  <a:lnTo>
                    <a:pt x="283059" y="323898"/>
                  </a:lnTo>
                  <a:lnTo>
                    <a:pt x="293653" y="323898"/>
                  </a:lnTo>
                  <a:lnTo>
                    <a:pt x="293653" y="1135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418">
              <a:extLst>
                <a:ext uri="{FF2B5EF4-FFF2-40B4-BE49-F238E27FC236}">
                  <a16:creationId xmlns:a16="http://schemas.microsoft.com/office/drawing/2014/main" id="{6B266BEE-21E8-E42B-71EE-50058034F40C}"/>
                </a:ext>
              </a:extLst>
            </p:cNvPr>
            <p:cNvSpPr/>
            <p:nvPr/>
          </p:nvSpPr>
          <p:spPr>
            <a:xfrm>
              <a:off x="10238018" y="568547"/>
              <a:ext cx="165800" cy="222607"/>
            </a:xfrm>
            <a:custGeom>
              <a:avLst/>
              <a:gdLst/>
              <a:ahLst/>
              <a:cxnLst/>
              <a:rect l="l" t="t" r="r" b="b"/>
              <a:pathLst>
                <a:path w="301625" h="342264">
                  <a:moveTo>
                    <a:pt x="296680" y="0"/>
                  </a:moveTo>
                  <a:lnTo>
                    <a:pt x="3783" y="0"/>
                  </a:lnTo>
                  <a:lnTo>
                    <a:pt x="0" y="4540"/>
                  </a:lnTo>
                  <a:lnTo>
                    <a:pt x="0" y="338275"/>
                  </a:lnTo>
                  <a:lnTo>
                    <a:pt x="3783" y="342059"/>
                  </a:lnTo>
                  <a:lnTo>
                    <a:pt x="292139" y="342059"/>
                  </a:lnTo>
                  <a:lnTo>
                    <a:pt x="292139" y="334492"/>
                  </a:lnTo>
                  <a:lnTo>
                    <a:pt x="8323" y="334492"/>
                  </a:lnTo>
                  <a:lnTo>
                    <a:pt x="7567" y="333735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301220" y="7566"/>
                  </a:lnTo>
                  <a:lnTo>
                    <a:pt x="301220" y="4540"/>
                  </a:lnTo>
                  <a:lnTo>
                    <a:pt x="296680" y="0"/>
                  </a:lnTo>
                  <a:close/>
                </a:path>
                <a:path w="301625" h="342264">
                  <a:moveTo>
                    <a:pt x="301220" y="7566"/>
                  </a:moveTo>
                  <a:lnTo>
                    <a:pt x="292896" y="7566"/>
                  </a:lnTo>
                  <a:lnTo>
                    <a:pt x="293653" y="8323"/>
                  </a:lnTo>
                  <a:lnTo>
                    <a:pt x="293653" y="333735"/>
                  </a:lnTo>
                  <a:lnTo>
                    <a:pt x="292896" y="334492"/>
                  </a:lnTo>
                  <a:lnTo>
                    <a:pt x="292139" y="334492"/>
                  </a:lnTo>
                  <a:lnTo>
                    <a:pt x="292139" y="342059"/>
                  </a:lnTo>
                  <a:lnTo>
                    <a:pt x="296680" y="342059"/>
                  </a:lnTo>
                  <a:lnTo>
                    <a:pt x="301220" y="338275"/>
                  </a:lnTo>
                  <a:lnTo>
                    <a:pt x="301220" y="7566"/>
                  </a:lnTo>
                  <a:close/>
                </a:path>
                <a:path w="301625" h="342264">
                  <a:moveTo>
                    <a:pt x="290626" y="11350"/>
                  </a:moveTo>
                  <a:lnTo>
                    <a:pt x="10593" y="11350"/>
                  </a:lnTo>
                  <a:lnTo>
                    <a:pt x="10593" y="331465"/>
                  </a:lnTo>
                  <a:lnTo>
                    <a:pt x="14377" y="331465"/>
                  </a:lnTo>
                  <a:lnTo>
                    <a:pt x="14377" y="323898"/>
                  </a:lnTo>
                  <a:lnTo>
                    <a:pt x="18161" y="323898"/>
                  </a:lnTo>
                  <a:lnTo>
                    <a:pt x="18161" y="18916"/>
                  </a:lnTo>
                  <a:lnTo>
                    <a:pt x="290626" y="18916"/>
                  </a:lnTo>
                  <a:lnTo>
                    <a:pt x="290626" y="11350"/>
                  </a:lnTo>
                  <a:close/>
                </a:path>
                <a:path w="301625" h="342264">
                  <a:moveTo>
                    <a:pt x="18161" y="323898"/>
                  </a:moveTo>
                  <a:lnTo>
                    <a:pt x="14377" y="323898"/>
                  </a:lnTo>
                  <a:lnTo>
                    <a:pt x="14377" y="331465"/>
                  </a:lnTo>
                  <a:lnTo>
                    <a:pt x="290626" y="331465"/>
                  </a:lnTo>
                  <a:lnTo>
                    <a:pt x="290626" y="327682"/>
                  </a:lnTo>
                  <a:lnTo>
                    <a:pt x="18161" y="327682"/>
                  </a:lnTo>
                  <a:lnTo>
                    <a:pt x="18161" y="323898"/>
                  </a:lnTo>
                  <a:close/>
                </a:path>
                <a:path w="301625" h="342264">
                  <a:moveTo>
                    <a:pt x="290626" y="18916"/>
                  </a:moveTo>
                  <a:lnTo>
                    <a:pt x="283059" y="18916"/>
                  </a:lnTo>
                  <a:lnTo>
                    <a:pt x="283059" y="323898"/>
                  </a:lnTo>
                  <a:lnTo>
                    <a:pt x="18161" y="323898"/>
                  </a:lnTo>
                  <a:lnTo>
                    <a:pt x="18161" y="327682"/>
                  </a:lnTo>
                  <a:lnTo>
                    <a:pt x="290626" y="327682"/>
                  </a:lnTo>
                  <a:lnTo>
                    <a:pt x="290626" y="1891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419">
              <a:extLst>
                <a:ext uri="{FF2B5EF4-FFF2-40B4-BE49-F238E27FC236}">
                  <a16:creationId xmlns:a16="http://schemas.microsoft.com/office/drawing/2014/main" id="{C6BC84E4-1ED0-62F9-C949-803E8B606EB3}"/>
                </a:ext>
              </a:extLst>
            </p:cNvPr>
            <p:cNvSpPr/>
            <p:nvPr/>
          </p:nvSpPr>
          <p:spPr>
            <a:xfrm>
              <a:off x="10230942" y="520803"/>
              <a:ext cx="179762" cy="52451"/>
            </a:xfrm>
            <a:custGeom>
              <a:avLst/>
              <a:gdLst/>
              <a:ahLst/>
              <a:cxnLst/>
              <a:rect l="l" t="t" r="r" b="b"/>
              <a:pathLst>
                <a:path w="327025" h="80644">
                  <a:moveTo>
                    <a:pt x="224782" y="0"/>
                  </a:moveTo>
                  <a:lnTo>
                    <a:pt x="102175" y="0"/>
                  </a:lnTo>
                  <a:lnTo>
                    <a:pt x="0" y="80218"/>
                  </a:lnTo>
                  <a:lnTo>
                    <a:pt x="326958" y="80218"/>
                  </a:lnTo>
                  <a:lnTo>
                    <a:pt x="22478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420">
              <a:extLst>
                <a:ext uri="{FF2B5EF4-FFF2-40B4-BE49-F238E27FC236}">
                  <a16:creationId xmlns:a16="http://schemas.microsoft.com/office/drawing/2014/main" id="{36F36DE5-21A8-B716-43C3-B9C83BCC1ED9}"/>
                </a:ext>
              </a:extLst>
            </p:cNvPr>
            <p:cNvSpPr/>
            <p:nvPr/>
          </p:nvSpPr>
          <p:spPr>
            <a:xfrm>
              <a:off x="10224703" y="518342"/>
              <a:ext cx="191979" cy="57407"/>
            </a:xfrm>
            <a:custGeom>
              <a:avLst/>
              <a:gdLst/>
              <a:ahLst/>
              <a:cxnLst/>
              <a:rect l="l" t="t" r="r" b="b"/>
              <a:pathLst>
                <a:path w="349250" h="88264">
                  <a:moveTo>
                    <a:pt x="236890" y="0"/>
                  </a:moveTo>
                  <a:lnTo>
                    <a:pt x="112013" y="0"/>
                  </a:lnTo>
                  <a:lnTo>
                    <a:pt x="0" y="87784"/>
                  </a:lnTo>
                  <a:lnTo>
                    <a:pt x="348903" y="87784"/>
                  </a:lnTo>
                  <a:lnTo>
                    <a:pt x="347978" y="87028"/>
                  </a:lnTo>
                  <a:lnTo>
                    <a:pt x="336039" y="87028"/>
                  </a:lnTo>
                  <a:lnTo>
                    <a:pt x="327347" y="80218"/>
                  </a:lnTo>
                  <a:lnTo>
                    <a:pt x="21954" y="80218"/>
                  </a:lnTo>
                  <a:lnTo>
                    <a:pt x="115039" y="7566"/>
                  </a:lnTo>
                  <a:lnTo>
                    <a:pt x="246579" y="7566"/>
                  </a:lnTo>
                  <a:lnTo>
                    <a:pt x="236890" y="0"/>
                  </a:lnTo>
                  <a:close/>
                </a:path>
                <a:path w="349250" h="88264">
                  <a:moveTo>
                    <a:pt x="246579" y="7566"/>
                  </a:moveTo>
                  <a:lnTo>
                    <a:pt x="234620" y="7566"/>
                  </a:lnTo>
                  <a:lnTo>
                    <a:pt x="336039" y="87028"/>
                  </a:lnTo>
                  <a:lnTo>
                    <a:pt x="338309" y="84001"/>
                  </a:lnTo>
                  <a:lnTo>
                    <a:pt x="338309" y="80218"/>
                  </a:lnTo>
                  <a:lnTo>
                    <a:pt x="339610" y="80218"/>
                  </a:lnTo>
                  <a:lnTo>
                    <a:pt x="246579" y="7566"/>
                  </a:lnTo>
                  <a:close/>
                </a:path>
                <a:path w="349250" h="88264">
                  <a:moveTo>
                    <a:pt x="340579" y="80974"/>
                  </a:moveTo>
                  <a:lnTo>
                    <a:pt x="336039" y="87028"/>
                  </a:lnTo>
                  <a:lnTo>
                    <a:pt x="347978" y="87028"/>
                  </a:lnTo>
                  <a:lnTo>
                    <a:pt x="340579" y="80974"/>
                  </a:lnTo>
                  <a:close/>
                </a:path>
                <a:path w="349250" h="88264">
                  <a:moveTo>
                    <a:pt x="339610" y="80218"/>
                  </a:moveTo>
                  <a:lnTo>
                    <a:pt x="338309" y="80218"/>
                  </a:lnTo>
                  <a:lnTo>
                    <a:pt x="338309" y="84001"/>
                  </a:lnTo>
                  <a:lnTo>
                    <a:pt x="340579" y="80974"/>
                  </a:lnTo>
                  <a:lnTo>
                    <a:pt x="339610" y="8021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421">
              <a:extLst>
                <a:ext uri="{FF2B5EF4-FFF2-40B4-BE49-F238E27FC236}">
                  <a16:creationId xmlns:a16="http://schemas.microsoft.com/office/drawing/2014/main" id="{CD599A99-1BB6-7EA4-39F5-4478CA573536}"/>
                </a:ext>
              </a:extLst>
            </p:cNvPr>
            <p:cNvSpPr/>
            <p:nvPr/>
          </p:nvSpPr>
          <p:spPr>
            <a:xfrm>
              <a:off x="10227614" y="517358"/>
              <a:ext cx="186045" cy="59472"/>
            </a:xfrm>
            <a:custGeom>
              <a:avLst/>
              <a:gdLst/>
              <a:ahLst/>
              <a:cxnLst/>
              <a:rect l="l" t="t" r="r" b="b"/>
              <a:pathLst>
                <a:path w="338454" h="91439">
                  <a:moveTo>
                    <a:pt x="231593" y="0"/>
                  </a:moveTo>
                  <a:lnTo>
                    <a:pt x="106716" y="0"/>
                  </a:lnTo>
                  <a:lnTo>
                    <a:pt x="105959" y="756"/>
                  </a:lnTo>
                  <a:lnTo>
                    <a:pt x="104445" y="1513"/>
                  </a:lnTo>
                  <a:lnTo>
                    <a:pt x="2270" y="81731"/>
                  </a:lnTo>
                  <a:lnTo>
                    <a:pt x="756" y="82488"/>
                  </a:lnTo>
                  <a:lnTo>
                    <a:pt x="0" y="85514"/>
                  </a:lnTo>
                  <a:lnTo>
                    <a:pt x="756" y="87784"/>
                  </a:lnTo>
                  <a:lnTo>
                    <a:pt x="1513" y="89298"/>
                  </a:lnTo>
                  <a:lnTo>
                    <a:pt x="3783" y="90811"/>
                  </a:lnTo>
                  <a:lnTo>
                    <a:pt x="336039" y="90811"/>
                  </a:lnTo>
                  <a:lnTo>
                    <a:pt x="338309" y="88541"/>
                  </a:lnTo>
                  <a:lnTo>
                    <a:pt x="338309" y="83244"/>
                  </a:lnTo>
                  <a:lnTo>
                    <a:pt x="337552" y="81731"/>
                  </a:lnTo>
                  <a:lnTo>
                    <a:pt x="335282" y="80974"/>
                  </a:lnTo>
                  <a:lnTo>
                    <a:pt x="334316" y="80218"/>
                  </a:lnTo>
                  <a:lnTo>
                    <a:pt x="21954" y="80218"/>
                  </a:lnTo>
                  <a:lnTo>
                    <a:pt x="109742" y="11350"/>
                  </a:lnTo>
                  <a:lnTo>
                    <a:pt x="246418" y="11350"/>
                  </a:lnTo>
                  <a:lnTo>
                    <a:pt x="233863" y="1513"/>
                  </a:lnTo>
                  <a:lnTo>
                    <a:pt x="233106" y="756"/>
                  </a:lnTo>
                  <a:lnTo>
                    <a:pt x="231593" y="0"/>
                  </a:lnTo>
                  <a:close/>
                </a:path>
                <a:path w="338454" h="91439">
                  <a:moveTo>
                    <a:pt x="246418" y="11350"/>
                  </a:moveTo>
                  <a:lnTo>
                    <a:pt x="228566" y="11350"/>
                  </a:lnTo>
                  <a:lnTo>
                    <a:pt x="317121" y="80218"/>
                  </a:lnTo>
                  <a:lnTo>
                    <a:pt x="334316" y="80218"/>
                  </a:lnTo>
                  <a:lnTo>
                    <a:pt x="246418" y="1135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422">
              <a:extLst>
                <a:ext uri="{FF2B5EF4-FFF2-40B4-BE49-F238E27FC236}">
                  <a16:creationId xmlns:a16="http://schemas.microsoft.com/office/drawing/2014/main" id="{65E928A3-54B8-F6C5-B8C3-CF2972566B54}"/>
                </a:ext>
              </a:extLst>
            </p:cNvPr>
            <p:cNvSpPr/>
            <p:nvPr/>
          </p:nvSpPr>
          <p:spPr>
            <a:xfrm>
              <a:off x="10225950" y="514891"/>
              <a:ext cx="189884" cy="64015"/>
            </a:xfrm>
            <a:custGeom>
              <a:avLst/>
              <a:gdLst/>
              <a:ahLst/>
              <a:cxnLst/>
              <a:rect l="l" t="t" r="r" b="b"/>
              <a:pathLst>
                <a:path w="345439" h="98425">
                  <a:moveTo>
                    <a:pt x="235376" y="0"/>
                  </a:moveTo>
                  <a:lnTo>
                    <a:pt x="108986" y="0"/>
                  </a:lnTo>
                  <a:lnTo>
                    <a:pt x="107472" y="756"/>
                  </a:lnTo>
                  <a:lnTo>
                    <a:pt x="105202" y="2280"/>
                  </a:lnTo>
                  <a:lnTo>
                    <a:pt x="3026" y="82498"/>
                  </a:lnTo>
                  <a:lnTo>
                    <a:pt x="756" y="84011"/>
                  </a:lnTo>
                  <a:lnTo>
                    <a:pt x="0" y="87038"/>
                  </a:lnTo>
                  <a:lnTo>
                    <a:pt x="0" y="92334"/>
                  </a:lnTo>
                  <a:lnTo>
                    <a:pt x="1513" y="96118"/>
                  </a:lnTo>
                  <a:lnTo>
                    <a:pt x="5296" y="98388"/>
                  </a:lnTo>
                  <a:lnTo>
                    <a:pt x="336039" y="98388"/>
                  </a:lnTo>
                  <a:lnTo>
                    <a:pt x="336039" y="90821"/>
                  </a:lnTo>
                  <a:lnTo>
                    <a:pt x="9080" y="90821"/>
                  </a:lnTo>
                  <a:lnTo>
                    <a:pt x="7567" y="90064"/>
                  </a:lnTo>
                  <a:lnTo>
                    <a:pt x="7567" y="87794"/>
                  </a:lnTo>
                  <a:lnTo>
                    <a:pt x="110499" y="8333"/>
                  </a:lnTo>
                  <a:lnTo>
                    <a:pt x="111256" y="7576"/>
                  </a:lnTo>
                  <a:lnTo>
                    <a:pt x="245971" y="7576"/>
                  </a:lnTo>
                  <a:lnTo>
                    <a:pt x="239160" y="2280"/>
                  </a:lnTo>
                  <a:lnTo>
                    <a:pt x="237646" y="756"/>
                  </a:lnTo>
                  <a:lnTo>
                    <a:pt x="235376" y="0"/>
                  </a:lnTo>
                  <a:close/>
                </a:path>
                <a:path w="345439" h="98425">
                  <a:moveTo>
                    <a:pt x="245971" y="7576"/>
                  </a:moveTo>
                  <a:lnTo>
                    <a:pt x="233863" y="7576"/>
                  </a:lnTo>
                  <a:lnTo>
                    <a:pt x="234620" y="8333"/>
                  </a:lnTo>
                  <a:lnTo>
                    <a:pt x="336795" y="87794"/>
                  </a:lnTo>
                  <a:lnTo>
                    <a:pt x="337552" y="89308"/>
                  </a:lnTo>
                  <a:lnTo>
                    <a:pt x="337552" y="90064"/>
                  </a:lnTo>
                  <a:lnTo>
                    <a:pt x="336795" y="90821"/>
                  </a:lnTo>
                  <a:lnTo>
                    <a:pt x="336039" y="90821"/>
                  </a:lnTo>
                  <a:lnTo>
                    <a:pt x="336039" y="98388"/>
                  </a:lnTo>
                  <a:lnTo>
                    <a:pt x="341336" y="98388"/>
                  </a:lnTo>
                  <a:lnTo>
                    <a:pt x="345119" y="94605"/>
                  </a:lnTo>
                  <a:lnTo>
                    <a:pt x="345119" y="86281"/>
                  </a:lnTo>
                  <a:lnTo>
                    <a:pt x="344514" y="84768"/>
                  </a:lnTo>
                  <a:lnTo>
                    <a:pt x="338309" y="84768"/>
                  </a:lnTo>
                  <a:lnTo>
                    <a:pt x="340510" y="81099"/>
                  </a:lnTo>
                  <a:lnTo>
                    <a:pt x="245971" y="7576"/>
                  </a:lnTo>
                  <a:close/>
                </a:path>
                <a:path w="345439" h="98425">
                  <a:moveTo>
                    <a:pt x="233106" y="11360"/>
                  </a:moveTo>
                  <a:lnTo>
                    <a:pt x="112013" y="11360"/>
                  </a:lnTo>
                  <a:lnTo>
                    <a:pt x="13620" y="87794"/>
                  </a:lnTo>
                  <a:lnTo>
                    <a:pt x="24981" y="87794"/>
                  </a:lnTo>
                  <a:lnTo>
                    <a:pt x="24981" y="80228"/>
                  </a:lnTo>
                  <a:lnTo>
                    <a:pt x="35953" y="80228"/>
                  </a:lnTo>
                  <a:lnTo>
                    <a:pt x="114283" y="18927"/>
                  </a:lnTo>
                  <a:lnTo>
                    <a:pt x="242847" y="18927"/>
                  </a:lnTo>
                  <a:lnTo>
                    <a:pt x="233106" y="11360"/>
                  </a:lnTo>
                  <a:close/>
                </a:path>
                <a:path w="345439" h="98425">
                  <a:moveTo>
                    <a:pt x="24981" y="84011"/>
                  </a:moveTo>
                  <a:lnTo>
                    <a:pt x="24981" y="87794"/>
                  </a:lnTo>
                  <a:lnTo>
                    <a:pt x="331498" y="87794"/>
                  </a:lnTo>
                  <a:lnTo>
                    <a:pt x="330524" y="87038"/>
                  </a:lnTo>
                  <a:lnTo>
                    <a:pt x="27251" y="87038"/>
                  </a:lnTo>
                  <a:lnTo>
                    <a:pt x="24981" y="84011"/>
                  </a:lnTo>
                  <a:close/>
                </a:path>
                <a:path w="345439" h="98425">
                  <a:moveTo>
                    <a:pt x="35953" y="80228"/>
                  </a:moveTo>
                  <a:lnTo>
                    <a:pt x="24981" y="80228"/>
                  </a:lnTo>
                  <a:lnTo>
                    <a:pt x="24981" y="84011"/>
                  </a:lnTo>
                  <a:lnTo>
                    <a:pt x="27251" y="87038"/>
                  </a:lnTo>
                  <a:lnTo>
                    <a:pt x="35953" y="80228"/>
                  </a:lnTo>
                  <a:close/>
                </a:path>
                <a:path w="345439" h="98425">
                  <a:moveTo>
                    <a:pt x="242847" y="18927"/>
                  </a:moveTo>
                  <a:lnTo>
                    <a:pt x="230836" y="18927"/>
                  </a:lnTo>
                  <a:lnTo>
                    <a:pt x="309554" y="80228"/>
                  </a:lnTo>
                  <a:lnTo>
                    <a:pt x="35953" y="80228"/>
                  </a:lnTo>
                  <a:lnTo>
                    <a:pt x="27251" y="87038"/>
                  </a:lnTo>
                  <a:lnTo>
                    <a:pt x="330524" y="87038"/>
                  </a:lnTo>
                  <a:lnTo>
                    <a:pt x="242847" y="18927"/>
                  </a:lnTo>
                  <a:close/>
                </a:path>
                <a:path w="345439" h="98425">
                  <a:moveTo>
                    <a:pt x="340510" y="81099"/>
                  </a:moveTo>
                  <a:lnTo>
                    <a:pt x="338309" y="84768"/>
                  </a:lnTo>
                  <a:lnTo>
                    <a:pt x="341336" y="81741"/>
                  </a:lnTo>
                  <a:lnTo>
                    <a:pt x="340510" y="81099"/>
                  </a:lnTo>
                  <a:close/>
                </a:path>
                <a:path w="345439" h="98425">
                  <a:moveTo>
                    <a:pt x="340579" y="80984"/>
                  </a:moveTo>
                  <a:lnTo>
                    <a:pt x="341336" y="81741"/>
                  </a:lnTo>
                  <a:lnTo>
                    <a:pt x="338309" y="84768"/>
                  </a:lnTo>
                  <a:lnTo>
                    <a:pt x="344514" y="84768"/>
                  </a:lnTo>
                  <a:lnTo>
                    <a:pt x="343606" y="82498"/>
                  </a:lnTo>
                  <a:lnTo>
                    <a:pt x="340579" y="80984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423">
              <a:extLst>
                <a:ext uri="{FF2B5EF4-FFF2-40B4-BE49-F238E27FC236}">
                  <a16:creationId xmlns:a16="http://schemas.microsoft.com/office/drawing/2014/main" id="{0D2CB59D-EB51-4963-0E58-96F3CFD4A21E}"/>
                </a:ext>
              </a:extLst>
            </p:cNvPr>
            <p:cNvSpPr/>
            <p:nvPr/>
          </p:nvSpPr>
          <p:spPr>
            <a:xfrm>
              <a:off x="10229694" y="616783"/>
              <a:ext cx="179413" cy="0"/>
            </a:xfrm>
            <a:custGeom>
              <a:avLst/>
              <a:gdLst/>
              <a:ahLst/>
              <a:cxnLst/>
              <a:rect l="l" t="t" r="r" b="b"/>
              <a:pathLst>
                <a:path w="326389">
                  <a:moveTo>
                    <a:pt x="0" y="0"/>
                  </a:moveTo>
                  <a:lnTo>
                    <a:pt x="326201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424">
              <a:extLst>
                <a:ext uri="{FF2B5EF4-FFF2-40B4-BE49-F238E27FC236}">
                  <a16:creationId xmlns:a16="http://schemas.microsoft.com/office/drawing/2014/main" id="{C7C51133-EC3C-1A96-096A-9AA0CFA51472}"/>
                </a:ext>
              </a:extLst>
            </p:cNvPr>
            <p:cNvSpPr/>
            <p:nvPr/>
          </p:nvSpPr>
          <p:spPr>
            <a:xfrm>
              <a:off x="10226782" y="616783"/>
              <a:ext cx="185347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795" y="0"/>
                  </a:lnTo>
                </a:path>
              </a:pathLst>
            </a:custGeom>
            <a:ln w="1059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425">
              <a:extLst>
                <a:ext uri="{FF2B5EF4-FFF2-40B4-BE49-F238E27FC236}">
                  <a16:creationId xmlns:a16="http://schemas.microsoft.com/office/drawing/2014/main" id="{289D3B1D-FCFF-C9ED-F768-17A7750F4D63}"/>
                </a:ext>
              </a:extLst>
            </p:cNvPr>
            <p:cNvSpPr/>
            <p:nvPr/>
          </p:nvSpPr>
          <p:spPr>
            <a:xfrm>
              <a:off x="10224703" y="610878"/>
              <a:ext cx="189535" cy="11977"/>
            </a:xfrm>
            <a:custGeom>
              <a:avLst/>
              <a:gdLst/>
              <a:ahLst/>
              <a:cxnLst/>
              <a:rect l="l" t="t" r="r" b="b"/>
              <a:pathLst>
                <a:path w="344804" h="18414">
                  <a:moveTo>
                    <a:pt x="340579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4540" y="18160"/>
                  </a:lnTo>
                  <a:lnTo>
                    <a:pt x="335282" y="18160"/>
                  </a:lnTo>
                  <a:lnTo>
                    <a:pt x="335282" y="10593"/>
                  </a:lnTo>
                  <a:lnTo>
                    <a:pt x="8323" y="10593"/>
                  </a:lnTo>
                  <a:lnTo>
                    <a:pt x="7567" y="9836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344362" y="7566"/>
                  </a:lnTo>
                  <a:lnTo>
                    <a:pt x="344362" y="3783"/>
                  </a:lnTo>
                  <a:lnTo>
                    <a:pt x="340579" y="0"/>
                  </a:lnTo>
                  <a:close/>
                </a:path>
                <a:path w="344804" h="18414">
                  <a:moveTo>
                    <a:pt x="344362" y="7566"/>
                  </a:moveTo>
                  <a:lnTo>
                    <a:pt x="336039" y="7566"/>
                  </a:lnTo>
                  <a:lnTo>
                    <a:pt x="336795" y="8323"/>
                  </a:lnTo>
                  <a:lnTo>
                    <a:pt x="336795" y="9836"/>
                  </a:lnTo>
                  <a:lnTo>
                    <a:pt x="336039" y="10593"/>
                  </a:lnTo>
                  <a:lnTo>
                    <a:pt x="335282" y="10593"/>
                  </a:lnTo>
                  <a:lnTo>
                    <a:pt x="335282" y="18160"/>
                  </a:lnTo>
                  <a:lnTo>
                    <a:pt x="340579" y="18160"/>
                  </a:lnTo>
                  <a:lnTo>
                    <a:pt x="344362" y="14376"/>
                  </a:lnTo>
                  <a:lnTo>
                    <a:pt x="34436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426">
              <a:extLst>
                <a:ext uri="{FF2B5EF4-FFF2-40B4-BE49-F238E27FC236}">
                  <a16:creationId xmlns:a16="http://schemas.microsoft.com/office/drawing/2014/main" id="{F99FFF22-360B-48A9-A05E-8BFFFF6CE36F}"/>
                </a:ext>
              </a:extLst>
            </p:cNvPr>
            <p:cNvSpPr/>
            <p:nvPr/>
          </p:nvSpPr>
          <p:spPr>
            <a:xfrm>
              <a:off x="10229694" y="672402"/>
              <a:ext cx="179413" cy="0"/>
            </a:xfrm>
            <a:custGeom>
              <a:avLst/>
              <a:gdLst/>
              <a:ahLst/>
              <a:cxnLst/>
              <a:rect l="l" t="t" r="r" b="b"/>
              <a:pathLst>
                <a:path w="326389">
                  <a:moveTo>
                    <a:pt x="0" y="0"/>
                  </a:moveTo>
                  <a:lnTo>
                    <a:pt x="326201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427">
              <a:extLst>
                <a:ext uri="{FF2B5EF4-FFF2-40B4-BE49-F238E27FC236}">
                  <a16:creationId xmlns:a16="http://schemas.microsoft.com/office/drawing/2014/main" id="{E039BE4D-3FAA-0382-3507-1329889B6C8A}"/>
                </a:ext>
              </a:extLst>
            </p:cNvPr>
            <p:cNvSpPr/>
            <p:nvPr/>
          </p:nvSpPr>
          <p:spPr>
            <a:xfrm>
              <a:off x="10226782" y="672155"/>
              <a:ext cx="185347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795" y="0"/>
                  </a:lnTo>
                </a:path>
              </a:pathLst>
            </a:custGeom>
            <a:ln w="1135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428">
              <a:extLst>
                <a:ext uri="{FF2B5EF4-FFF2-40B4-BE49-F238E27FC236}">
                  <a16:creationId xmlns:a16="http://schemas.microsoft.com/office/drawing/2014/main" id="{44E57D3A-C10E-465E-F2D5-4CFE8DAA3EAC}"/>
                </a:ext>
              </a:extLst>
            </p:cNvPr>
            <p:cNvSpPr/>
            <p:nvPr/>
          </p:nvSpPr>
          <p:spPr>
            <a:xfrm>
              <a:off x="10224703" y="666004"/>
              <a:ext cx="189535" cy="12390"/>
            </a:xfrm>
            <a:custGeom>
              <a:avLst/>
              <a:gdLst/>
              <a:ahLst/>
              <a:cxnLst/>
              <a:rect l="l" t="t" r="r" b="b"/>
              <a:pathLst>
                <a:path w="344804" h="19050">
                  <a:moveTo>
                    <a:pt x="340579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16"/>
                  </a:lnTo>
                  <a:lnTo>
                    <a:pt x="335282" y="18916"/>
                  </a:lnTo>
                  <a:lnTo>
                    <a:pt x="335282" y="11350"/>
                  </a:lnTo>
                  <a:lnTo>
                    <a:pt x="8323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344362" y="7566"/>
                  </a:lnTo>
                  <a:lnTo>
                    <a:pt x="344362" y="4540"/>
                  </a:lnTo>
                  <a:lnTo>
                    <a:pt x="340579" y="0"/>
                  </a:lnTo>
                  <a:close/>
                </a:path>
                <a:path w="344804" h="19050">
                  <a:moveTo>
                    <a:pt x="344362" y="7566"/>
                  </a:moveTo>
                  <a:lnTo>
                    <a:pt x="336039" y="7566"/>
                  </a:lnTo>
                  <a:lnTo>
                    <a:pt x="336795" y="8323"/>
                  </a:lnTo>
                  <a:lnTo>
                    <a:pt x="336795" y="10593"/>
                  </a:lnTo>
                  <a:lnTo>
                    <a:pt x="336039" y="11350"/>
                  </a:lnTo>
                  <a:lnTo>
                    <a:pt x="335282" y="11350"/>
                  </a:lnTo>
                  <a:lnTo>
                    <a:pt x="335282" y="18916"/>
                  </a:lnTo>
                  <a:lnTo>
                    <a:pt x="340579" y="18916"/>
                  </a:lnTo>
                  <a:lnTo>
                    <a:pt x="344362" y="14376"/>
                  </a:lnTo>
                  <a:lnTo>
                    <a:pt x="34436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429">
              <a:extLst>
                <a:ext uri="{FF2B5EF4-FFF2-40B4-BE49-F238E27FC236}">
                  <a16:creationId xmlns:a16="http://schemas.microsoft.com/office/drawing/2014/main" id="{7B870439-7DCE-7E00-84C5-F92973214ECA}"/>
                </a:ext>
              </a:extLst>
            </p:cNvPr>
            <p:cNvSpPr/>
            <p:nvPr/>
          </p:nvSpPr>
          <p:spPr>
            <a:xfrm>
              <a:off x="10229694" y="728020"/>
              <a:ext cx="179413" cy="0"/>
            </a:xfrm>
            <a:custGeom>
              <a:avLst/>
              <a:gdLst/>
              <a:ahLst/>
              <a:cxnLst/>
              <a:rect l="l" t="t" r="r" b="b"/>
              <a:pathLst>
                <a:path w="326389">
                  <a:moveTo>
                    <a:pt x="0" y="0"/>
                  </a:moveTo>
                  <a:lnTo>
                    <a:pt x="326201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430">
              <a:extLst>
                <a:ext uri="{FF2B5EF4-FFF2-40B4-BE49-F238E27FC236}">
                  <a16:creationId xmlns:a16="http://schemas.microsoft.com/office/drawing/2014/main" id="{090B1AA7-A6F5-763E-6503-B971208EB372}"/>
                </a:ext>
              </a:extLst>
            </p:cNvPr>
            <p:cNvSpPr/>
            <p:nvPr/>
          </p:nvSpPr>
          <p:spPr>
            <a:xfrm>
              <a:off x="10226782" y="727774"/>
              <a:ext cx="185347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795" y="0"/>
                  </a:lnTo>
                </a:path>
              </a:pathLst>
            </a:custGeom>
            <a:ln w="1135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431">
              <a:extLst>
                <a:ext uri="{FF2B5EF4-FFF2-40B4-BE49-F238E27FC236}">
                  <a16:creationId xmlns:a16="http://schemas.microsoft.com/office/drawing/2014/main" id="{023E8FFE-3CA0-9212-E157-143EAF66B373}"/>
                </a:ext>
              </a:extLst>
            </p:cNvPr>
            <p:cNvSpPr/>
            <p:nvPr/>
          </p:nvSpPr>
          <p:spPr>
            <a:xfrm>
              <a:off x="10224703" y="721622"/>
              <a:ext cx="189535" cy="12390"/>
            </a:xfrm>
            <a:custGeom>
              <a:avLst/>
              <a:gdLst/>
              <a:ahLst/>
              <a:cxnLst/>
              <a:rect l="l" t="t" r="r" b="b"/>
              <a:pathLst>
                <a:path w="344804" h="19050">
                  <a:moveTo>
                    <a:pt x="340579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16"/>
                  </a:lnTo>
                  <a:lnTo>
                    <a:pt x="335282" y="18916"/>
                  </a:lnTo>
                  <a:lnTo>
                    <a:pt x="335282" y="11350"/>
                  </a:lnTo>
                  <a:lnTo>
                    <a:pt x="8323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344362" y="7566"/>
                  </a:lnTo>
                  <a:lnTo>
                    <a:pt x="344362" y="4540"/>
                  </a:lnTo>
                  <a:lnTo>
                    <a:pt x="340579" y="0"/>
                  </a:lnTo>
                  <a:close/>
                </a:path>
                <a:path w="344804" h="19050">
                  <a:moveTo>
                    <a:pt x="344362" y="7566"/>
                  </a:moveTo>
                  <a:lnTo>
                    <a:pt x="336039" y="7566"/>
                  </a:lnTo>
                  <a:lnTo>
                    <a:pt x="336795" y="8323"/>
                  </a:lnTo>
                  <a:lnTo>
                    <a:pt x="336795" y="10593"/>
                  </a:lnTo>
                  <a:lnTo>
                    <a:pt x="336039" y="11350"/>
                  </a:lnTo>
                  <a:lnTo>
                    <a:pt x="335282" y="11350"/>
                  </a:lnTo>
                  <a:lnTo>
                    <a:pt x="335282" y="18916"/>
                  </a:lnTo>
                  <a:lnTo>
                    <a:pt x="340579" y="18916"/>
                  </a:lnTo>
                  <a:lnTo>
                    <a:pt x="344362" y="14376"/>
                  </a:lnTo>
                  <a:lnTo>
                    <a:pt x="34436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432">
              <a:extLst>
                <a:ext uri="{FF2B5EF4-FFF2-40B4-BE49-F238E27FC236}">
                  <a16:creationId xmlns:a16="http://schemas.microsoft.com/office/drawing/2014/main" id="{D1D52CC8-9DFA-44EC-C6E0-269FCE8FEAA6}"/>
                </a:ext>
              </a:extLst>
            </p:cNvPr>
            <p:cNvSpPr/>
            <p:nvPr/>
          </p:nvSpPr>
          <p:spPr>
            <a:xfrm>
              <a:off x="10292098" y="481918"/>
              <a:ext cx="57412" cy="4429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433">
              <a:extLst>
                <a:ext uri="{FF2B5EF4-FFF2-40B4-BE49-F238E27FC236}">
                  <a16:creationId xmlns:a16="http://schemas.microsoft.com/office/drawing/2014/main" id="{BD44A89F-3E25-0EED-29A6-4BCF8EEDB760}"/>
                </a:ext>
              </a:extLst>
            </p:cNvPr>
            <p:cNvSpPr/>
            <p:nvPr/>
          </p:nvSpPr>
          <p:spPr>
            <a:xfrm>
              <a:off x="10395693" y="740815"/>
              <a:ext cx="186045" cy="0"/>
            </a:xfrm>
            <a:custGeom>
              <a:avLst/>
              <a:gdLst/>
              <a:ahLst/>
              <a:cxnLst/>
              <a:rect l="l" t="t" r="r" b="b"/>
              <a:pathLst>
                <a:path w="338454">
                  <a:moveTo>
                    <a:pt x="0" y="0"/>
                  </a:moveTo>
                  <a:lnTo>
                    <a:pt x="338309" y="0"/>
                  </a:lnTo>
                </a:path>
              </a:pathLst>
            </a:custGeom>
            <a:ln w="1059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434">
              <a:extLst>
                <a:ext uri="{FF2B5EF4-FFF2-40B4-BE49-F238E27FC236}">
                  <a16:creationId xmlns:a16="http://schemas.microsoft.com/office/drawing/2014/main" id="{B7B9677E-4F06-1EFE-BD92-FA67045AC20A}"/>
                </a:ext>
              </a:extLst>
            </p:cNvPr>
            <p:cNvSpPr/>
            <p:nvPr/>
          </p:nvSpPr>
          <p:spPr>
            <a:xfrm>
              <a:off x="10393613" y="740815"/>
              <a:ext cx="188139" cy="0"/>
            </a:xfrm>
            <a:custGeom>
              <a:avLst/>
              <a:gdLst/>
              <a:ahLst/>
              <a:cxnLst/>
              <a:rect l="l" t="t" r="r" b="b"/>
              <a:pathLst>
                <a:path w="342264">
                  <a:moveTo>
                    <a:pt x="0" y="0"/>
                  </a:moveTo>
                  <a:lnTo>
                    <a:pt x="342092" y="0"/>
                  </a:lnTo>
                </a:path>
              </a:pathLst>
            </a:custGeom>
            <a:ln w="18160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435">
              <a:extLst>
                <a:ext uri="{FF2B5EF4-FFF2-40B4-BE49-F238E27FC236}">
                  <a16:creationId xmlns:a16="http://schemas.microsoft.com/office/drawing/2014/main" id="{704D465F-7806-D759-7039-715C528EB543}"/>
                </a:ext>
              </a:extLst>
            </p:cNvPr>
            <p:cNvSpPr/>
            <p:nvPr/>
          </p:nvSpPr>
          <p:spPr>
            <a:xfrm>
              <a:off x="10491795" y="674370"/>
              <a:ext cx="106501" cy="7235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436">
              <a:extLst>
                <a:ext uri="{FF2B5EF4-FFF2-40B4-BE49-F238E27FC236}">
                  <a16:creationId xmlns:a16="http://schemas.microsoft.com/office/drawing/2014/main" id="{4B8285CC-6C40-1F1D-739B-6E74CFB895ED}"/>
                </a:ext>
              </a:extLst>
            </p:cNvPr>
            <p:cNvSpPr/>
            <p:nvPr/>
          </p:nvSpPr>
          <p:spPr>
            <a:xfrm>
              <a:off x="10622427" y="546395"/>
              <a:ext cx="5934" cy="27258"/>
            </a:xfrm>
            <a:custGeom>
              <a:avLst/>
              <a:gdLst/>
              <a:ahLst/>
              <a:cxnLst/>
              <a:rect l="l" t="t" r="r" b="b"/>
              <a:pathLst>
                <a:path w="10795" h="41910">
                  <a:moveTo>
                    <a:pt x="8333" y="0"/>
                  </a:moveTo>
                  <a:lnTo>
                    <a:pt x="2270" y="0"/>
                  </a:lnTo>
                  <a:lnTo>
                    <a:pt x="0" y="2270"/>
                  </a:lnTo>
                  <a:lnTo>
                    <a:pt x="0" y="39357"/>
                  </a:lnTo>
                  <a:lnTo>
                    <a:pt x="2270" y="41627"/>
                  </a:lnTo>
                  <a:lnTo>
                    <a:pt x="8333" y="41627"/>
                  </a:lnTo>
                  <a:lnTo>
                    <a:pt x="10553" y="39357"/>
                  </a:lnTo>
                  <a:lnTo>
                    <a:pt x="10553" y="2270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437">
              <a:extLst>
                <a:ext uri="{FF2B5EF4-FFF2-40B4-BE49-F238E27FC236}">
                  <a16:creationId xmlns:a16="http://schemas.microsoft.com/office/drawing/2014/main" id="{2F34C5CE-9566-7DC7-C4CB-2A598DD939DF}"/>
                </a:ext>
              </a:extLst>
            </p:cNvPr>
            <p:cNvSpPr/>
            <p:nvPr/>
          </p:nvSpPr>
          <p:spPr>
            <a:xfrm>
              <a:off x="10620347" y="543933"/>
              <a:ext cx="10123" cy="32214"/>
            </a:xfrm>
            <a:custGeom>
              <a:avLst/>
              <a:gdLst/>
              <a:ahLst/>
              <a:cxnLst/>
              <a:rect l="l" t="t" r="r" b="b"/>
              <a:pathLst>
                <a:path w="18414" h="49530">
                  <a:moveTo>
                    <a:pt x="13630" y="0"/>
                  </a:moveTo>
                  <a:lnTo>
                    <a:pt x="3783" y="0"/>
                  </a:lnTo>
                  <a:lnTo>
                    <a:pt x="0" y="3783"/>
                  </a:lnTo>
                  <a:lnTo>
                    <a:pt x="0" y="45410"/>
                  </a:lnTo>
                  <a:lnTo>
                    <a:pt x="3783" y="49194"/>
                  </a:lnTo>
                  <a:lnTo>
                    <a:pt x="9090" y="49194"/>
                  </a:lnTo>
                  <a:lnTo>
                    <a:pt x="9090" y="41627"/>
                  </a:lnTo>
                  <a:lnTo>
                    <a:pt x="8283" y="41627"/>
                  </a:lnTo>
                  <a:lnTo>
                    <a:pt x="7577" y="40870"/>
                  </a:lnTo>
                  <a:lnTo>
                    <a:pt x="7577" y="8323"/>
                  </a:lnTo>
                  <a:lnTo>
                    <a:pt x="8283" y="7566"/>
                  </a:lnTo>
                  <a:lnTo>
                    <a:pt x="18171" y="7566"/>
                  </a:lnTo>
                  <a:lnTo>
                    <a:pt x="18171" y="3783"/>
                  </a:lnTo>
                  <a:lnTo>
                    <a:pt x="13630" y="0"/>
                  </a:lnTo>
                  <a:close/>
                </a:path>
                <a:path w="18414" h="49530">
                  <a:moveTo>
                    <a:pt x="18171" y="7566"/>
                  </a:moveTo>
                  <a:lnTo>
                    <a:pt x="9796" y="7566"/>
                  </a:lnTo>
                  <a:lnTo>
                    <a:pt x="10604" y="8323"/>
                  </a:lnTo>
                  <a:lnTo>
                    <a:pt x="10604" y="40870"/>
                  </a:lnTo>
                  <a:lnTo>
                    <a:pt x="9796" y="41627"/>
                  </a:lnTo>
                  <a:lnTo>
                    <a:pt x="9090" y="41627"/>
                  </a:lnTo>
                  <a:lnTo>
                    <a:pt x="9090" y="49194"/>
                  </a:lnTo>
                  <a:lnTo>
                    <a:pt x="13630" y="49194"/>
                  </a:lnTo>
                  <a:lnTo>
                    <a:pt x="18171" y="45410"/>
                  </a:lnTo>
                  <a:lnTo>
                    <a:pt x="18171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438">
              <a:extLst>
                <a:ext uri="{FF2B5EF4-FFF2-40B4-BE49-F238E27FC236}">
                  <a16:creationId xmlns:a16="http://schemas.microsoft.com/office/drawing/2014/main" id="{3DC35CBC-1D9E-522D-FE06-F593DD8C0EC1}"/>
                </a:ext>
              </a:extLst>
            </p:cNvPr>
            <p:cNvSpPr/>
            <p:nvPr/>
          </p:nvSpPr>
          <p:spPr>
            <a:xfrm>
              <a:off x="10594552" y="574945"/>
              <a:ext cx="60037" cy="176351"/>
            </a:xfrm>
            <a:custGeom>
              <a:avLst/>
              <a:gdLst/>
              <a:ahLst/>
              <a:cxnLst/>
              <a:rect l="l" t="t" r="r" b="b"/>
              <a:pathLst>
                <a:path w="109220" h="271144">
                  <a:moveTo>
                    <a:pt x="54503" y="0"/>
                  </a:moveTo>
                  <a:lnTo>
                    <a:pt x="33213" y="4256"/>
                  </a:lnTo>
                  <a:lnTo>
                    <a:pt x="15897" y="15890"/>
                  </a:lnTo>
                  <a:lnTo>
                    <a:pt x="4258" y="33199"/>
                  </a:lnTo>
                  <a:lnTo>
                    <a:pt x="0" y="54480"/>
                  </a:lnTo>
                  <a:lnTo>
                    <a:pt x="0" y="216440"/>
                  </a:lnTo>
                  <a:lnTo>
                    <a:pt x="4258" y="237721"/>
                  </a:lnTo>
                  <a:lnTo>
                    <a:pt x="15897" y="255031"/>
                  </a:lnTo>
                  <a:lnTo>
                    <a:pt x="33213" y="266664"/>
                  </a:lnTo>
                  <a:lnTo>
                    <a:pt x="54503" y="270921"/>
                  </a:lnTo>
                  <a:lnTo>
                    <a:pt x="75785" y="266664"/>
                  </a:lnTo>
                  <a:lnTo>
                    <a:pt x="93095" y="255031"/>
                  </a:lnTo>
                  <a:lnTo>
                    <a:pt x="104729" y="237721"/>
                  </a:lnTo>
                  <a:lnTo>
                    <a:pt x="108986" y="216440"/>
                  </a:lnTo>
                  <a:lnTo>
                    <a:pt x="108986" y="54480"/>
                  </a:lnTo>
                  <a:lnTo>
                    <a:pt x="104729" y="33199"/>
                  </a:lnTo>
                  <a:lnTo>
                    <a:pt x="93095" y="15890"/>
                  </a:lnTo>
                  <a:lnTo>
                    <a:pt x="75785" y="4256"/>
                  </a:lnTo>
                  <a:lnTo>
                    <a:pt x="5450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439">
              <a:extLst>
                <a:ext uri="{FF2B5EF4-FFF2-40B4-BE49-F238E27FC236}">
                  <a16:creationId xmlns:a16="http://schemas.microsoft.com/office/drawing/2014/main" id="{12EBABA9-C5FC-8028-070D-261EEE8D28BE}"/>
                </a:ext>
              </a:extLst>
            </p:cNvPr>
            <p:cNvSpPr/>
            <p:nvPr/>
          </p:nvSpPr>
          <p:spPr>
            <a:xfrm>
              <a:off x="10592472" y="572484"/>
              <a:ext cx="64225" cy="181307"/>
            </a:xfrm>
            <a:custGeom>
              <a:avLst/>
              <a:gdLst/>
              <a:ahLst/>
              <a:cxnLst/>
              <a:rect l="l" t="t" r="r" b="b"/>
              <a:pathLst>
                <a:path w="116839" h="278764">
                  <a:moveTo>
                    <a:pt x="58286" y="0"/>
                  </a:moveTo>
                  <a:lnTo>
                    <a:pt x="35443" y="4528"/>
                  </a:lnTo>
                  <a:lnTo>
                    <a:pt x="16933" y="16930"/>
                  </a:lnTo>
                  <a:lnTo>
                    <a:pt x="4528" y="35433"/>
                  </a:lnTo>
                  <a:lnTo>
                    <a:pt x="0" y="58264"/>
                  </a:lnTo>
                  <a:lnTo>
                    <a:pt x="0" y="220223"/>
                  </a:lnTo>
                  <a:lnTo>
                    <a:pt x="4528" y="243054"/>
                  </a:lnTo>
                  <a:lnTo>
                    <a:pt x="16933" y="261557"/>
                  </a:lnTo>
                  <a:lnTo>
                    <a:pt x="35443" y="273959"/>
                  </a:lnTo>
                  <a:lnTo>
                    <a:pt x="58286" y="278488"/>
                  </a:lnTo>
                  <a:lnTo>
                    <a:pt x="80806" y="273959"/>
                  </a:lnTo>
                  <a:lnTo>
                    <a:pt x="85352" y="270921"/>
                  </a:lnTo>
                  <a:lnTo>
                    <a:pt x="58286" y="270921"/>
                  </a:lnTo>
                  <a:lnTo>
                    <a:pt x="47923" y="269951"/>
                  </a:lnTo>
                  <a:lnTo>
                    <a:pt x="15867" y="249060"/>
                  </a:lnTo>
                  <a:lnTo>
                    <a:pt x="7567" y="220223"/>
                  </a:lnTo>
                  <a:lnTo>
                    <a:pt x="7567" y="58264"/>
                  </a:lnTo>
                  <a:lnTo>
                    <a:pt x="21944" y="21943"/>
                  </a:lnTo>
                  <a:lnTo>
                    <a:pt x="58286" y="7566"/>
                  </a:lnTo>
                  <a:lnTo>
                    <a:pt x="85352" y="7566"/>
                  </a:lnTo>
                  <a:lnTo>
                    <a:pt x="80806" y="4528"/>
                  </a:lnTo>
                  <a:lnTo>
                    <a:pt x="58286" y="0"/>
                  </a:lnTo>
                  <a:close/>
                </a:path>
                <a:path w="116839" h="278764">
                  <a:moveTo>
                    <a:pt x="85352" y="7566"/>
                  </a:moveTo>
                  <a:lnTo>
                    <a:pt x="58286" y="7566"/>
                  </a:lnTo>
                  <a:lnTo>
                    <a:pt x="68305" y="8536"/>
                  </a:lnTo>
                  <a:lnTo>
                    <a:pt x="77746" y="11350"/>
                  </a:lnTo>
                  <a:lnTo>
                    <a:pt x="107847" y="47800"/>
                  </a:lnTo>
                  <a:lnTo>
                    <a:pt x="108935" y="58264"/>
                  </a:lnTo>
                  <a:lnTo>
                    <a:pt x="108935" y="220223"/>
                  </a:lnTo>
                  <a:lnTo>
                    <a:pt x="93801" y="256544"/>
                  </a:lnTo>
                  <a:lnTo>
                    <a:pt x="58286" y="270921"/>
                  </a:lnTo>
                  <a:lnTo>
                    <a:pt x="85352" y="270921"/>
                  </a:lnTo>
                  <a:lnTo>
                    <a:pt x="99363" y="261557"/>
                  </a:lnTo>
                  <a:lnTo>
                    <a:pt x="111961" y="243054"/>
                  </a:lnTo>
                  <a:lnTo>
                    <a:pt x="116603" y="220223"/>
                  </a:lnTo>
                  <a:lnTo>
                    <a:pt x="116603" y="58264"/>
                  </a:lnTo>
                  <a:lnTo>
                    <a:pt x="111961" y="35433"/>
                  </a:lnTo>
                  <a:lnTo>
                    <a:pt x="99363" y="16930"/>
                  </a:lnTo>
                  <a:lnTo>
                    <a:pt x="8535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440">
              <a:extLst>
                <a:ext uri="{FF2B5EF4-FFF2-40B4-BE49-F238E27FC236}">
                  <a16:creationId xmlns:a16="http://schemas.microsoft.com/office/drawing/2014/main" id="{CD751370-96E7-977B-9BA8-73F5C5753CDC}"/>
                </a:ext>
              </a:extLst>
            </p:cNvPr>
            <p:cNvSpPr/>
            <p:nvPr/>
          </p:nvSpPr>
          <p:spPr>
            <a:xfrm>
              <a:off x="10591640" y="571008"/>
              <a:ext cx="65970" cy="184198"/>
            </a:xfrm>
            <a:custGeom>
              <a:avLst/>
              <a:gdLst/>
              <a:ahLst/>
              <a:cxnLst/>
              <a:rect l="l" t="t" r="r" b="b"/>
              <a:pathLst>
                <a:path w="120014" h="283210">
                  <a:moveTo>
                    <a:pt x="59800" y="0"/>
                  </a:moveTo>
                  <a:lnTo>
                    <a:pt x="36401" y="4776"/>
                  </a:lnTo>
                  <a:lnTo>
                    <a:pt x="17406" y="17781"/>
                  </a:lnTo>
                  <a:lnTo>
                    <a:pt x="4658" y="37029"/>
                  </a:lnTo>
                  <a:lnTo>
                    <a:pt x="0" y="60534"/>
                  </a:lnTo>
                  <a:lnTo>
                    <a:pt x="0" y="222493"/>
                  </a:lnTo>
                  <a:lnTo>
                    <a:pt x="4658" y="245999"/>
                  </a:lnTo>
                  <a:lnTo>
                    <a:pt x="17406" y="265251"/>
                  </a:lnTo>
                  <a:lnTo>
                    <a:pt x="36401" y="278260"/>
                  </a:lnTo>
                  <a:lnTo>
                    <a:pt x="59800" y="283038"/>
                  </a:lnTo>
                  <a:lnTo>
                    <a:pt x="83195" y="278260"/>
                  </a:lnTo>
                  <a:lnTo>
                    <a:pt x="92811" y="271677"/>
                  </a:lnTo>
                  <a:lnTo>
                    <a:pt x="59800" y="271677"/>
                  </a:lnTo>
                  <a:lnTo>
                    <a:pt x="40614" y="267823"/>
                  </a:lnTo>
                  <a:lnTo>
                    <a:pt x="24977" y="257301"/>
                  </a:lnTo>
                  <a:lnTo>
                    <a:pt x="14450" y="241670"/>
                  </a:lnTo>
                  <a:lnTo>
                    <a:pt x="10593" y="222493"/>
                  </a:lnTo>
                  <a:lnTo>
                    <a:pt x="10593" y="60534"/>
                  </a:lnTo>
                  <a:lnTo>
                    <a:pt x="14450" y="41357"/>
                  </a:lnTo>
                  <a:lnTo>
                    <a:pt x="24977" y="25727"/>
                  </a:lnTo>
                  <a:lnTo>
                    <a:pt x="40614" y="15204"/>
                  </a:lnTo>
                  <a:lnTo>
                    <a:pt x="59800" y="11350"/>
                  </a:lnTo>
                  <a:lnTo>
                    <a:pt x="92801" y="11350"/>
                  </a:lnTo>
                  <a:lnTo>
                    <a:pt x="83195" y="4776"/>
                  </a:lnTo>
                  <a:lnTo>
                    <a:pt x="59800" y="0"/>
                  </a:lnTo>
                  <a:close/>
                </a:path>
                <a:path w="120014" h="283210">
                  <a:moveTo>
                    <a:pt x="92801" y="11350"/>
                  </a:moveTo>
                  <a:lnTo>
                    <a:pt x="59800" y="11350"/>
                  </a:lnTo>
                  <a:lnTo>
                    <a:pt x="78970" y="15204"/>
                  </a:lnTo>
                  <a:lnTo>
                    <a:pt x="94583" y="25727"/>
                  </a:lnTo>
                  <a:lnTo>
                    <a:pt x="105089" y="41357"/>
                  </a:lnTo>
                  <a:lnTo>
                    <a:pt x="108935" y="60534"/>
                  </a:lnTo>
                  <a:lnTo>
                    <a:pt x="108935" y="222493"/>
                  </a:lnTo>
                  <a:lnTo>
                    <a:pt x="105089" y="241670"/>
                  </a:lnTo>
                  <a:lnTo>
                    <a:pt x="94583" y="257301"/>
                  </a:lnTo>
                  <a:lnTo>
                    <a:pt x="78970" y="267823"/>
                  </a:lnTo>
                  <a:lnTo>
                    <a:pt x="59800" y="271677"/>
                  </a:lnTo>
                  <a:lnTo>
                    <a:pt x="92811" y="271677"/>
                  </a:lnTo>
                  <a:lnTo>
                    <a:pt x="102201" y="265251"/>
                  </a:lnTo>
                  <a:lnTo>
                    <a:pt x="114964" y="245999"/>
                  </a:lnTo>
                  <a:lnTo>
                    <a:pt x="119630" y="222493"/>
                  </a:lnTo>
                  <a:lnTo>
                    <a:pt x="119630" y="60534"/>
                  </a:lnTo>
                  <a:lnTo>
                    <a:pt x="114964" y="37029"/>
                  </a:lnTo>
                  <a:lnTo>
                    <a:pt x="102201" y="17781"/>
                  </a:lnTo>
                  <a:lnTo>
                    <a:pt x="92801" y="1135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441">
              <a:extLst>
                <a:ext uri="{FF2B5EF4-FFF2-40B4-BE49-F238E27FC236}">
                  <a16:creationId xmlns:a16="http://schemas.microsoft.com/office/drawing/2014/main" id="{E61FD654-2A64-15D4-FCE8-3DE03D6D4F50}"/>
                </a:ext>
              </a:extLst>
            </p:cNvPr>
            <p:cNvSpPr/>
            <p:nvPr/>
          </p:nvSpPr>
          <p:spPr>
            <a:xfrm>
              <a:off x="10589561" y="568547"/>
              <a:ext cx="70160" cy="189154"/>
            </a:xfrm>
            <a:custGeom>
              <a:avLst/>
              <a:gdLst/>
              <a:ahLst/>
              <a:cxnLst/>
              <a:rect l="l" t="t" r="r" b="b"/>
              <a:pathLst>
                <a:path w="127635" h="290830">
                  <a:moveTo>
                    <a:pt x="63583" y="0"/>
                  </a:moveTo>
                  <a:lnTo>
                    <a:pt x="38636" y="5048"/>
                  </a:lnTo>
                  <a:lnTo>
                    <a:pt x="18447" y="18822"/>
                  </a:lnTo>
                  <a:lnTo>
                    <a:pt x="4930" y="39264"/>
                  </a:lnTo>
                  <a:lnTo>
                    <a:pt x="0" y="64317"/>
                  </a:lnTo>
                  <a:lnTo>
                    <a:pt x="0" y="226277"/>
                  </a:lnTo>
                  <a:lnTo>
                    <a:pt x="4930" y="251331"/>
                  </a:lnTo>
                  <a:lnTo>
                    <a:pt x="18447" y="271777"/>
                  </a:lnTo>
                  <a:lnTo>
                    <a:pt x="38636" y="285554"/>
                  </a:lnTo>
                  <a:lnTo>
                    <a:pt x="63583" y="290605"/>
                  </a:lnTo>
                  <a:lnTo>
                    <a:pt x="63583" y="283028"/>
                  </a:lnTo>
                  <a:lnTo>
                    <a:pt x="52097" y="281810"/>
                  </a:lnTo>
                  <a:lnTo>
                    <a:pt x="41534" y="278393"/>
                  </a:lnTo>
                  <a:lnTo>
                    <a:pt x="11823" y="248315"/>
                  </a:lnTo>
                  <a:lnTo>
                    <a:pt x="7567" y="226277"/>
                  </a:lnTo>
                  <a:lnTo>
                    <a:pt x="7567" y="64317"/>
                  </a:lnTo>
                  <a:lnTo>
                    <a:pt x="23457" y="24213"/>
                  </a:lnTo>
                  <a:lnTo>
                    <a:pt x="63583" y="7566"/>
                  </a:lnTo>
                  <a:lnTo>
                    <a:pt x="91896" y="7566"/>
                  </a:lnTo>
                  <a:lnTo>
                    <a:pt x="88200" y="5048"/>
                  </a:lnTo>
                  <a:lnTo>
                    <a:pt x="63583" y="0"/>
                  </a:lnTo>
                  <a:close/>
                </a:path>
                <a:path w="127635" h="290830">
                  <a:moveTo>
                    <a:pt x="91896" y="7566"/>
                  </a:moveTo>
                  <a:lnTo>
                    <a:pt x="63583" y="7566"/>
                  </a:lnTo>
                  <a:lnTo>
                    <a:pt x="74726" y="8784"/>
                  </a:lnTo>
                  <a:lnTo>
                    <a:pt x="85225" y="12201"/>
                  </a:lnTo>
                  <a:lnTo>
                    <a:pt x="115229" y="42279"/>
                  </a:lnTo>
                  <a:lnTo>
                    <a:pt x="119580" y="64317"/>
                  </a:lnTo>
                  <a:lnTo>
                    <a:pt x="119580" y="226277"/>
                  </a:lnTo>
                  <a:lnTo>
                    <a:pt x="102932" y="266381"/>
                  </a:lnTo>
                  <a:lnTo>
                    <a:pt x="63583" y="283028"/>
                  </a:lnTo>
                  <a:lnTo>
                    <a:pt x="63583" y="290605"/>
                  </a:lnTo>
                  <a:lnTo>
                    <a:pt x="88200" y="285554"/>
                  </a:lnTo>
                  <a:lnTo>
                    <a:pt x="108418" y="271777"/>
                  </a:lnTo>
                  <a:lnTo>
                    <a:pt x="122110" y="251331"/>
                  </a:lnTo>
                  <a:lnTo>
                    <a:pt x="127147" y="226277"/>
                  </a:lnTo>
                  <a:lnTo>
                    <a:pt x="127147" y="64317"/>
                  </a:lnTo>
                  <a:lnTo>
                    <a:pt x="122110" y="39264"/>
                  </a:lnTo>
                  <a:lnTo>
                    <a:pt x="108418" y="18822"/>
                  </a:lnTo>
                  <a:lnTo>
                    <a:pt x="91896" y="7566"/>
                  </a:lnTo>
                  <a:close/>
                </a:path>
                <a:path w="127635" h="290830">
                  <a:moveTo>
                    <a:pt x="63583" y="11350"/>
                  </a:moveTo>
                  <a:lnTo>
                    <a:pt x="42849" y="15476"/>
                  </a:lnTo>
                  <a:lnTo>
                    <a:pt x="26018" y="26767"/>
                  </a:lnTo>
                  <a:lnTo>
                    <a:pt x="14722" y="43591"/>
                  </a:lnTo>
                  <a:lnTo>
                    <a:pt x="10593" y="64317"/>
                  </a:lnTo>
                  <a:lnTo>
                    <a:pt x="10593" y="226277"/>
                  </a:lnTo>
                  <a:lnTo>
                    <a:pt x="14722" y="247003"/>
                  </a:lnTo>
                  <a:lnTo>
                    <a:pt x="26018" y="263827"/>
                  </a:lnTo>
                  <a:lnTo>
                    <a:pt x="42849" y="275118"/>
                  </a:lnTo>
                  <a:lnTo>
                    <a:pt x="63583" y="279244"/>
                  </a:lnTo>
                  <a:lnTo>
                    <a:pt x="83991" y="275118"/>
                  </a:lnTo>
                  <a:lnTo>
                    <a:pt x="89128" y="271677"/>
                  </a:lnTo>
                  <a:lnTo>
                    <a:pt x="63583" y="271677"/>
                  </a:lnTo>
                  <a:lnTo>
                    <a:pt x="54249" y="270732"/>
                  </a:lnTo>
                  <a:lnTo>
                    <a:pt x="21851" y="244248"/>
                  </a:lnTo>
                  <a:lnTo>
                    <a:pt x="18161" y="226277"/>
                  </a:lnTo>
                  <a:lnTo>
                    <a:pt x="18161" y="64317"/>
                  </a:lnTo>
                  <a:lnTo>
                    <a:pt x="38141" y="26578"/>
                  </a:lnTo>
                  <a:lnTo>
                    <a:pt x="63583" y="18916"/>
                  </a:lnTo>
                  <a:lnTo>
                    <a:pt x="63583" y="11350"/>
                  </a:lnTo>
                  <a:close/>
                </a:path>
                <a:path w="127635" h="290830">
                  <a:moveTo>
                    <a:pt x="63583" y="11350"/>
                  </a:moveTo>
                  <a:lnTo>
                    <a:pt x="63583" y="18916"/>
                  </a:lnTo>
                  <a:lnTo>
                    <a:pt x="72479" y="19862"/>
                  </a:lnTo>
                  <a:lnTo>
                    <a:pt x="80874" y="22511"/>
                  </a:lnTo>
                  <a:lnTo>
                    <a:pt x="108021" y="54977"/>
                  </a:lnTo>
                  <a:lnTo>
                    <a:pt x="108986" y="64317"/>
                  </a:lnTo>
                  <a:lnTo>
                    <a:pt x="108986" y="226277"/>
                  </a:lnTo>
                  <a:lnTo>
                    <a:pt x="88569" y="264016"/>
                  </a:lnTo>
                  <a:lnTo>
                    <a:pt x="63583" y="271677"/>
                  </a:lnTo>
                  <a:lnTo>
                    <a:pt x="89128" y="271677"/>
                  </a:lnTo>
                  <a:lnTo>
                    <a:pt x="100851" y="263827"/>
                  </a:lnTo>
                  <a:lnTo>
                    <a:pt x="112320" y="247003"/>
                  </a:lnTo>
                  <a:lnTo>
                    <a:pt x="116553" y="226277"/>
                  </a:lnTo>
                  <a:lnTo>
                    <a:pt x="116553" y="64317"/>
                  </a:lnTo>
                  <a:lnTo>
                    <a:pt x="112320" y="43591"/>
                  </a:lnTo>
                  <a:lnTo>
                    <a:pt x="100851" y="26767"/>
                  </a:lnTo>
                  <a:lnTo>
                    <a:pt x="83991" y="15476"/>
                  </a:lnTo>
                  <a:lnTo>
                    <a:pt x="63583" y="1135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442">
              <a:extLst>
                <a:ext uri="{FF2B5EF4-FFF2-40B4-BE49-F238E27FC236}">
                  <a16:creationId xmlns:a16="http://schemas.microsoft.com/office/drawing/2014/main" id="{6273B423-9BD2-FEF7-B7BF-19EE290F324C}"/>
                </a:ext>
              </a:extLst>
            </p:cNvPr>
            <p:cNvSpPr/>
            <p:nvPr/>
          </p:nvSpPr>
          <p:spPr>
            <a:xfrm>
              <a:off x="10602871" y="740815"/>
              <a:ext cx="6283" cy="43365"/>
            </a:xfrm>
            <a:custGeom>
              <a:avLst/>
              <a:gdLst/>
              <a:ahLst/>
              <a:cxnLst/>
              <a:rect l="l" t="t" r="r" b="b"/>
              <a:pathLst>
                <a:path w="11429" h="66675">
                  <a:moveTo>
                    <a:pt x="8333" y="0"/>
                  </a:moveTo>
                  <a:lnTo>
                    <a:pt x="3026" y="0"/>
                  </a:lnTo>
                  <a:lnTo>
                    <a:pt x="0" y="2270"/>
                  </a:lnTo>
                  <a:lnTo>
                    <a:pt x="0" y="64327"/>
                  </a:lnTo>
                  <a:lnTo>
                    <a:pt x="3026" y="66597"/>
                  </a:lnTo>
                  <a:lnTo>
                    <a:pt x="8333" y="66597"/>
                  </a:lnTo>
                  <a:lnTo>
                    <a:pt x="11360" y="64327"/>
                  </a:lnTo>
                  <a:lnTo>
                    <a:pt x="11360" y="2270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443">
              <a:extLst>
                <a:ext uri="{FF2B5EF4-FFF2-40B4-BE49-F238E27FC236}">
                  <a16:creationId xmlns:a16="http://schemas.microsoft.com/office/drawing/2014/main" id="{32F4B716-4E68-9D6B-1F87-7E4CB8593C04}"/>
                </a:ext>
              </a:extLst>
            </p:cNvPr>
            <p:cNvSpPr/>
            <p:nvPr/>
          </p:nvSpPr>
          <p:spPr>
            <a:xfrm>
              <a:off x="10600791" y="738355"/>
              <a:ext cx="10472" cy="48321"/>
            </a:xfrm>
            <a:custGeom>
              <a:avLst/>
              <a:gdLst/>
              <a:ahLst/>
              <a:cxnLst/>
              <a:rect l="l" t="t" r="r" b="b"/>
              <a:pathLst>
                <a:path w="19050" h="74294">
                  <a:moveTo>
                    <a:pt x="14387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69624"/>
                  </a:lnTo>
                  <a:lnTo>
                    <a:pt x="4540" y="74164"/>
                  </a:lnTo>
                  <a:lnTo>
                    <a:pt x="9080" y="74164"/>
                  </a:lnTo>
                  <a:lnTo>
                    <a:pt x="9080" y="66597"/>
                  </a:lnTo>
                  <a:lnTo>
                    <a:pt x="8323" y="66597"/>
                  </a:lnTo>
                  <a:lnTo>
                    <a:pt x="7567" y="65841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18927" y="7566"/>
                  </a:lnTo>
                  <a:lnTo>
                    <a:pt x="18927" y="4540"/>
                  </a:lnTo>
                  <a:lnTo>
                    <a:pt x="14387" y="0"/>
                  </a:lnTo>
                  <a:close/>
                </a:path>
                <a:path w="19050" h="74294">
                  <a:moveTo>
                    <a:pt x="18927" y="7566"/>
                  </a:moveTo>
                  <a:lnTo>
                    <a:pt x="10593" y="7566"/>
                  </a:lnTo>
                  <a:lnTo>
                    <a:pt x="11360" y="8323"/>
                  </a:lnTo>
                  <a:lnTo>
                    <a:pt x="11360" y="65841"/>
                  </a:lnTo>
                  <a:lnTo>
                    <a:pt x="10593" y="66597"/>
                  </a:lnTo>
                  <a:lnTo>
                    <a:pt x="9080" y="66597"/>
                  </a:lnTo>
                  <a:lnTo>
                    <a:pt x="9080" y="74164"/>
                  </a:lnTo>
                  <a:lnTo>
                    <a:pt x="14387" y="74164"/>
                  </a:lnTo>
                  <a:lnTo>
                    <a:pt x="18927" y="69624"/>
                  </a:lnTo>
                  <a:lnTo>
                    <a:pt x="18927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444">
              <a:extLst>
                <a:ext uri="{FF2B5EF4-FFF2-40B4-BE49-F238E27FC236}">
                  <a16:creationId xmlns:a16="http://schemas.microsoft.com/office/drawing/2014/main" id="{05911AF4-C213-C22B-1A91-8B62234F1963}"/>
                </a:ext>
              </a:extLst>
            </p:cNvPr>
            <p:cNvSpPr/>
            <p:nvPr/>
          </p:nvSpPr>
          <p:spPr>
            <a:xfrm>
              <a:off x="10639875" y="740323"/>
              <a:ext cx="6283" cy="42539"/>
            </a:xfrm>
            <a:custGeom>
              <a:avLst/>
              <a:gdLst/>
              <a:ahLst/>
              <a:cxnLst/>
              <a:rect l="l" t="t" r="r" b="b"/>
              <a:pathLst>
                <a:path w="11429" h="65405">
                  <a:moveTo>
                    <a:pt x="8374" y="0"/>
                  </a:moveTo>
                  <a:lnTo>
                    <a:pt x="2320" y="0"/>
                  </a:lnTo>
                  <a:lnTo>
                    <a:pt x="0" y="2270"/>
                  </a:lnTo>
                  <a:lnTo>
                    <a:pt x="0" y="62814"/>
                  </a:lnTo>
                  <a:lnTo>
                    <a:pt x="2320" y="65084"/>
                  </a:lnTo>
                  <a:lnTo>
                    <a:pt x="8374" y="65084"/>
                  </a:lnTo>
                  <a:lnTo>
                    <a:pt x="11401" y="62814"/>
                  </a:lnTo>
                  <a:lnTo>
                    <a:pt x="11401" y="2270"/>
                  </a:lnTo>
                  <a:lnTo>
                    <a:pt x="837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445">
              <a:extLst>
                <a:ext uri="{FF2B5EF4-FFF2-40B4-BE49-F238E27FC236}">
                  <a16:creationId xmlns:a16="http://schemas.microsoft.com/office/drawing/2014/main" id="{09FAB519-5611-4087-A64D-91AE2F7C2FAE}"/>
                </a:ext>
              </a:extLst>
            </p:cNvPr>
            <p:cNvSpPr/>
            <p:nvPr/>
          </p:nvSpPr>
          <p:spPr>
            <a:xfrm>
              <a:off x="10637823" y="737863"/>
              <a:ext cx="10472" cy="47495"/>
            </a:xfrm>
            <a:custGeom>
              <a:avLst/>
              <a:gdLst/>
              <a:ahLst/>
              <a:cxnLst/>
              <a:rect l="l" t="t" r="r" b="b"/>
              <a:pathLst>
                <a:path w="19050" h="73025">
                  <a:moveTo>
                    <a:pt x="14327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68867"/>
                  </a:lnTo>
                  <a:lnTo>
                    <a:pt x="4540" y="72651"/>
                  </a:lnTo>
                  <a:lnTo>
                    <a:pt x="9080" y="72651"/>
                  </a:lnTo>
                  <a:lnTo>
                    <a:pt x="9080" y="65084"/>
                  </a:lnTo>
                  <a:lnTo>
                    <a:pt x="8273" y="65084"/>
                  </a:lnTo>
                  <a:lnTo>
                    <a:pt x="7567" y="64327"/>
                  </a:lnTo>
                  <a:lnTo>
                    <a:pt x="7567" y="8323"/>
                  </a:lnTo>
                  <a:lnTo>
                    <a:pt x="8273" y="7566"/>
                  </a:lnTo>
                  <a:lnTo>
                    <a:pt x="18867" y="7566"/>
                  </a:lnTo>
                  <a:lnTo>
                    <a:pt x="18867" y="3783"/>
                  </a:lnTo>
                  <a:lnTo>
                    <a:pt x="14327" y="0"/>
                  </a:lnTo>
                  <a:close/>
                </a:path>
                <a:path w="19050" h="73025">
                  <a:moveTo>
                    <a:pt x="18867" y="7566"/>
                  </a:moveTo>
                  <a:lnTo>
                    <a:pt x="10593" y="7566"/>
                  </a:lnTo>
                  <a:lnTo>
                    <a:pt x="11300" y="8323"/>
                  </a:lnTo>
                  <a:lnTo>
                    <a:pt x="11300" y="64327"/>
                  </a:lnTo>
                  <a:lnTo>
                    <a:pt x="10593" y="65084"/>
                  </a:lnTo>
                  <a:lnTo>
                    <a:pt x="9080" y="65084"/>
                  </a:lnTo>
                  <a:lnTo>
                    <a:pt x="9080" y="72651"/>
                  </a:lnTo>
                  <a:lnTo>
                    <a:pt x="14327" y="72651"/>
                  </a:lnTo>
                  <a:lnTo>
                    <a:pt x="18867" y="68867"/>
                  </a:lnTo>
                  <a:lnTo>
                    <a:pt x="18867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446">
              <a:extLst>
                <a:ext uri="{FF2B5EF4-FFF2-40B4-BE49-F238E27FC236}">
                  <a16:creationId xmlns:a16="http://schemas.microsoft.com/office/drawing/2014/main" id="{9A317D4B-6FE7-0E60-365C-19C5B74B251E}"/>
                </a:ext>
              </a:extLst>
            </p:cNvPr>
            <p:cNvSpPr/>
            <p:nvPr/>
          </p:nvSpPr>
          <p:spPr>
            <a:xfrm>
              <a:off x="10605367" y="623181"/>
              <a:ext cx="38396" cy="7434"/>
            </a:xfrm>
            <a:custGeom>
              <a:avLst/>
              <a:gdLst/>
              <a:ahLst/>
              <a:cxnLst/>
              <a:rect l="l" t="t" r="r" b="b"/>
              <a:pathLst>
                <a:path w="69850" h="11430">
                  <a:moveTo>
                    <a:pt x="66610" y="0"/>
                  </a:moveTo>
                  <a:lnTo>
                    <a:pt x="3036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3036" y="11350"/>
                  </a:lnTo>
                  <a:lnTo>
                    <a:pt x="66610" y="11350"/>
                  </a:lnTo>
                  <a:lnTo>
                    <a:pt x="69637" y="8323"/>
                  </a:lnTo>
                  <a:lnTo>
                    <a:pt x="69637" y="2270"/>
                  </a:lnTo>
                  <a:lnTo>
                    <a:pt x="666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447">
              <a:extLst>
                <a:ext uri="{FF2B5EF4-FFF2-40B4-BE49-F238E27FC236}">
                  <a16:creationId xmlns:a16="http://schemas.microsoft.com/office/drawing/2014/main" id="{4EA6BF67-D52C-FC3B-A5EE-09EE51384A9A}"/>
                </a:ext>
              </a:extLst>
            </p:cNvPr>
            <p:cNvSpPr/>
            <p:nvPr/>
          </p:nvSpPr>
          <p:spPr>
            <a:xfrm>
              <a:off x="10603287" y="620720"/>
              <a:ext cx="42584" cy="12390"/>
            </a:xfrm>
            <a:custGeom>
              <a:avLst/>
              <a:gdLst/>
              <a:ahLst/>
              <a:cxnLst/>
              <a:rect l="l" t="t" r="r" b="b"/>
              <a:pathLst>
                <a:path w="77470" h="19050">
                  <a:moveTo>
                    <a:pt x="72613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16"/>
                  </a:lnTo>
                  <a:lnTo>
                    <a:pt x="67367" y="18916"/>
                  </a:lnTo>
                  <a:lnTo>
                    <a:pt x="67367" y="11350"/>
                  </a:lnTo>
                  <a:lnTo>
                    <a:pt x="8333" y="11350"/>
                  </a:lnTo>
                  <a:lnTo>
                    <a:pt x="7577" y="10593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77154" y="7566"/>
                  </a:lnTo>
                  <a:lnTo>
                    <a:pt x="77154" y="4540"/>
                  </a:lnTo>
                  <a:lnTo>
                    <a:pt x="72613" y="0"/>
                  </a:lnTo>
                  <a:close/>
                </a:path>
                <a:path w="77470" h="19050">
                  <a:moveTo>
                    <a:pt x="77154" y="7566"/>
                  </a:moveTo>
                  <a:lnTo>
                    <a:pt x="68880" y="7566"/>
                  </a:lnTo>
                  <a:lnTo>
                    <a:pt x="69586" y="8323"/>
                  </a:lnTo>
                  <a:lnTo>
                    <a:pt x="69586" y="10593"/>
                  </a:lnTo>
                  <a:lnTo>
                    <a:pt x="68880" y="11350"/>
                  </a:lnTo>
                  <a:lnTo>
                    <a:pt x="67367" y="11350"/>
                  </a:lnTo>
                  <a:lnTo>
                    <a:pt x="67367" y="18916"/>
                  </a:lnTo>
                  <a:lnTo>
                    <a:pt x="72613" y="18916"/>
                  </a:lnTo>
                  <a:lnTo>
                    <a:pt x="77154" y="14376"/>
                  </a:lnTo>
                  <a:lnTo>
                    <a:pt x="77154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448">
              <a:extLst>
                <a:ext uri="{FF2B5EF4-FFF2-40B4-BE49-F238E27FC236}">
                  <a16:creationId xmlns:a16="http://schemas.microsoft.com/office/drawing/2014/main" id="{6A53C586-CD66-0E3A-0D82-3443968B600A}"/>
                </a:ext>
              </a:extLst>
            </p:cNvPr>
            <p:cNvSpPr/>
            <p:nvPr/>
          </p:nvSpPr>
          <p:spPr>
            <a:xfrm>
              <a:off x="10605367" y="651725"/>
              <a:ext cx="38396" cy="7434"/>
            </a:xfrm>
            <a:custGeom>
              <a:avLst/>
              <a:gdLst/>
              <a:ahLst/>
              <a:cxnLst/>
              <a:rect l="l" t="t" r="r" b="b"/>
              <a:pathLst>
                <a:path w="69850" h="11430">
                  <a:moveTo>
                    <a:pt x="66610" y="0"/>
                  </a:moveTo>
                  <a:lnTo>
                    <a:pt x="3036" y="0"/>
                  </a:lnTo>
                  <a:lnTo>
                    <a:pt x="0" y="3026"/>
                  </a:lnTo>
                  <a:lnTo>
                    <a:pt x="0" y="9080"/>
                  </a:lnTo>
                  <a:lnTo>
                    <a:pt x="3036" y="11360"/>
                  </a:lnTo>
                  <a:lnTo>
                    <a:pt x="66610" y="11360"/>
                  </a:lnTo>
                  <a:lnTo>
                    <a:pt x="69637" y="9080"/>
                  </a:lnTo>
                  <a:lnTo>
                    <a:pt x="69637" y="3026"/>
                  </a:lnTo>
                  <a:lnTo>
                    <a:pt x="666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449">
              <a:extLst>
                <a:ext uri="{FF2B5EF4-FFF2-40B4-BE49-F238E27FC236}">
                  <a16:creationId xmlns:a16="http://schemas.microsoft.com/office/drawing/2014/main" id="{CDBC100F-D634-881F-1503-1D34F69A77E8}"/>
                </a:ext>
              </a:extLst>
            </p:cNvPr>
            <p:cNvSpPr/>
            <p:nvPr/>
          </p:nvSpPr>
          <p:spPr>
            <a:xfrm>
              <a:off x="10603287" y="649265"/>
              <a:ext cx="42584" cy="12390"/>
            </a:xfrm>
            <a:custGeom>
              <a:avLst/>
              <a:gdLst/>
              <a:ahLst/>
              <a:cxnLst/>
              <a:rect l="l" t="t" r="r" b="b"/>
              <a:pathLst>
                <a:path w="77470" h="19050">
                  <a:moveTo>
                    <a:pt x="72613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86"/>
                  </a:lnTo>
                  <a:lnTo>
                    <a:pt x="4540" y="18927"/>
                  </a:lnTo>
                  <a:lnTo>
                    <a:pt x="67367" y="18927"/>
                  </a:lnTo>
                  <a:lnTo>
                    <a:pt x="67367" y="11350"/>
                  </a:lnTo>
                  <a:lnTo>
                    <a:pt x="8333" y="11350"/>
                  </a:lnTo>
                  <a:lnTo>
                    <a:pt x="7577" y="10593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77154" y="7566"/>
                  </a:lnTo>
                  <a:lnTo>
                    <a:pt x="77154" y="4540"/>
                  </a:lnTo>
                  <a:lnTo>
                    <a:pt x="72613" y="0"/>
                  </a:lnTo>
                  <a:close/>
                </a:path>
                <a:path w="77470" h="19050">
                  <a:moveTo>
                    <a:pt x="77154" y="7566"/>
                  </a:moveTo>
                  <a:lnTo>
                    <a:pt x="68880" y="7566"/>
                  </a:lnTo>
                  <a:lnTo>
                    <a:pt x="69586" y="8323"/>
                  </a:lnTo>
                  <a:lnTo>
                    <a:pt x="69586" y="10593"/>
                  </a:lnTo>
                  <a:lnTo>
                    <a:pt x="68880" y="11350"/>
                  </a:lnTo>
                  <a:lnTo>
                    <a:pt x="67367" y="11350"/>
                  </a:lnTo>
                  <a:lnTo>
                    <a:pt x="67367" y="18927"/>
                  </a:lnTo>
                  <a:lnTo>
                    <a:pt x="72613" y="18927"/>
                  </a:lnTo>
                  <a:lnTo>
                    <a:pt x="77154" y="14386"/>
                  </a:lnTo>
                  <a:lnTo>
                    <a:pt x="77154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450">
              <a:extLst>
                <a:ext uri="{FF2B5EF4-FFF2-40B4-BE49-F238E27FC236}">
                  <a16:creationId xmlns:a16="http://schemas.microsoft.com/office/drawing/2014/main" id="{59276F9D-1338-7E67-6D17-277A7EFB8E78}"/>
                </a:ext>
              </a:extLst>
            </p:cNvPr>
            <p:cNvSpPr/>
            <p:nvPr/>
          </p:nvSpPr>
          <p:spPr>
            <a:xfrm>
              <a:off x="10605367" y="680768"/>
              <a:ext cx="38396" cy="7021"/>
            </a:xfrm>
            <a:custGeom>
              <a:avLst/>
              <a:gdLst/>
              <a:ahLst/>
              <a:cxnLst/>
              <a:rect l="l" t="t" r="r" b="b"/>
              <a:pathLst>
                <a:path w="69850" h="10794">
                  <a:moveTo>
                    <a:pt x="66610" y="0"/>
                  </a:moveTo>
                  <a:lnTo>
                    <a:pt x="3036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3036" y="10593"/>
                  </a:lnTo>
                  <a:lnTo>
                    <a:pt x="66610" y="10593"/>
                  </a:lnTo>
                  <a:lnTo>
                    <a:pt x="69637" y="8323"/>
                  </a:lnTo>
                  <a:lnTo>
                    <a:pt x="69637" y="2270"/>
                  </a:lnTo>
                  <a:lnTo>
                    <a:pt x="666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451">
              <a:extLst>
                <a:ext uri="{FF2B5EF4-FFF2-40B4-BE49-F238E27FC236}">
                  <a16:creationId xmlns:a16="http://schemas.microsoft.com/office/drawing/2014/main" id="{BE0EB39F-F1B3-C5DB-6834-C11EB938CE84}"/>
                </a:ext>
              </a:extLst>
            </p:cNvPr>
            <p:cNvSpPr/>
            <p:nvPr/>
          </p:nvSpPr>
          <p:spPr>
            <a:xfrm>
              <a:off x="10603287" y="678307"/>
              <a:ext cx="42584" cy="11977"/>
            </a:xfrm>
            <a:custGeom>
              <a:avLst/>
              <a:gdLst/>
              <a:ahLst/>
              <a:cxnLst/>
              <a:rect l="l" t="t" r="r" b="b"/>
              <a:pathLst>
                <a:path w="77470" h="18414">
                  <a:moveTo>
                    <a:pt x="72613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4540" y="18160"/>
                  </a:lnTo>
                  <a:lnTo>
                    <a:pt x="67367" y="18160"/>
                  </a:lnTo>
                  <a:lnTo>
                    <a:pt x="67367" y="10593"/>
                  </a:lnTo>
                  <a:lnTo>
                    <a:pt x="8333" y="10593"/>
                  </a:lnTo>
                  <a:lnTo>
                    <a:pt x="7577" y="9836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77154" y="7566"/>
                  </a:lnTo>
                  <a:lnTo>
                    <a:pt x="77154" y="3783"/>
                  </a:lnTo>
                  <a:lnTo>
                    <a:pt x="72613" y="0"/>
                  </a:lnTo>
                  <a:close/>
                </a:path>
                <a:path w="77470" h="18414">
                  <a:moveTo>
                    <a:pt x="77154" y="7566"/>
                  </a:moveTo>
                  <a:lnTo>
                    <a:pt x="68880" y="7566"/>
                  </a:lnTo>
                  <a:lnTo>
                    <a:pt x="69586" y="8323"/>
                  </a:lnTo>
                  <a:lnTo>
                    <a:pt x="69586" y="9836"/>
                  </a:lnTo>
                  <a:lnTo>
                    <a:pt x="68880" y="10593"/>
                  </a:lnTo>
                  <a:lnTo>
                    <a:pt x="67367" y="10593"/>
                  </a:lnTo>
                  <a:lnTo>
                    <a:pt x="67367" y="18160"/>
                  </a:lnTo>
                  <a:lnTo>
                    <a:pt x="72613" y="18160"/>
                  </a:lnTo>
                  <a:lnTo>
                    <a:pt x="77154" y="14376"/>
                  </a:lnTo>
                  <a:lnTo>
                    <a:pt x="77154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452">
              <a:extLst>
                <a:ext uri="{FF2B5EF4-FFF2-40B4-BE49-F238E27FC236}">
                  <a16:creationId xmlns:a16="http://schemas.microsoft.com/office/drawing/2014/main" id="{17F026BB-7161-564F-36E2-2065DC357546}"/>
                </a:ext>
              </a:extLst>
            </p:cNvPr>
            <p:cNvSpPr/>
            <p:nvPr/>
          </p:nvSpPr>
          <p:spPr>
            <a:xfrm>
              <a:off x="10701491" y="488316"/>
              <a:ext cx="230374" cy="27258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8851" y="0"/>
                  </a:moveTo>
                  <a:lnTo>
                    <a:pt x="160812" y="5533"/>
                  </a:lnTo>
                  <a:lnTo>
                    <a:pt x="116793" y="21286"/>
                  </a:lnTo>
                  <a:lnTo>
                    <a:pt x="78023" y="45988"/>
                  </a:lnTo>
                  <a:lnTo>
                    <a:pt x="45730" y="78369"/>
                  </a:lnTo>
                  <a:lnTo>
                    <a:pt x="21143" y="117157"/>
                  </a:lnTo>
                  <a:lnTo>
                    <a:pt x="5490" y="161082"/>
                  </a:lnTo>
                  <a:lnTo>
                    <a:pt x="0" y="208873"/>
                  </a:lnTo>
                  <a:lnTo>
                    <a:pt x="5490" y="256941"/>
                  </a:lnTo>
                  <a:lnTo>
                    <a:pt x="21143" y="301066"/>
                  </a:lnTo>
                  <a:lnTo>
                    <a:pt x="45730" y="339989"/>
                  </a:lnTo>
                  <a:lnTo>
                    <a:pt x="78023" y="372452"/>
                  </a:lnTo>
                  <a:lnTo>
                    <a:pt x="116793" y="397197"/>
                  </a:lnTo>
                  <a:lnTo>
                    <a:pt x="160812" y="412967"/>
                  </a:lnTo>
                  <a:lnTo>
                    <a:pt x="208851" y="418503"/>
                  </a:lnTo>
                  <a:lnTo>
                    <a:pt x="256935" y="412967"/>
                  </a:lnTo>
                  <a:lnTo>
                    <a:pt x="301069" y="397197"/>
                  </a:lnTo>
                  <a:lnTo>
                    <a:pt x="339997" y="372452"/>
                  </a:lnTo>
                  <a:lnTo>
                    <a:pt x="372461" y="339989"/>
                  </a:lnTo>
                  <a:lnTo>
                    <a:pt x="397206" y="301066"/>
                  </a:lnTo>
                  <a:lnTo>
                    <a:pt x="412974" y="256941"/>
                  </a:lnTo>
                  <a:lnTo>
                    <a:pt x="418510" y="208873"/>
                  </a:lnTo>
                  <a:lnTo>
                    <a:pt x="412974" y="161082"/>
                  </a:lnTo>
                  <a:lnTo>
                    <a:pt x="397206" y="117157"/>
                  </a:lnTo>
                  <a:lnTo>
                    <a:pt x="372461" y="78369"/>
                  </a:lnTo>
                  <a:lnTo>
                    <a:pt x="339997" y="45988"/>
                  </a:lnTo>
                  <a:lnTo>
                    <a:pt x="301069" y="21286"/>
                  </a:lnTo>
                  <a:lnTo>
                    <a:pt x="256935" y="5533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453">
              <a:extLst>
                <a:ext uri="{FF2B5EF4-FFF2-40B4-BE49-F238E27FC236}">
                  <a16:creationId xmlns:a16="http://schemas.microsoft.com/office/drawing/2014/main" id="{BECB7D23-1C12-11C4-381F-171A473CF30D}"/>
                </a:ext>
              </a:extLst>
            </p:cNvPr>
            <p:cNvSpPr/>
            <p:nvPr/>
          </p:nvSpPr>
          <p:spPr>
            <a:xfrm>
              <a:off x="10699384" y="485855"/>
              <a:ext cx="234214" cy="277122"/>
            </a:xfrm>
            <a:custGeom>
              <a:avLst/>
              <a:gdLst/>
              <a:ahLst/>
              <a:cxnLst/>
              <a:rect l="l" t="t" r="r" b="b"/>
              <a:pathLst>
                <a:path w="426085" h="426085">
                  <a:moveTo>
                    <a:pt x="212685" y="0"/>
                  </a:moveTo>
                  <a:lnTo>
                    <a:pt x="163957" y="5623"/>
                  </a:lnTo>
                  <a:lnTo>
                    <a:pt x="119205" y="21639"/>
                  </a:lnTo>
                  <a:lnTo>
                    <a:pt x="79713" y="46763"/>
                  </a:lnTo>
                  <a:lnTo>
                    <a:pt x="46763" y="79710"/>
                  </a:lnTo>
                  <a:lnTo>
                    <a:pt x="21639" y="119197"/>
                  </a:lnTo>
                  <a:lnTo>
                    <a:pt x="5623" y="163941"/>
                  </a:lnTo>
                  <a:lnTo>
                    <a:pt x="0" y="212657"/>
                  </a:lnTo>
                  <a:lnTo>
                    <a:pt x="5623" y="261649"/>
                  </a:lnTo>
                  <a:lnTo>
                    <a:pt x="21639" y="306592"/>
                  </a:lnTo>
                  <a:lnTo>
                    <a:pt x="46763" y="346214"/>
                  </a:lnTo>
                  <a:lnTo>
                    <a:pt x="79713" y="379244"/>
                  </a:lnTo>
                  <a:lnTo>
                    <a:pt x="119205" y="404411"/>
                  </a:lnTo>
                  <a:lnTo>
                    <a:pt x="163957" y="420444"/>
                  </a:lnTo>
                  <a:lnTo>
                    <a:pt x="212685" y="426070"/>
                  </a:lnTo>
                  <a:lnTo>
                    <a:pt x="261675" y="420444"/>
                  </a:lnTo>
                  <a:lnTo>
                    <a:pt x="267113" y="418503"/>
                  </a:lnTo>
                  <a:lnTo>
                    <a:pt x="212685" y="418503"/>
                  </a:lnTo>
                  <a:lnTo>
                    <a:pt x="171227" y="414364"/>
                  </a:lnTo>
                  <a:lnTo>
                    <a:pt x="132625" y="402419"/>
                  </a:lnTo>
                  <a:lnTo>
                    <a:pt x="97732" y="383380"/>
                  </a:lnTo>
                  <a:lnTo>
                    <a:pt x="67397" y="357959"/>
                  </a:lnTo>
                  <a:lnTo>
                    <a:pt x="42385" y="327591"/>
                  </a:lnTo>
                  <a:lnTo>
                    <a:pt x="23558" y="292685"/>
                  </a:lnTo>
                  <a:lnTo>
                    <a:pt x="11694" y="254091"/>
                  </a:lnTo>
                  <a:lnTo>
                    <a:pt x="7567" y="212657"/>
                  </a:lnTo>
                  <a:lnTo>
                    <a:pt x="11694" y="171327"/>
                  </a:lnTo>
                  <a:lnTo>
                    <a:pt x="23558" y="132908"/>
                  </a:lnTo>
                  <a:lnTo>
                    <a:pt x="42385" y="98037"/>
                  </a:lnTo>
                  <a:lnTo>
                    <a:pt x="67397" y="67354"/>
                  </a:lnTo>
                  <a:lnTo>
                    <a:pt x="97732" y="42366"/>
                  </a:lnTo>
                  <a:lnTo>
                    <a:pt x="132625" y="23552"/>
                  </a:lnTo>
                  <a:lnTo>
                    <a:pt x="171227" y="11693"/>
                  </a:lnTo>
                  <a:lnTo>
                    <a:pt x="212685" y="7566"/>
                  </a:lnTo>
                  <a:lnTo>
                    <a:pt x="267127" y="7566"/>
                  </a:lnTo>
                  <a:lnTo>
                    <a:pt x="261675" y="5623"/>
                  </a:lnTo>
                  <a:lnTo>
                    <a:pt x="212685" y="0"/>
                  </a:lnTo>
                  <a:close/>
                </a:path>
                <a:path w="426085" h="426085">
                  <a:moveTo>
                    <a:pt x="267127" y="7566"/>
                  </a:moveTo>
                  <a:lnTo>
                    <a:pt x="212685" y="7566"/>
                  </a:lnTo>
                  <a:lnTo>
                    <a:pt x="254143" y="11693"/>
                  </a:lnTo>
                  <a:lnTo>
                    <a:pt x="292745" y="23552"/>
                  </a:lnTo>
                  <a:lnTo>
                    <a:pt x="327639" y="42366"/>
                  </a:lnTo>
                  <a:lnTo>
                    <a:pt x="357973" y="67354"/>
                  </a:lnTo>
                  <a:lnTo>
                    <a:pt x="383096" y="98037"/>
                  </a:lnTo>
                  <a:lnTo>
                    <a:pt x="402165" y="132908"/>
                  </a:lnTo>
                  <a:lnTo>
                    <a:pt x="414272" y="171327"/>
                  </a:lnTo>
                  <a:lnTo>
                    <a:pt x="418510" y="212657"/>
                  </a:lnTo>
                  <a:lnTo>
                    <a:pt x="414272" y="254091"/>
                  </a:lnTo>
                  <a:lnTo>
                    <a:pt x="402165" y="292685"/>
                  </a:lnTo>
                  <a:lnTo>
                    <a:pt x="383096" y="327591"/>
                  </a:lnTo>
                  <a:lnTo>
                    <a:pt x="357973" y="357959"/>
                  </a:lnTo>
                  <a:lnTo>
                    <a:pt x="327639" y="383380"/>
                  </a:lnTo>
                  <a:lnTo>
                    <a:pt x="292745" y="402419"/>
                  </a:lnTo>
                  <a:lnTo>
                    <a:pt x="254143" y="414364"/>
                  </a:lnTo>
                  <a:lnTo>
                    <a:pt x="212685" y="418503"/>
                  </a:lnTo>
                  <a:lnTo>
                    <a:pt x="267113" y="418503"/>
                  </a:lnTo>
                  <a:lnTo>
                    <a:pt x="306614" y="404411"/>
                  </a:lnTo>
                  <a:lnTo>
                    <a:pt x="346232" y="379244"/>
                  </a:lnTo>
                  <a:lnTo>
                    <a:pt x="379258" y="346214"/>
                  </a:lnTo>
                  <a:lnTo>
                    <a:pt x="404421" y="306592"/>
                  </a:lnTo>
                  <a:lnTo>
                    <a:pt x="420451" y="261649"/>
                  </a:lnTo>
                  <a:lnTo>
                    <a:pt x="426077" y="212657"/>
                  </a:lnTo>
                  <a:lnTo>
                    <a:pt x="420451" y="163941"/>
                  </a:lnTo>
                  <a:lnTo>
                    <a:pt x="404421" y="119197"/>
                  </a:lnTo>
                  <a:lnTo>
                    <a:pt x="379258" y="79710"/>
                  </a:lnTo>
                  <a:lnTo>
                    <a:pt x="346232" y="46763"/>
                  </a:lnTo>
                  <a:lnTo>
                    <a:pt x="306614" y="21639"/>
                  </a:lnTo>
                  <a:lnTo>
                    <a:pt x="267127" y="756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454">
              <a:extLst>
                <a:ext uri="{FF2B5EF4-FFF2-40B4-BE49-F238E27FC236}">
                  <a16:creationId xmlns:a16="http://schemas.microsoft.com/office/drawing/2014/main" id="{78988587-69B6-CB52-FD32-B7C8A224BAF6}"/>
                </a:ext>
              </a:extLst>
            </p:cNvPr>
            <p:cNvSpPr/>
            <p:nvPr/>
          </p:nvSpPr>
          <p:spPr>
            <a:xfrm>
              <a:off x="10698164" y="484378"/>
              <a:ext cx="237006" cy="280427"/>
            </a:xfrm>
            <a:custGeom>
              <a:avLst/>
              <a:gdLst/>
              <a:ahLst/>
              <a:cxnLst/>
              <a:rect l="l" t="t" r="r" b="b"/>
              <a:pathLst>
                <a:path w="431164" h="431164">
                  <a:moveTo>
                    <a:pt x="214905" y="0"/>
                  </a:moveTo>
                  <a:lnTo>
                    <a:pt x="165577" y="5709"/>
                  </a:lnTo>
                  <a:lnTo>
                    <a:pt x="120323" y="21957"/>
                  </a:lnTo>
                  <a:lnTo>
                    <a:pt x="80423" y="47418"/>
                  </a:lnTo>
                  <a:lnTo>
                    <a:pt x="47160" y="80769"/>
                  </a:lnTo>
                  <a:lnTo>
                    <a:pt x="21814" y="120686"/>
                  </a:lnTo>
                  <a:lnTo>
                    <a:pt x="5667" y="165847"/>
                  </a:lnTo>
                  <a:lnTo>
                    <a:pt x="0" y="214927"/>
                  </a:lnTo>
                  <a:lnTo>
                    <a:pt x="5667" y="264283"/>
                  </a:lnTo>
                  <a:lnTo>
                    <a:pt x="21814" y="309643"/>
                  </a:lnTo>
                  <a:lnTo>
                    <a:pt x="47160" y="349695"/>
                  </a:lnTo>
                  <a:lnTo>
                    <a:pt x="80423" y="383129"/>
                  </a:lnTo>
                  <a:lnTo>
                    <a:pt x="120323" y="408634"/>
                  </a:lnTo>
                  <a:lnTo>
                    <a:pt x="165577" y="424898"/>
                  </a:lnTo>
                  <a:lnTo>
                    <a:pt x="214905" y="430610"/>
                  </a:lnTo>
                  <a:lnTo>
                    <a:pt x="264277" y="424898"/>
                  </a:lnTo>
                  <a:lnTo>
                    <a:pt x="282114" y="418503"/>
                  </a:lnTo>
                  <a:lnTo>
                    <a:pt x="214905" y="418503"/>
                  </a:lnTo>
                  <a:lnTo>
                    <a:pt x="168408" y="413144"/>
                  </a:lnTo>
                  <a:lnTo>
                    <a:pt x="125723" y="397868"/>
                  </a:lnTo>
                  <a:lnTo>
                    <a:pt x="88069" y="373881"/>
                  </a:lnTo>
                  <a:lnTo>
                    <a:pt x="56662" y="342389"/>
                  </a:lnTo>
                  <a:lnTo>
                    <a:pt x="32721" y="304596"/>
                  </a:lnTo>
                  <a:lnTo>
                    <a:pt x="17463" y="261706"/>
                  </a:lnTo>
                  <a:lnTo>
                    <a:pt x="12107" y="214927"/>
                  </a:lnTo>
                  <a:lnTo>
                    <a:pt x="17463" y="168424"/>
                  </a:lnTo>
                  <a:lnTo>
                    <a:pt x="32721" y="125734"/>
                  </a:lnTo>
                  <a:lnTo>
                    <a:pt x="56662" y="88075"/>
                  </a:lnTo>
                  <a:lnTo>
                    <a:pt x="88069" y="56666"/>
                  </a:lnTo>
                  <a:lnTo>
                    <a:pt x="125723" y="32722"/>
                  </a:lnTo>
                  <a:lnTo>
                    <a:pt x="168408" y="17463"/>
                  </a:lnTo>
                  <a:lnTo>
                    <a:pt x="214905" y="12106"/>
                  </a:lnTo>
                  <a:lnTo>
                    <a:pt x="282140" y="12106"/>
                  </a:lnTo>
                  <a:lnTo>
                    <a:pt x="264277" y="5709"/>
                  </a:lnTo>
                  <a:lnTo>
                    <a:pt x="214905" y="0"/>
                  </a:lnTo>
                  <a:close/>
                </a:path>
                <a:path w="431164" h="431164">
                  <a:moveTo>
                    <a:pt x="282140" y="12106"/>
                  </a:moveTo>
                  <a:lnTo>
                    <a:pt x="214905" y="12106"/>
                  </a:lnTo>
                  <a:lnTo>
                    <a:pt x="261446" y="17463"/>
                  </a:lnTo>
                  <a:lnTo>
                    <a:pt x="304246" y="32722"/>
                  </a:lnTo>
                  <a:lnTo>
                    <a:pt x="342058" y="56666"/>
                  </a:lnTo>
                  <a:lnTo>
                    <a:pt x="373637" y="88075"/>
                  </a:lnTo>
                  <a:lnTo>
                    <a:pt x="397736" y="125734"/>
                  </a:lnTo>
                  <a:lnTo>
                    <a:pt x="413109" y="168424"/>
                  </a:lnTo>
                  <a:lnTo>
                    <a:pt x="418510" y="214927"/>
                  </a:lnTo>
                  <a:lnTo>
                    <a:pt x="413109" y="261706"/>
                  </a:lnTo>
                  <a:lnTo>
                    <a:pt x="397736" y="304596"/>
                  </a:lnTo>
                  <a:lnTo>
                    <a:pt x="373637" y="342389"/>
                  </a:lnTo>
                  <a:lnTo>
                    <a:pt x="342058" y="373881"/>
                  </a:lnTo>
                  <a:lnTo>
                    <a:pt x="304246" y="397868"/>
                  </a:lnTo>
                  <a:lnTo>
                    <a:pt x="261446" y="413144"/>
                  </a:lnTo>
                  <a:lnTo>
                    <a:pt x="214905" y="418503"/>
                  </a:lnTo>
                  <a:lnTo>
                    <a:pt x="282114" y="418503"/>
                  </a:lnTo>
                  <a:lnTo>
                    <a:pt x="349704" y="383129"/>
                  </a:lnTo>
                  <a:lnTo>
                    <a:pt x="383139" y="349695"/>
                  </a:lnTo>
                  <a:lnTo>
                    <a:pt x="408643" y="309643"/>
                  </a:lnTo>
                  <a:lnTo>
                    <a:pt x="424905" y="264283"/>
                  </a:lnTo>
                  <a:lnTo>
                    <a:pt x="430617" y="214927"/>
                  </a:lnTo>
                  <a:lnTo>
                    <a:pt x="424905" y="165847"/>
                  </a:lnTo>
                  <a:lnTo>
                    <a:pt x="408643" y="120686"/>
                  </a:lnTo>
                  <a:lnTo>
                    <a:pt x="383139" y="80769"/>
                  </a:lnTo>
                  <a:lnTo>
                    <a:pt x="349704" y="47418"/>
                  </a:lnTo>
                  <a:lnTo>
                    <a:pt x="309647" y="21957"/>
                  </a:lnTo>
                  <a:lnTo>
                    <a:pt x="282140" y="1210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455">
              <a:extLst>
                <a:ext uri="{FF2B5EF4-FFF2-40B4-BE49-F238E27FC236}">
                  <a16:creationId xmlns:a16="http://schemas.microsoft.com/office/drawing/2014/main" id="{D9CBA1CF-7E4E-8B50-18A1-2FD4EDEB6382}"/>
                </a:ext>
              </a:extLst>
            </p:cNvPr>
            <p:cNvSpPr/>
            <p:nvPr/>
          </p:nvSpPr>
          <p:spPr>
            <a:xfrm>
              <a:off x="10696056" y="481918"/>
              <a:ext cx="241195" cy="285382"/>
            </a:xfrm>
            <a:custGeom>
              <a:avLst/>
              <a:gdLst/>
              <a:ahLst/>
              <a:cxnLst/>
              <a:rect l="l" t="t" r="r" b="b"/>
              <a:pathLst>
                <a:path w="438785" h="438785">
                  <a:moveTo>
                    <a:pt x="218739" y="0"/>
                  </a:moveTo>
                  <a:lnTo>
                    <a:pt x="168722" y="5800"/>
                  </a:lnTo>
                  <a:lnTo>
                    <a:pt x="122735" y="22310"/>
                  </a:lnTo>
                  <a:lnTo>
                    <a:pt x="82113" y="48192"/>
                  </a:lnTo>
                  <a:lnTo>
                    <a:pt x="48192" y="82110"/>
                  </a:lnTo>
                  <a:lnTo>
                    <a:pt x="22309" y="122727"/>
                  </a:lnTo>
                  <a:lnTo>
                    <a:pt x="5800" y="168706"/>
                  </a:lnTo>
                  <a:lnTo>
                    <a:pt x="0" y="218710"/>
                  </a:lnTo>
                  <a:lnTo>
                    <a:pt x="5800" y="268991"/>
                  </a:lnTo>
                  <a:lnTo>
                    <a:pt x="22309" y="315169"/>
                  </a:lnTo>
                  <a:lnTo>
                    <a:pt x="48192" y="355921"/>
                  </a:lnTo>
                  <a:lnTo>
                    <a:pt x="82113" y="389922"/>
                  </a:lnTo>
                  <a:lnTo>
                    <a:pt x="122735" y="415847"/>
                  </a:lnTo>
                  <a:lnTo>
                    <a:pt x="168722" y="432374"/>
                  </a:lnTo>
                  <a:lnTo>
                    <a:pt x="218739" y="438177"/>
                  </a:lnTo>
                  <a:lnTo>
                    <a:pt x="262929" y="433713"/>
                  </a:lnTo>
                  <a:lnTo>
                    <a:pt x="272909" y="430610"/>
                  </a:lnTo>
                  <a:lnTo>
                    <a:pt x="218739" y="430610"/>
                  </a:lnTo>
                  <a:lnTo>
                    <a:pt x="176157" y="426341"/>
                  </a:lnTo>
                  <a:lnTo>
                    <a:pt x="136497" y="414053"/>
                  </a:lnTo>
                  <a:lnTo>
                    <a:pt x="100678" y="394529"/>
                  </a:lnTo>
                  <a:lnTo>
                    <a:pt x="69617" y="368553"/>
                  </a:lnTo>
                  <a:lnTo>
                    <a:pt x="43662" y="337050"/>
                  </a:lnTo>
                  <a:lnTo>
                    <a:pt x="24139" y="301009"/>
                  </a:lnTo>
                  <a:lnTo>
                    <a:pt x="11842" y="261279"/>
                  </a:lnTo>
                  <a:lnTo>
                    <a:pt x="7567" y="218710"/>
                  </a:lnTo>
                  <a:lnTo>
                    <a:pt x="11842" y="176151"/>
                  </a:lnTo>
                  <a:lnTo>
                    <a:pt x="24139" y="136502"/>
                  </a:lnTo>
                  <a:lnTo>
                    <a:pt x="43662" y="100685"/>
                  </a:lnTo>
                  <a:lnTo>
                    <a:pt x="69617" y="69624"/>
                  </a:lnTo>
                  <a:lnTo>
                    <a:pt x="100678" y="43643"/>
                  </a:lnTo>
                  <a:lnTo>
                    <a:pt x="136497" y="24120"/>
                  </a:lnTo>
                  <a:lnTo>
                    <a:pt x="176157" y="11835"/>
                  </a:lnTo>
                  <a:lnTo>
                    <a:pt x="218739" y="7566"/>
                  </a:lnTo>
                  <a:lnTo>
                    <a:pt x="273957" y="7566"/>
                  </a:lnTo>
                  <a:lnTo>
                    <a:pt x="269017" y="5800"/>
                  </a:lnTo>
                  <a:lnTo>
                    <a:pt x="218739" y="0"/>
                  </a:lnTo>
                  <a:close/>
                </a:path>
                <a:path w="438785" h="438785">
                  <a:moveTo>
                    <a:pt x="273957" y="7566"/>
                  </a:moveTo>
                  <a:lnTo>
                    <a:pt x="218739" y="7566"/>
                  </a:lnTo>
                  <a:lnTo>
                    <a:pt x="261332" y="11835"/>
                  </a:lnTo>
                  <a:lnTo>
                    <a:pt x="301069" y="24120"/>
                  </a:lnTo>
                  <a:lnTo>
                    <a:pt x="337097" y="43643"/>
                  </a:lnTo>
                  <a:lnTo>
                    <a:pt x="368567" y="69624"/>
                  </a:lnTo>
                  <a:lnTo>
                    <a:pt x="394224" y="100685"/>
                  </a:lnTo>
                  <a:lnTo>
                    <a:pt x="413780" y="136502"/>
                  </a:lnTo>
                  <a:lnTo>
                    <a:pt x="426242" y="176151"/>
                  </a:lnTo>
                  <a:lnTo>
                    <a:pt x="430617" y="218710"/>
                  </a:lnTo>
                  <a:lnTo>
                    <a:pt x="426242" y="261279"/>
                  </a:lnTo>
                  <a:lnTo>
                    <a:pt x="413780" y="301009"/>
                  </a:lnTo>
                  <a:lnTo>
                    <a:pt x="394224" y="337050"/>
                  </a:lnTo>
                  <a:lnTo>
                    <a:pt x="368567" y="368553"/>
                  </a:lnTo>
                  <a:lnTo>
                    <a:pt x="337097" y="394529"/>
                  </a:lnTo>
                  <a:lnTo>
                    <a:pt x="301069" y="414053"/>
                  </a:lnTo>
                  <a:lnTo>
                    <a:pt x="261332" y="426341"/>
                  </a:lnTo>
                  <a:lnTo>
                    <a:pt x="218739" y="430610"/>
                  </a:lnTo>
                  <a:lnTo>
                    <a:pt x="272909" y="430610"/>
                  </a:lnTo>
                  <a:lnTo>
                    <a:pt x="341379" y="400661"/>
                  </a:lnTo>
                  <a:lnTo>
                    <a:pt x="373864" y="373848"/>
                  </a:lnTo>
                  <a:lnTo>
                    <a:pt x="400674" y="341359"/>
                  </a:lnTo>
                  <a:lnTo>
                    <a:pt x="420922" y="304082"/>
                  </a:lnTo>
                  <a:lnTo>
                    <a:pt x="433721" y="262903"/>
                  </a:lnTo>
                  <a:lnTo>
                    <a:pt x="438184" y="218710"/>
                  </a:lnTo>
                  <a:lnTo>
                    <a:pt x="432382" y="168706"/>
                  </a:lnTo>
                  <a:lnTo>
                    <a:pt x="415858" y="122727"/>
                  </a:lnTo>
                  <a:lnTo>
                    <a:pt x="389936" y="82110"/>
                  </a:lnTo>
                  <a:lnTo>
                    <a:pt x="355939" y="48192"/>
                  </a:lnTo>
                  <a:lnTo>
                    <a:pt x="315191" y="22310"/>
                  </a:lnTo>
                  <a:lnTo>
                    <a:pt x="273957" y="7566"/>
                  </a:lnTo>
                  <a:close/>
                </a:path>
                <a:path w="438785" h="438785">
                  <a:moveTo>
                    <a:pt x="218739" y="12106"/>
                  </a:moveTo>
                  <a:lnTo>
                    <a:pt x="171299" y="17593"/>
                  </a:lnTo>
                  <a:lnTo>
                    <a:pt x="127782" y="33208"/>
                  </a:lnTo>
                  <a:lnTo>
                    <a:pt x="89420" y="57678"/>
                  </a:lnTo>
                  <a:lnTo>
                    <a:pt x="57441" y="89734"/>
                  </a:lnTo>
                  <a:lnTo>
                    <a:pt x="33075" y="128105"/>
                  </a:lnTo>
                  <a:lnTo>
                    <a:pt x="17554" y="171521"/>
                  </a:lnTo>
                  <a:lnTo>
                    <a:pt x="12107" y="218710"/>
                  </a:lnTo>
                  <a:lnTo>
                    <a:pt x="17554" y="266176"/>
                  </a:lnTo>
                  <a:lnTo>
                    <a:pt x="33075" y="309791"/>
                  </a:lnTo>
                  <a:lnTo>
                    <a:pt x="57441" y="348297"/>
                  </a:lnTo>
                  <a:lnTo>
                    <a:pt x="89420" y="380436"/>
                  </a:lnTo>
                  <a:lnTo>
                    <a:pt x="127782" y="404950"/>
                  </a:lnTo>
                  <a:lnTo>
                    <a:pt x="171299" y="420580"/>
                  </a:lnTo>
                  <a:lnTo>
                    <a:pt x="218739" y="426070"/>
                  </a:lnTo>
                  <a:lnTo>
                    <a:pt x="266218" y="420580"/>
                  </a:lnTo>
                  <a:lnTo>
                    <a:pt x="272013" y="418503"/>
                  </a:lnTo>
                  <a:lnTo>
                    <a:pt x="218739" y="418503"/>
                  </a:lnTo>
                  <a:lnTo>
                    <a:pt x="178870" y="414399"/>
                  </a:lnTo>
                  <a:lnTo>
                    <a:pt x="141554" y="402703"/>
                  </a:lnTo>
                  <a:lnTo>
                    <a:pt x="107644" y="384338"/>
                  </a:lnTo>
                  <a:lnTo>
                    <a:pt x="77991" y="360229"/>
                  </a:lnTo>
                  <a:lnTo>
                    <a:pt x="53556" y="330559"/>
                  </a:lnTo>
                  <a:lnTo>
                    <a:pt x="35212" y="296563"/>
                  </a:lnTo>
                  <a:lnTo>
                    <a:pt x="23678" y="259021"/>
                  </a:lnTo>
                  <a:lnTo>
                    <a:pt x="19674" y="218710"/>
                  </a:lnTo>
                  <a:lnTo>
                    <a:pt x="23678" y="178835"/>
                  </a:lnTo>
                  <a:lnTo>
                    <a:pt x="35212" y="141515"/>
                  </a:lnTo>
                  <a:lnTo>
                    <a:pt x="53556" y="107602"/>
                  </a:lnTo>
                  <a:lnTo>
                    <a:pt x="77991" y="77948"/>
                  </a:lnTo>
                  <a:lnTo>
                    <a:pt x="107644" y="53515"/>
                  </a:lnTo>
                  <a:lnTo>
                    <a:pt x="141554" y="35186"/>
                  </a:lnTo>
                  <a:lnTo>
                    <a:pt x="178870" y="23670"/>
                  </a:lnTo>
                  <a:lnTo>
                    <a:pt x="218739" y="19673"/>
                  </a:lnTo>
                  <a:lnTo>
                    <a:pt x="272027" y="19673"/>
                  </a:lnTo>
                  <a:lnTo>
                    <a:pt x="266218" y="17593"/>
                  </a:lnTo>
                  <a:lnTo>
                    <a:pt x="218739" y="12106"/>
                  </a:lnTo>
                  <a:close/>
                </a:path>
                <a:path w="438785" h="438785">
                  <a:moveTo>
                    <a:pt x="272027" y="19673"/>
                  </a:moveTo>
                  <a:lnTo>
                    <a:pt x="218739" y="19673"/>
                  </a:lnTo>
                  <a:lnTo>
                    <a:pt x="259062" y="23670"/>
                  </a:lnTo>
                  <a:lnTo>
                    <a:pt x="296528" y="35186"/>
                  </a:lnTo>
                  <a:lnTo>
                    <a:pt x="330287" y="53515"/>
                  </a:lnTo>
                  <a:lnTo>
                    <a:pt x="384032" y="107602"/>
                  </a:lnTo>
                  <a:lnTo>
                    <a:pt x="402619" y="141515"/>
                  </a:lnTo>
                  <a:lnTo>
                    <a:pt x="414395" y="178835"/>
                  </a:lnTo>
                  <a:lnTo>
                    <a:pt x="418510" y="218710"/>
                  </a:lnTo>
                  <a:lnTo>
                    <a:pt x="414395" y="259021"/>
                  </a:lnTo>
                  <a:lnTo>
                    <a:pt x="402619" y="296563"/>
                  </a:lnTo>
                  <a:lnTo>
                    <a:pt x="384032" y="330559"/>
                  </a:lnTo>
                  <a:lnTo>
                    <a:pt x="359486" y="360229"/>
                  </a:lnTo>
                  <a:lnTo>
                    <a:pt x="296528" y="402703"/>
                  </a:lnTo>
                  <a:lnTo>
                    <a:pt x="259062" y="414399"/>
                  </a:lnTo>
                  <a:lnTo>
                    <a:pt x="218739" y="418503"/>
                  </a:lnTo>
                  <a:lnTo>
                    <a:pt x="272013" y="418503"/>
                  </a:lnTo>
                  <a:lnTo>
                    <a:pt x="309835" y="404950"/>
                  </a:lnTo>
                  <a:lnTo>
                    <a:pt x="348336" y="380436"/>
                  </a:lnTo>
                  <a:lnTo>
                    <a:pt x="380465" y="348297"/>
                  </a:lnTo>
                  <a:lnTo>
                    <a:pt x="404968" y="309791"/>
                  </a:lnTo>
                  <a:lnTo>
                    <a:pt x="420591" y="266176"/>
                  </a:lnTo>
                  <a:lnTo>
                    <a:pt x="426077" y="218710"/>
                  </a:lnTo>
                  <a:lnTo>
                    <a:pt x="420591" y="171521"/>
                  </a:lnTo>
                  <a:lnTo>
                    <a:pt x="404968" y="128105"/>
                  </a:lnTo>
                  <a:lnTo>
                    <a:pt x="380465" y="89734"/>
                  </a:lnTo>
                  <a:lnTo>
                    <a:pt x="348336" y="57678"/>
                  </a:lnTo>
                  <a:lnTo>
                    <a:pt x="309835" y="33208"/>
                  </a:lnTo>
                  <a:lnTo>
                    <a:pt x="272027" y="1967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456">
              <a:extLst>
                <a:ext uri="{FF2B5EF4-FFF2-40B4-BE49-F238E27FC236}">
                  <a16:creationId xmlns:a16="http://schemas.microsoft.com/office/drawing/2014/main" id="{52895F76-3D35-A9BF-0C5A-920F38ED685C}"/>
                </a:ext>
              </a:extLst>
            </p:cNvPr>
            <p:cNvSpPr/>
            <p:nvPr/>
          </p:nvSpPr>
          <p:spPr>
            <a:xfrm>
              <a:off x="10701491" y="584788"/>
              <a:ext cx="223044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405595" y="0"/>
                  </a:lnTo>
                </a:path>
              </a:pathLst>
            </a:custGeom>
            <a:ln w="756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457">
              <a:extLst>
                <a:ext uri="{FF2B5EF4-FFF2-40B4-BE49-F238E27FC236}">
                  <a16:creationId xmlns:a16="http://schemas.microsoft.com/office/drawing/2014/main" id="{15B74FA2-D879-CDFF-EF2F-55F1C76101D2}"/>
                </a:ext>
              </a:extLst>
            </p:cNvPr>
            <p:cNvSpPr/>
            <p:nvPr/>
          </p:nvSpPr>
          <p:spPr>
            <a:xfrm>
              <a:off x="10701491" y="584788"/>
              <a:ext cx="223044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405595" y="0"/>
                  </a:lnTo>
                </a:path>
              </a:pathLst>
            </a:custGeom>
            <a:ln w="1210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458">
              <a:extLst>
                <a:ext uri="{FF2B5EF4-FFF2-40B4-BE49-F238E27FC236}">
                  <a16:creationId xmlns:a16="http://schemas.microsoft.com/office/drawing/2014/main" id="{A3B7B4C2-A17B-7073-7C2D-F226912060FD}"/>
                </a:ext>
              </a:extLst>
            </p:cNvPr>
            <p:cNvSpPr/>
            <p:nvPr/>
          </p:nvSpPr>
          <p:spPr>
            <a:xfrm>
              <a:off x="10699384" y="588480"/>
              <a:ext cx="227232" cy="0"/>
            </a:xfrm>
            <a:custGeom>
              <a:avLst/>
              <a:gdLst/>
              <a:ahLst/>
              <a:cxnLst/>
              <a:rect l="l" t="t" r="r" b="b"/>
              <a:pathLst>
                <a:path w="413385">
                  <a:moveTo>
                    <a:pt x="0" y="0"/>
                  </a:moveTo>
                  <a:lnTo>
                    <a:pt x="413263" y="0"/>
                  </a:lnTo>
                </a:path>
              </a:pathLst>
            </a:custGeom>
            <a:ln w="761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459">
              <a:extLst>
                <a:ext uri="{FF2B5EF4-FFF2-40B4-BE49-F238E27FC236}">
                  <a16:creationId xmlns:a16="http://schemas.microsoft.com/office/drawing/2014/main" id="{A3E47E41-BD80-4E5A-CD4B-04FD71F4AAD5}"/>
                </a:ext>
              </a:extLst>
            </p:cNvPr>
            <p:cNvSpPr/>
            <p:nvPr/>
          </p:nvSpPr>
          <p:spPr>
            <a:xfrm>
              <a:off x="10699384" y="583524"/>
              <a:ext cx="4189" cy="2478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460">
              <a:extLst>
                <a:ext uri="{FF2B5EF4-FFF2-40B4-BE49-F238E27FC236}">
                  <a16:creationId xmlns:a16="http://schemas.microsoft.com/office/drawing/2014/main" id="{063CCA9F-3482-9402-1CFF-AD2F4C1DA25B}"/>
                </a:ext>
              </a:extLst>
            </p:cNvPr>
            <p:cNvSpPr/>
            <p:nvPr/>
          </p:nvSpPr>
          <p:spPr>
            <a:xfrm>
              <a:off x="10699384" y="581047"/>
              <a:ext cx="2443" cy="2478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0" y="3809"/>
                  </a:moveTo>
                  <a:lnTo>
                    <a:pt x="3833" y="3809"/>
                  </a:lnTo>
                  <a:lnTo>
                    <a:pt x="38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461">
              <a:extLst>
                <a:ext uri="{FF2B5EF4-FFF2-40B4-BE49-F238E27FC236}">
                  <a16:creationId xmlns:a16="http://schemas.microsoft.com/office/drawing/2014/main" id="{29275D2F-37C1-A6BF-9619-5D768933D2E4}"/>
                </a:ext>
              </a:extLst>
            </p:cNvPr>
            <p:cNvSpPr/>
            <p:nvPr/>
          </p:nvSpPr>
          <p:spPr>
            <a:xfrm>
              <a:off x="10699384" y="579808"/>
              <a:ext cx="227232" cy="0"/>
            </a:xfrm>
            <a:custGeom>
              <a:avLst/>
              <a:gdLst/>
              <a:ahLst/>
              <a:cxnLst/>
              <a:rect l="l" t="t" r="r" b="b"/>
              <a:pathLst>
                <a:path w="413385">
                  <a:moveTo>
                    <a:pt x="0" y="0"/>
                  </a:moveTo>
                  <a:lnTo>
                    <a:pt x="413263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462">
              <a:extLst>
                <a:ext uri="{FF2B5EF4-FFF2-40B4-BE49-F238E27FC236}">
                  <a16:creationId xmlns:a16="http://schemas.microsoft.com/office/drawing/2014/main" id="{5DA34325-4F3B-C6BA-A1A9-F49C08A36EB2}"/>
                </a:ext>
              </a:extLst>
            </p:cNvPr>
            <p:cNvSpPr/>
            <p:nvPr/>
          </p:nvSpPr>
          <p:spPr>
            <a:xfrm>
              <a:off x="10922391" y="583524"/>
              <a:ext cx="4189" cy="2478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463">
              <a:extLst>
                <a:ext uri="{FF2B5EF4-FFF2-40B4-BE49-F238E27FC236}">
                  <a16:creationId xmlns:a16="http://schemas.microsoft.com/office/drawing/2014/main" id="{78FAB931-37AE-C629-068C-EA638A369EB6}"/>
                </a:ext>
              </a:extLst>
            </p:cNvPr>
            <p:cNvSpPr/>
            <p:nvPr/>
          </p:nvSpPr>
          <p:spPr>
            <a:xfrm>
              <a:off x="10703543" y="582286"/>
              <a:ext cx="223044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405696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464">
              <a:extLst>
                <a:ext uri="{FF2B5EF4-FFF2-40B4-BE49-F238E27FC236}">
                  <a16:creationId xmlns:a16="http://schemas.microsoft.com/office/drawing/2014/main" id="{03FC88D5-F325-C5A5-64A6-F8A651730624}"/>
                </a:ext>
              </a:extLst>
            </p:cNvPr>
            <p:cNvSpPr/>
            <p:nvPr/>
          </p:nvSpPr>
          <p:spPr>
            <a:xfrm>
              <a:off x="10701491" y="580850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3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33" y="3783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465">
              <a:extLst>
                <a:ext uri="{FF2B5EF4-FFF2-40B4-BE49-F238E27FC236}">
                  <a16:creationId xmlns:a16="http://schemas.microsoft.com/office/drawing/2014/main" id="{2F46C779-4A92-C613-8CDB-10F1ABEF8E67}"/>
                </a:ext>
              </a:extLst>
            </p:cNvPr>
            <p:cNvSpPr/>
            <p:nvPr/>
          </p:nvSpPr>
          <p:spPr>
            <a:xfrm>
              <a:off x="10702323" y="624165"/>
              <a:ext cx="229327" cy="0"/>
            </a:xfrm>
            <a:custGeom>
              <a:avLst/>
              <a:gdLst/>
              <a:ahLst/>
              <a:cxnLst/>
              <a:rect l="l" t="t" r="r" b="b"/>
              <a:pathLst>
                <a:path w="417195">
                  <a:moveTo>
                    <a:pt x="0" y="0"/>
                  </a:moveTo>
                  <a:lnTo>
                    <a:pt x="416996" y="0"/>
                  </a:lnTo>
                </a:path>
              </a:pathLst>
            </a:custGeom>
            <a:ln w="756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466">
              <a:extLst>
                <a:ext uri="{FF2B5EF4-FFF2-40B4-BE49-F238E27FC236}">
                  <a16:creationId xmlns:a16="http://schemas.microsoft.com/office/drawing/2014/main" id="{32F257E6-1219-5DC4-168A-301A2AE1F936}"/>
                </a:ext>
              </a:extLst>
            </p:cNvPr>
            <p:cNvSpPr/>
            <p:nvPr/>
          </p:nvSpPr>
          <p:spPr>
            <a:xfrm>
              <a:off x="10702323" y="624165"/>
              <a:ext cx="229327" cy="0"/>
            </a:xfrm>
            <a:custGeom>
              <a:avLst/>
              <a:gdLst/>
              <a:ahLst/>
              <a:cxnLst/>
              <a:rect l="l" t="t" r="r" b="b"/>
              <a:pathLst>
                <a:path w="417195">
                  <a:moveTo>
                    <a:pt x="0" y="0"/>
                  </a:moveTo>
                  <a:lnTo>
                    <a:pt x="416996" y="0"/>
                  </a:lnTo>
                </a:path>
              </a:pathLst>
            </a:custGeom>
            <a:ln w="1210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467">
              <a:extLst>
                <a:ext uri="{FF2B5EF4-FFF2-40B4-BE49-F238E27FC236}">
                  <a16:creationId xmlns:a16="http://schemas.microsoft.com/office/drawing/2014/main" id="{CBAA6BF3-F0C9-AA99-1F25-5B0661A4CC28}"/>
                </a:ext>
              </a:extLst>
            </p:cNvPr>
            <p:cNvSpPr/>
            <p:nvPr/>
          </p:nvSpPr>
          <p:spPr>
            <a:xfrm>
              <a:off x="10700216" y="628128"/>
              <a:ext cx="233516" cy="0"/>
            </a:xfrm>
            <a:custGeom>
              <a:avLst/>
              <a:gdLst/>
              <a:ahLst/>
              <a:cxnLst/>
              <a:rect l="l" t="t" r="r" b="b"/>
              <a:pathLst>
                <a:path w="424814">
                  <a:moveTo>
                    <a:pt x="0" y="0"/>
                  </a:moveTo>
                  <a:lnTo>
                    <a:pt x="424563" y="0"/>
                  </a:lnTo>
                </a:path>
              </a:pathLst>
            </a:custGeom>
            <a:ln w="761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468">
              <a:extLst>
                <a:ext uri="{FF2B5EF4-FFF2-40B4-BE49-F238E27FC236}">
                  <a16:creationId xmlns:a16="http://schemas.microsoft.com/office/drawing/2014/main" id="{5626B15B-1D27-D1C5-D5AC-52CDD9F3B59D}"/>
                </a:ext>
              </a:extLst>
            </p:cNvPr>
            <p:cNvSpPr/>
            <p:nvPr/>
          </p:nvSpPr>
          <p:spPr>
            <a:xfrm>
              <a:off x="10700216" y="622346"/>
              <a:ext cx="4189" cy="3304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0" y="5079"/>
                  </a:moveTo>
                  <a:lnTo>
                    <a:pt x="7567" y="507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469">
              <a:extLst>
                <a:ext uri="{FF2B5EF4-FFF2-40B4-BE49-F238E27FC236}">
                  <a16:creationId xmlns:a16="http://schemas.microsoft.com/office/drawing/2014/main" id="{FEA1264E-8D8C-3C8D-1AE9-7AB92A794839}"/>
                </a:ext>
              </a:extLst>
            </p:cNvPr>
            <p:cNvSpPr/>
            <p:nvPr/>
          </p:nvSpPr>
          <p:spPr>
            <a:xfrm>
              <a:off x="10700216" y="619868"/>
              <a:ext cx="2443" cy="2478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0" y="3809"/>
                  </a:moveTo>
                  <a:lnTo>
                    <a:pt x="3833" y="3809"/>
                  </a:lnTo>
                  <a:lnTo>
                    <a:pt x="38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470">
              <a:extLst>
                <a:ext uri="{FF2B5EF4-FFF2-40B4-BE49-F238E27FC236}">
                  <a16:creationId xmlns:a16="http://schemas.microsoft.com/office/drawing/2014/main" id="{68C74DEA-2840-C90E-BEC7-C7BFAD15FC19}"/>
                </a:ext>
              </a:extLst>
            </p:cNvPr>
            <p:cNvSpPr/>
            <p:nvPr/>
          </p:nvSpPr>
          <p:spPr>
            <a:xfrm>
              <a:off x="10700216" y="618629"/>
              <a:ext cx="233516" cy="0"/>
            </a:xfrm>
            <a:custGeom>
              <a:avLst/>
              <a:gdLst/>
              <a:ahLst/>
              <a:cxnLst/>
              <a:rect l="l" t="t" r="r" b="b"/>
              <a:pathLst>
                <a:path w="424814">
                  <a:moveTo>
                    <a:pt x="0" y="0"/>
                  </a:moveTo>
                  <a:lnTo>
                    <a:pt x="424563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471">
              <a:extLst>
                <a:ext uri="{FF2B5EF4-FFF2-40B4-BE49-F238E27FC236}">
                  <a16:creationId xmlns:a16="http://schemas.microsoft.com/office/drawing/2014/main" id="{B35B8F86-AC3C-4A0D-683D-48F21D03F79B}"/>
                </a:ext>
              </a:extLst>
            </p:cNvPr>
            <p:cNvSpPr/>
            <p:nvPr/>
          </p:nvSpPr>
          <p:spPr>
            <a:xfrm>
              <a:off x="10929434" y="622346"/>
              <a:ext cx="4189" cy="3304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0" y="5079"/>
                  </a:moveTo>
                  <a:lnTo>
                    <a:pt x="7567" y="507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472">
              <a:extLst>
                <a:ext uri="{FF2B5EF4-FFF2-40B4-BE49-F238E27FC236}">
                  <a16:creationId xmlns:a16="http://schemas.microsoft.com/office/drawing/2014/main" id="{1CCECF1F-90DC-3380-7C2C-7F65DCE4F1CC}"/>
                </a:ext>
              </a:extLst>
            </p:cNvPr>
            <p:cNvSpPr/>
            <p:nvPr/>
          </p:nvSpPr>
          <p:spPr>
            <a:xfrm>
              <a:off x="10704375" y="621107"/>
              <a:ext cx="229327" cy="0"/>
            </a:xfrm>
            <a:custGeom>
              <a:avLst/>
              <a:gdLst/>
              <a:ahLst/>
              <a:cxnLst/>
              <a:rect l="l" t="t" r="r" b="b"/>
              <a:pathLst>
                <a:path w="417195">
                  <a:moveTo>
                    <a:pt x="0" y="0"/>
                  </a:moveTo>
                  <a:lnTo>
                    <a:pt x="416996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473">
              <a:extLst>
                <a:ext uri="{FF2B5EF4-FFF2-40B4-BE49-F238E27FC236}">
                  <a16:creationId xmlns:a16="http://schemas.microsoft.com/office/drawing/2014/main" id="{B28F9E29-95B0-8969-4AA2-502EA221DD24}"/>
                </a:ext>
              </a:extLst>
            </p:cNvPr>
            <p:cNvSpPr/>
            <p:nvPr/>
          </p:nvSpPr>
          <p:spPr>
            <a:xfrm>
              <a:off x="10702323" y="620229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3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33" y="3783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474">
              <a:extLst>
                <a:ext uri="{FF2B5EF4-FFF2-40B4-BE49-F238E27FC236}">
                  <a16:creationId xmlns:a16="http://schemas.microsoft.com/office/drawing/2014/main" id="{76719850-C370-8D25-E7B7-B9D360381655}"/>
                </a:ext>
              </a:extLst>
            </p:cNvPr>
            <p:cNvSpPr/>
            <p:nvPr/>
          </p:nvSpPr>
          <p:spPr>
            <a:xfrm>
              <a:off x="10705207" y="715717"/>
              <a:ext cx="35772" cy="7431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475">
              <a:extLst>
                <a:ext uri="{FF2B5EF4-FFF2-40B4-BE49-F238E27FC236}">
                  <a16:creationId xmlns:a16="http://schemas.microsoft.com/office/drawing/2014/main" id="{0983F221-4547-95DC-BE54-97E72B24B072}"/>
                </a:ext>
              </a:extLst>
            </p:cNvPr>
            <p:cNvSpPr/>
            <p:nvPr/>
          </p:nvSpPr>
          <p:spPr>
            <a:xfrm>
              <a:off x="10894937" y="715717"/>
              <a:ext cx="35328" cy="7431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476">
              <a:extLst>
                <a:ext uri="{FF2B5EF4-FFF2-40B4-BE49-F238E27FC236}">
                  <a16:creationId xmlns:a16="http://schemas.microsoft.com/office/drawing/2014/main" id="{0AB8F460-E438-C87D-0A69-EA6E7A655258}"/>
                </a:ext>
              </a:extLst>
            </p:cNvPr>
            <p:cNvSpPr/>
            <p:nvPr/>
          </p:nvSpPr>
          <p:spPr>
            <a:xfrm>
              <a:off x="10780911" y="446411"/>
              <a:ext cx="70767" cy="479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477">
              <a:extLst>
                <a:ext uri="{FF2B5EF4-FFF2-40B4-BE49-F238E27FC236}">
                  <a16:creationId xmlns:a16="http://schemas.microsoft.com/office/drawing/2014/main" id="{F462D3C3-0C34-778A-D51E-3E86DAD0FE4D}"/>
                </a:ext>
              </a:extLst>
            </p:cNvPr>
            <p:cNvSpPr/>
            <p:nvPr/>
          </p:nvSpPr>
          <p:spPr>
            <a:xfrm>
              <a:off x="10436878" y="603489"/>
              <a:ext cx="139621" cy="165613"/>
            </a:xfrm>
            <a:custGeom>
              <a:avLst/>
              <a:gdLst/>
              <a:ahLst/>
              <a:cxnLst/>
              <a:rect l="l" t="t" r="r" b="b"/>
              <a:pathLst>
                <a:path w="254000" h="254635">
                  <a:moveTo>
                    <a:pt x="126390" y="0"/>
                  </a:moveTo>
                  <a:lnTo>
                    <a:pt x="77267" y="9968"/>
                  </a:lnTo>
                  <a:lnTo>
                    <a:pt x="37085" y="37178"/>
                  </a:lnTo>
                  <a:lnTo>
                    <a:pt x="9957" y="77584"/>
                  </a:lnTo>
                  <a:lnTo>
                    <a:pt x="0" y="127142"/>
                  </a:lnTo>
                  <a:lnTo>
                    <a:pt x="9957" y="176700"/>
                  </a:lnTo>
                  <a:lnTo>
                    <a:pt x="37085" y="217106"/>
                  </a:lnTo>
                  <a:lnTo>
                    <a:pt x="77267" y="244315"/>
                  </a:lnTo>
                  <a:lnTo>
                    <a:pt x="126390" y="254284"/>
                  </a:lnTo>
                  <a:lnTo>
                    <a:pt x="175952" y="244315"/>
                  </a:lnTo>
                  <a:lnTo>
                    <a:pt x="216363" y="217106"/>
                  </a:lnTo>
                  <a:lnTo>
                    <a:pt x="243577" y="176700"/>
                  </a:lnTo>
                  <a:lnTo>
                    <a:pt x="253547" y="127142"/>
                  </a:lnTo>
                  <a:lnTo>
                    <a:pt x="243577" y="77584"/>
                  </a:lnTo>
                  <a:lnTo>
                    <a:pt x="216363" y="37178"/>
                  </a:lnTo>
                  <a:lnTo>
                    <a:pt x="175952" y="9968"/>
                  </a:lnTo>
                  <a:lnTo>
                    <a:pt x="12639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478">
              <a:extLst>
                <a:ext uri="{FF2B5EF4-FFF2-40B4-BE49-F238E27FC236}">
                  <a16:creationId xmlns:a16="http://schemas.microsoft.com/office/drawing/2014/main" id="{941C8E07-BEE4-1214-67B0-3978312DDD0E}"/>
                </a:ext>
              </a:extLst>
            </p:cNvPr>
            <p:cNvSpPr/>
            <p:nvPr/>
          </p:nvSpPr>
          <p:spPr>
            <a:xfrm>
              <a:off x="10434798" y="601028"/>
              <a:ext cx="143810" cy="170569"/>
            </a:xfrm>
            <a:custGeom>
              <a:avLst/>
              <a:gdLst/>
              <a:ahLst/>
              <a:cxnLst/>
              <a:rect l="l" t="t" r="r" b="b"/>
              <a:pathLst>
                <a:path w="261620" h="262255">
                  <a:moveTo>
                    <a:pt x="130174" y="0"/>
                  </a:moveTo>
                  <a:lnTo>
                    <a:pt x="79502" y="10346"/>
                  </a:lnTo>
                  <a:lnTo>
                    <a:pt x="38125" y="38502"/>
                  </a:lnTo>
                  <a:lnTo>
                    <a:pt x="10229" y="80137"/>
                  </a:lnTo>
                  <a:lnTo>
                    <a:pt x="0" y="130925"/>
                  </a:lnTo>
                  <a:lnTo>
                    <a:pt x="10229" y="181713"/>
                  </a:lnTo>
                  <a:lnTo>
                    <a:pt x="38125" y="223348"/>
                  </a:lnTo>
                  <a:lnTo>
                    <a:pt x="79502" y="251504"/>
                  </a:lnTo>
                  <a:lnTo>
                    <a:pt x="130174" y="261851"/>
                  </a:lnTo>
                  <a:lnTo>
                    <a:pt x="167554" y="254284"/>
                  </a:lnTo>
                  <a:lnTo>
                    <a:pt x="130174" y="254284"/>
                  </a:lnTo>
                  <a:lnTo>
                    <a:pt x="105402" y="251801"/>
                  </a:lnTo>
                  <a:lnTo>
                    <a:pt x="61529" y="233211"/>
                  </a:lnTo>
                  <a:lnTo>
                    <a:pt x="28321" y="199887"/>
                  </a:lnTo>
                  <a:lnTo>
                    <a:pt x="10038" y="155807"/>
                  </a:lnTo>
                  <a:lnTo>
                    <a:pt x="7567" y="130925"/>
                  </a:lnTo>
                  <a:lnTo>
                    <a:pt x="10038" y="106048"/>
                  </a:lnTo>
                  <a:lnTo>
                    <a:pt x="28321" y="61964"/>
                  </a:lnTo>
                  <a:lnTo>
                    <a:pt x="61529" y="28644"/>
                  </a:lnTo>
                  <a:lnTo>
                    <a:pt x="105402" y="10051"/>
                  </a:lnTo>
                  <a:lnTo>
                    <a:pt x="130174" y="7566"/>
                  </a:lnTo>
                  <a:lnTo>
                    <a:pt x="167554" y="7566"/>
                  </a:lnTo>
                  <a:lnTo>
                    <a:pt x="130174" y="0"/>
                  </a:lnTo>
                  <a:close/>
                </a:path>
                <a:path w="261620" h="262255">
                  <a:moveTo>
                    <a:pt x="167554" y="7566"/>
                  </a:moveTo>
                  <a:lnTo>
                    <a:pt x="130174" y="7566"/>
                  </a:lnTo>
                  <a:lnTo>
                    <a:pt x="155068" y="10051"/>
                  </a:lnTo>
                  <a:lnTo>
                    <a:pt x="178329" y="17219"/>
                  </a:lnTo>
                  <a:lnTo>
                    <a:pt x="217972" y="43897"/>
                  </a:lnTo>
                  <a:lnTo>
                    <a:pt x="243984" y="82871"/>
                  </a:lnTo>
                  <a:lnTo>
                    <a:pt x="253537" y="130925"/>
                  </a:lnTo>
                  <a:lnTo>
                    <a:pt x="251066" y="155807"/>
                  </a:lnTo>
                  <a:lnTo>
                    <a:pt x="232787" y="199887"/>
                  </a:lnTo>
                  <a:lnTo>
                    <a:pt x="199462" y="233211"/>
                  </a:lnTo>
                  <a:lnTo>
                    <a:pt x="155068" y="251801"/>
                  </a:lnTo>
                  <a:lnTo>
                    <a:pt x="130174" y="254284"/>
                  </a:lnTo>
                  <a:lnTo>
                    <a:pt x="167554" y="254284"/>
                  </a:lnTo>
                  <a:lnTo>
                    <a:pt x="181288" y="251504"/>
                  </a:lnTo>
                  <a:lnTo>
                    <a:pt x="222893" y="223348"/>
                  </a:lnTo>
                  <a:lnTo>
                    <a:pt x="250873" y="181713"/>
                  </a:lnTo>
                  <a:lnTo>
                    <a:pt x="261114" y="130925"/>
                  </a:lnTo>
                  <a:lnTo>
                    <a:pt x="250873" y="80137"/>
                  </a:lnTo>
                  <a:lnTo>
                    <a:pt x="222893" y="38502"/>
                  </a:lnTo>
                  <a:lnTo>
                    <a:pt x="181288" y="10346"/>
                  </a:lnTo>
                  <a:lnTo>
                    <a:pt x="167554" y="756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479">
              <a:extLst>
                <a:ext uri="{FF2B5EF4-FFF2-40B4-BE49-F238E27FC236}">
                  <a16:creationId xmlns:a16="http://schemas.microsoft.com/office/drawing/2014/main" id="{CC973164-E8AC-3810-1FE4-48B37DBA642F}"/>
                </a:ext>
              </a:extLst>
            </p:cNvPr>
            <p:cNvSpPr/>
            <p:nvPr/>
          </p:nvSpPr>
          <p:spPr>
            <a:xfrm>
              <a:off x="10433550" y="599552"/>
              <a:ext cx="146253" cy="173460"/>
            </a:xfrm>
            <a:custGeom>
              <a:avLst/>
              <a:gdLst/>
              <a:ahLst/>
              <a:cxnLst/>
              <a:rect l="l" t="t" r="r" b="b"/>
              <a:pathLst>
                <a:path w="266064" h="266700">
                  <a:moveTo>
                    <a:pt x="132444" y="0"/>
                  </a:moveTo>
                  <a:lnTo>
                    <a:pt x="90770" y="6805"/>
                  </a:lnTo>
                  <a:lnTo>
                    <a:pt x="54437" y="25743"/>
                  </a:lnTo>
                  <a:lnTo>
                    <a:pt x="25695" y="54598"/>
                  </a:lnTo>
                  <a:lnTo>
                    <a:pt x="6799" y="91154"/>
                  </a:lnTo>
                  <a:lnTo>
                    <a:pt x="0" y="133195"/>
                  </a:lnTo>
                  <a:lnTo>
                    <a:pt x="6799" y="175236"/>
                  </a:lnTo>
                  <a:lnTo>
                    <a:pt x="25695" y="211792"/>
                  </a:lnTo>
                  <a:lnTo>
                    <a:pt x="54437" y="240647"/>
                  </a:lnTo>
                  <a:lnTo>
                    <a:pt x="90770" y="259586"/>
                  </a:lnTo>
                  <a:lnTo>
                    <a:pt x="132444" y="266391"/>
                  </a:lnTo>
                  <a:lnTo>
                    <a:pt x="174491" y="259586"/>
                  </a:lnTo>
                  <a:lnTo>
                    <a:pt x="184726" y="254284"/>
                  </a:lnTo>
                  <a:lnTo>
                    <a:pt x="132444" y="254284"/>
                  </a:lnTo>
                  <a:lnTo>
                    <a:pt x="85544" y="244729"/>
                  </a:lnTo>
                  <a:lnTo>
                    <a:pt x="47300" y="218714"/>
                  </a:lnTo>
                  <a:lnTo>
                    <a:pt x="21544" y="180211"/>
                  </a:lnTo>
                  <a:lnTo>
                    <a:pt x="12107" y="133195"/>
                  </a:lnTo>
                  <a:lnTo>
                    <a:pt x="21544" y="86179"/>
                  </a:lnTo>
                  <a:lnTo>
                    <a:pt x="47300" y="47677"/>
                  </a:lnTo>
                  <a:lnTo>
                    <a:pt x="85544" y="21661"/>
                  </a:lnTo>
                  <a:lnTo>
                    <a:pt x="132444" y="12106"/>
                  </a:lnTo>
                  <a:lnTo>
                    <a:pt x="184726" y="12106"/>
                  </a:lnTo>
                  <a:lnTo>
                    <a:pt x="174491" y="6805"/>
                  </a:lnTo>
                  <a:lnTo>
                    <a:pt x="132444" y="0"/>
                  </a:lnTo>
                  <a:close/>
                </a:path>
                <a:path w="266064" h="266700">
                  <a:moveTo>
                    <a:pt x="184726" y="12106"/>
                  </a:moveTo>
                  <a:lnTo>
                    <a:pt x="132444" y="12106"/>
                  </a:lnTo>
                  <a:lnTo>
                    <a:pt x="179781" y="21661"/>
                  </a:lnTo>
                  <a:lnTo>
                    <a:pt x="218249" y="47677"/>
                  </a:lnTo>
                  <a:lnTo>
                    <a:pt x="244088" y="86179"/>
                  </a:lnTo>
                  <a:lnTo>
                    <a:pt x="253537" y="133195"/>
                  </a:lnTo>
                  <a:lnTo>
                    <a:pt x="244088" y="180211"/>
                  </a:lnTo>
                  <a:lnTo>
                    <a:pt x="218249" y="218714"/>
                  </a:lnTo>
                  <a:lnTo>
                    <a:pt x="179781" y="244729"/>
                  </a:lnTo>
                  <a:lnTo>
                    <a:pt x="132444" y="254284"/>
                  </a:lnTo>
                  <a:lnTo>
                    <a:pt x="184726" y="254284"/>
                  </a:lnTo>
                  <a:lnTo>
                    <a:pt x="211052" y="240647"/>
                  </a:lnTo>
                  <a:lnTo>
                    <a:pt x="239910" y="211792"/>
                  </a:lnTo>
                  <a:lnTo>
                    <a:pt x="258849" y="175236"/>
                  </a:lnTo>
                  <a:lnTo>
                    <a:pt x="265655" y="133195"/>
                  </a:lnTo>
                  <a:lnTo>
                    <a:pt x="258849" y="91154"/>
                  </a:lnTo>
                  <a:lnTo>
                    <a:pt x="239910" y="54598"/>
                  </a:lnTo>
                  <a:lnTo>
                    <a:pt x="211052" y="25743"/>
                  </a:lnTo>
                  <a:lnTo>
                    <a:pt x="184726" y="1210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480">
              <a:extLst>
                <a:ext uri="{FF2B5EF4-FFF2-40B4-BE49-F238E27FC236}">
                  <a16:creationId xmlns:a16="http://schemas.microsoft.com/office/drawing/2014/main" id="{6D0EB1DB-AFC8-1946-458C-1BBDC81D1350}"/>
                </a:ext>
              </a:extLst>
            </p:cNvPr>
            <p:cNvSpPr/>
            <p:nvPr/>
          </p:nvSpPr>
          <p:spPr>
            <a:xfrm>
              <a:off x="10431470" y="597091"/>
              <a:ext cx="150442" cy="178416"/>
            </a:xfrm>
            <a:custGeom>
              <a:avLst/>
              <a:gdLst/>
              <a:ahLst/>
              <a:cxnLst/>
              <a:rect l="l" t="t" r="r" b="b"/>
              <a:pathLst>
                <a:path w="273685" h="274319">
                  <a:moveTo>
                    <a:pt x="136227" y="0"/>
                  </a:moveTo>
                  <a:lnTo>
                    <a:pt x="93289" y="6980"/>
                  </a:lnTo>
                  <a:lnTo>
                    <a:pt x="55908" y="26421"/>
                  </a:lnTo>
                  <a:lnTo>
                    <a:pt x="26373" y="56069"/>
                  </a:lnTo>
                  <a:lnTo>
                    <a:pt x="6974" y="93672"/>
                  </a:lnTo>
                  <a:lnTo>
                    <a:pt x="0" y="136979"/>
                  </a:lnTo>
                  <a:lnTo>
                    <a:pt x="6974" y="180285"/>
                  </a:lnTo>
                  <a:lnTo>
                    <a:pt x="26373" y="217888"/>
                  </a:lnTo>
                  <a:lnTo>
                    <a:pt x="55908" y="247536"/>
                  </a:lnTo>
                  <a:lnTo>
                    <a:pt x="93289" y="266977"/>
                  </a:lnTo>
                  <a:lnTo>
                    <a:pt x="136227" y="273958"/>
                  </a:lnTo>
                  <a:lnTo>
                    <a:pt x="179540" y="266977"/>
                  </a:lnTo>
                  <a:lnTo>
                    <a:pt x="180674" y="266391"/>
                  </a:lnTo>
                  <a:lnTo>
                    <a:pt x="136227" y="266391"/>
                  </a:lnTo>
                  <a:lnTo>
                    <a:pt x="110332" y="263778"/>
                  </a:lnTo>
                  <a:lnTo>
                    <a:pt x="64497" y="244360"/>
                  </a:lnTo>
                  <a:lnTo>
                    <a:pt x="29598" y="209346"/>
                  </a:lnTo>
                  <a:lnTo>
                    <a:pt x="10180" y="162995"/>
                  </a:lnTo>
                  <a:lnTo>
                    <a:pt x="7567" y="136979"/>
                  </a:lnTo>
                  <a:lnTo>
                    <a:pt x="10180" y="110966"/>
                  </a:lnTo>
                  <a:lnTo>
                    <a:pt x="29598" y="64613"/>
                  </a:lnTo>
                  <a:lnTo>
                    <a:pt x="64497" y="29601"/>
                  </a:lnTo>
                  <a:lnTo>
                    <a:pt x="110332" y="10181"/>
                  </a:lnTo>
                  <a:lnTo>
                    <a:pt x="136227" y="7566"/>
                  </a:lnTo>
                  <a:lnTo>
                    <a:pt x="180674" y="7566"/>
                  </a:lnTo>
                  <a:lnTo>
                    <a:pt x="179540" y="6980"/>
                  </a:lnTo>
                  <a:lnTo>
                    <a:pt x="136227" y="0"/>
                  </a:lnTo>
                  <a:close/>
                </a:path>
                <a:path w="273685" h="274319">
                  <a:moveTo>
                    <a:pt x="180674" y="7566"/>
                  </a:moveTo>
                  <a:lnTo>
                    <a:pt x="136227" y="7566"/>
                  </a:lnTo>
                  <a:lnTo>
                    <a:pt x="162564" y="10181"/>
                  </a:lnTo>
                  <a:lnTo>
                    <a:pt x="186842" y="17692"/>
                  </a:lnTo>
                  <a:lnTo>
                    <a:pt x="227809" y="45410"/>
                  </a:lnTo>
                  <a:lnTo>
                    <a:pt x="255529" y="86654"/>
                  </a:lnTo>
                  <a:lnTo>
                    <a:pt x="265655" y="136979"/>
                  </a:lnTo>
                  <a:lnTo>
                    <a:pt x="263040" y="162995"/>
                  </a:lnTo>
                  <a:lnTo>
                    <a:pt x="243619" y="209346"/>
                  </a:lnTo>
                  <a:lnTo>
                    <a:pt x="208708" y="244360"/>
                  </a:lnTo>
                  <a:lnTo>
                    <a:pt x="162564" y="263778"/>
                  </a:lnTo>
                  <a:lnTo>
                    <a:pt x="136227" y="266391"/>
                  </a:lnTo>
                  <a:lnTo>
                    <a:pt x="180674" y="266391"/>
                  </a:lnTo>
                  <a:lnTo>
                    <a:pt x="217148" y="247536"/>
                  </a:lnTo>
                  <a:lnTo>
                    <a:pt x="246799" y="217888"/>
                  </a:lnTo>
                  <a:lnTo>
                    <a:pt x="266241" y="180285"/>
                  </a:lnTo>
                  <a:lnTo>
                    <a:pt x="273222" y="136979"/>
                  </a:lnTo>
                  <a:lnTo>
                    <a:pt x="266241" y="93672"/>
                  </a:lnTo>
                  <a:lnTo>
                    <a:pt x="246799" y="56069"/>
                  </a:lnTo>
                  <a:lnTo>
                    <a:pt x="217148" y="26421"/>
                  </a:lnTo>
                  <a:lnTo>
                    <a:pt x="180674" y="7566"/>
                  </a:lnTo>
                  <a:close/>
                </a:path>
                <a:path w="273685" h="274319">
                  <a:moveTo>
                    <a:pt x="136227" y="12106"/>
                  </a:moveTo>
                  <a:lnTo>
                    <a:pt x="88098" y="21933"/>
                  </a:lnTo>
                  <a:lnTo>
                    <a:pt x="48624" y="48717"/>
                  </a:lnTo>
                  <a:lnTo>
                    <a:pt x="21922" y="88414"/>
                  </a:lnTo>
                  <a:lnTo>
                    <a:pt x="12107" y="136979"/>
                  </a:lnTo>
                  <a:lnTo>
                    <a:pt x="21922" y="185543"/>
                  </a:lnTo>
                  <a:lnTo>
                    <a:pt x="48624" y="225240"/>
                  </a:lnTo>
                  <a:lnTo>
                    <a:pt x="88098" y="252024"/>
                  </a:lnTo>
                  <a:lnTo>
                    <a:pt x="136227" y="261851"/>
                  </a:lnTo>
                  <a:lnTo>
                    <a:pt x="173625" y="254284"/>
                  </a:lnTo>
                  <a:lnTo>
                    <a:pt x="136227" y="254284"/>
                  </a:lnTo>
                  <a:lnTo>
                    <a:pt x="112910" y="251823"/>
                  </a:lnTo>
                  <a:lnTo>
                    <a:pt x="71094" y="233845"/>
                  </a:lnTo>
                  <a:lnTo>
                    <a:pt x="39471" y="202217"/>
                  </a:lnTo>
                  <a:lnTo>
                    <a:pt x="22015" y="160619"/>
                  </a:lnTo>
                  <a:lnTo>
                    <a:pt x="19674" y="136979"/>
                  </a:lnTo>
                  <a:lnTo>
                    <a:pt x="22015" y="113343"/>
                  </a:lnTo>
                  <a:lnTo>
                    <a:pt x="39471" y="71742"/>
                  </a:lnTo>
                  <a:lnTo>
                    <a:pt x="71094" y="39793"/>
                  </a:lnTo>
                  <a:lnTo>
                    <a:pt x="112910" y="22028"/>
                  </a:lnTo>
                  <a:lnTo>
                    <a:pt x="136227" y="19673"/>
                  </a:lnTo>
                  <a:lnTo>
                    <a:pt x="173625" y="19673"/>
                  </a:lnTo>
                  <a:lnTo>
                    <a:pt x="136227" y="12106"/>
                  </a:lnTo>
                  <a:close/>
                </a:path>
                <a:path w="273685" h="274319">
                  <a:moveTo>
                    <a:pt x="173625" y="19673"/>
                  </a:moveTo>
                  <a:lnTo>
                    <a:pt x="136227" y="19673"/>
                  </a:lnTo>
                  <a:lnTo>
                    <a:pt x="159987" y="22028"/>
                  </a:lnTo>
                  <a:lnTo>
                    <a:pt x="182113" y="28853"/>
                  </a:lnTo>
                  <a:lnTo>
                    <a:pt x="219485" y="54490"/>
                  </a:lnTo>
                  <a:lnTo>
                    <a:pt x="244457" y="91478"/>
                  </a:lnTo>
                  <a:lnTo>
                    <a:pt x="253537" y="136979"/>
                  </a:lnTo>
                  <a:lnTo>
                    <a:pt x="251196" y="160619"/>
                  </a:lnTo>
                  <a:lnTo>
                    <a:pt x="233745" y="202217"/>
                  </a:lnTo>
                  <a:lnTo>
                    <a:pt x="202111" y="233845"/>
                  </a:lnTo>
                  <a:lnTo>
                    <a:pt x="159987" y="251823"/>
                  </a:lnTo>
                  <a:lnTo>
                    <a:pt x="136227" y="254284"/>
                  </a:lnTo>
                  <a:lnTo>
                    <a:pt x="173625" y="254284"/>
                  </a:lnTo>
                  <a:lnTo>
                    <a:pt x="184794" y="252024"/>
                  </a:lnTo>
                  <a:lnTo>
                    <a:pt x="224492" y="225240"/>
                  </a:lnTo>
                  <a:lnTo>
                    <a:pt x="251277" y="185543"/>
                  </a:lnTo>
                  <a:lnTo>
                    <a:pt x="261104" y="136979"/>
                  </a:lnTo>
                  <a:lnTo>
                    <a:pt x="251277" y="88414"/>
                  </a:lnTo>
                  <a:lnTo>
                    <a:pt x="224492" y="48717"/>
                  </a:lnTo>
                  <a:lnTo>
                    <a:pt x="184794" y="21933"/>
                  </a:lnTo>
                  <a:lnTo>
                    <a:pt x="173625" y="1967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481">
              <a:extLst>
                <a:ext uri="{FF2B5EF4-FFF2-40B4-BE49-F238E27FC236}">
                  <a16:creationId xmlns:a16="http://schemas.microsoft.com/office/drawing/2014/main" id="{F4BA7BDD-F7E6-D64D-9811-4FF44D1637AA}"/>
                </a:ext>
              </a:extLst>
            </p:cNvPr>
            <p:cNvSpPr/>
            <p:nvPr/>
          </p:nvSpPr>
          <p:spPr>
            <a:xfrm>
              <a:off x="10436878" y="662066"/>
              <a:ext cx="135432" cy="0"/>
            </a:xfrm>
            <a:custGeom>
              <a:avLst/>
              <a:gdLst/>
              <a:ahLst/>
              <a:cxnLst/>
              <a:rect l="l" t="t" r="r" b="b"/>
              <a:pathLst>
                <a:path w="246379">
                  <a:moveTo>
                    <a:pt x="0" y="0"/>
                  </a:moveTo>
                  <a:lnTo>
                    <a:pt x="245970" y="0"/>
                  </a:lnTo>
                </a:path>
              </a:pathLst>
            </a:custGeom>
            <a:ln w="756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482">
              <a:extLst>
                <a:ext uri="{FF2B5EF4-FFF2-40B4-BE49-F238E27FC236}">
                  <a16:creationId xmlns:a16="http://schemas.microsoft.com/office/drawing/2014/main" id="{56ECF96C-1E40-C2A5-329E-A420E95DB16A}"/>
                </a:ext>
              </a:extLst>
            </p:cNvPr>
            <p:cNvSpPr/>
            <p:nvPr/>
          </p:nvSpPr>
          <p:spPr>
            <a:xfrm>
              <a:off x="10436878" y="662063"/>
              <a:ext cx="135432" cy="0"/>
            </a:xfrm>
            <a:custGeom>
              <a:avLst/>
              <a:gdLst/>
              <a:ahLst/>
              <a:cxnLst/>
              <a:rect l="l" t="t" r="r" b="b"/>
              <a:pathLst>
                <a:path w="246379">
                  <a:moveTo>
                    <a:pt x="0" y="0"/>
                  </a:moveTo>
                  <a:lnTo>
                    <a:pt x="245970" y="0"/>
                  </a:lnTo>
                </a:path>
              </a:pathLst>
            </a:custGeom>
            <a:ln w="1211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483">
              <a:extLst>
                <a:ext uri="{FF2B5EF4-FFF2-40B4-BE49-F238E27FC236}">
                  <a16:creationId xmlns:a16="http://schemas.microsoft.com/office/drawing/2014/main" id="{98D3464C-FFE6-ABC5-2375-F0B7AA34DE14}"/>
                </a:ext>
              </a:extLst>
            </p:cNvPr>
            <p:cNvSpPr/>
            <p:nvPr/>
          </p:nvSpPr>
          <p:spPr>
            <a:xfrm>
              <a:off x="10434798" y="666123"/>
              <a:ext cx="139621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0" y="0"/>
                  </a:moveTo>
                  <a:lnTo>
                    <a:pt x="253537" y="0"/>
                  </a:lnTo>
                </a:path>
              </a:pathLst>
            </a:custGeom>
            <a:ln w="761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484">
              <a:extLst>
                <a:ext uri="{FF2B5EF4-FFF2-40B4-BE49-F238E27FC236}">
                  <a16:creationId xmlns:a16="http://schemas.microsoft.com/office/drawing/2014/main" id="{562D872A-20F9-6D2C-C588-CC4B6719D358}"/>
                </a:ext>
              </a:extLst>
            </p:cNvPr>
            <p:cNvSpPr/>
            <p:nvPr/>
          </p:nvSpPr>
          <p:spPr>
            <a:xfrm>
              <a:off x="10434798" y="660341"/>
              <a:ext cx="4189" cy="3304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0" y="5079"/>
                  </a:moveTo>
                  <a:lnTo>
                    <a:pt x="7567" y="507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485">
              <a:extLst>
                <a:ext uri="{FF2B5EF4-FFF2-40B4-BE49-F238E27FC236}">
                  <a16:creationId xmlns:a16="http://schemas.microsoft.com/office/drawing/2014/main" id="{2DDE85F4-73E2-C948-4C17-DF42D8764A3E}"/>
                </a:ext>
              </a:extLst>
            </p:cNvPr>
            <p:cNvSpPr/>
            <p:nvPr/>
          </p:nvSpPr>
          <p:spPr>
            <a:xfrm>
              <a:off x="10434798" y="657863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486">
              <a:extLst>
                <a:ext uri="{FF2B5EF4-FFF2-40B4-BE49-F238E27FC236}">
                  <a16:creationId xmlns:a16="http://schemas.microsoft.com/office/drawing/2014/main" id="{5C78FC71-6D66-5276-AD7D-07A93C8CE9E0}"/>
                </a:ext>
              </a:extLst>
            </p:cNvPr>
            <p:cNvSpPr/>
            <p:nvPr/>
          </p:nvSpPr>
          <p:spPr>
            <a:xfrm>
              <a:off x="10434798" y="656624"/>
              <a:ext cx="139621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0" y="0"/>
                  </a:moveTo>
                  <a:lnTo>
                    <a:pt x="253537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487">
              <a:extLst>
                <a:ext uri="{FF2B5EF4-FFF2-40B4-BE49-F238E27FC236}">
                  <a16:creationId xmlns:a16="http://schemas.microsoft.com/office/drawing/2014/main" id="{3C778B7E-58A4-A5B5-0D0F-8A59274E8E24}"/>
                </a:ext>
              </a:extLst>
            </p:cNvPr>
            <p:cNvSpPr/>
            <p:nvPr/>
          </p:nvSpPr>
          <p:spPr>
            <a:xfrm>
              <a:off x="10570006" y="660341"/>
              <a:ext cx="4189" cy="3304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0" y="5079"/>
                  </a:moveTo>
                  <a:lnTo>
                    <a:pt x="7567" y="507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488">
              <a:extLst>
                <a:ext uri="{FF2B5EF4-FFF2-40B4-BE49-F238E27FC236}">
                  <a16:creationId xmlns:a16="http://schemas.microsoft.com/office/drawing/2014/main" id="{9EFC7007-89ED-7D19-0B89-5B5F3819FFA6}"/>
                </a:ext>
              </a:extLst>
            </p:cNvPr>
            <p:cNvSpPr/>
            <p:nvPr/>
          </p:nvSpPr>
          <p:spPr>
            <a:xfrm>
              <a:off x="10438958" y="659102"/>
              <a:ext cx="135432" cy="0"/>
            </a:xfrm>
            <a:custGeom>
              <a:avLst/>
              <a:gdLst/>
              <a:ahLst/>
              <a:cxnLst/>
              <a:rect l="l" t="t" r="r" b="b"/>
              <a:pathLst>
                <a:path w="246379">
                  <a:moveTo>
                    <a:pt x="0" y="0"/>
                  </a:moveTo>
                  <a:lnTo>
                    <a:pt x="245970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489">
              <a:extLst>
                <a:ext uri="{FF2B5EF4-FFF2-40B4-BE49-F238E27FC236}">
                  <a16:creationId xmlns:a16="http://schemas.microsoft.com/office/drawing/2014/main" id="{196DB9A2-2672-0A41-9250-D352357209C4}"/>
                </a:ext>
              </a:extLst>
            </p:cNvPr>
            <p:cNvSpPr/>
            <p:nvPr/>
          </p:nvSpPr>
          <p:spPr>
            <a:xfrm>
              <a:off x="10436878" y="658123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83" y="0"/>
                  </a:moveTo>
                  <a:lnTo>
                    <a:pt x="0" y="0"/>
                  </a:lnTo>
                  <a:lnTo>
                    <a:pt x="0" y="3793"/>
                  </a:lnTo>
                  <a:lnTo>
                    <a:pt x="3783" y="3793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490">
              <a:extLst>
                <a:ext uri="{FF2B5EF4-FFF2-40B4-BE49-F238E27FC236}">
                  <a16:creationId xmlns:a16="http://schemas.microsoft.com/office/drawing/2014/main" id="{F1215E08-BEF3-C3BF-03DC-6F48D96F456E}"/>
                </a:ext>
              </a:extLst>
            </p:cNvPr>
            <p:cNvSpPr/>
            <p:nvPr/>
          </p:nvSpPr>
          <p:spPr>
            <a:xfrm>
              <a:off x="10437294" y="685689"/>
              <a:ext cx="139272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791" y="0"/>
                  </a:lnTo>
                </a:path>
              </a:pathLst>
            </a:custGeom>
            <a:ln w="756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491">
              <a:extLst>
                <a:ext uri="{FF2B5EF4-FFF2-40B4-BE49-F238E27FC236}">
                  <a16:creationId xmlns:a16="http://schemas.microsoft.com/office/drawing/2014/main" id="{3246DCAD-9400-8770-F5FF-D01347B36EC5}"/>
                </a:ext>
              </a:extLst>
            </p:cNvPr>
            <p:cNvSpPr/>
            <p:nvPr/>
          </p:nvSpPr>
          <p:spPr>
            <a:xfrm>
              <a:off x="10437294" y="685689"/>
              <a:ext cx="139272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791" y="0"/>
                  </a:lnTo>
                </a:path>
              </a:pathLst>
            </a:custGeom>
            <a:ln w="1210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492">
              <a:extLst>
                <a:ext uri="{FF2B5EF4-FFF2-40B4-BE49-F238E27FC236}">
                  <a16:creationId xmlns:a16="http://schemas.microsoft.com/office/drawing/2014/main" id="{6E22AD90-2341-006A-D4F2-4F133DBA7306}"/>
                </a:ext>
              </a:extLst>
            </p:cNvPr>
            <p:cNvSpPr/>
            <p:nvPr/>
          </p:nvSpPr>
          <p:spPr>
            <a:xfrm>
              <a:off x="10435214" y="689250"/>
              <a:ext cx="143460" cy="0"/>
            </a:xfrm>
            <a:custGeom>
              <a:avLst/>
              <a:gdLst/>
              <a:ahLst/>
              <a:cxnLst/>
              <a:rect l="l" t="t" r="r" b="b"/>
              <a:pathLst>
                <a:path w="260985">
                  <a:moveTo>
                    <a:pt x="0" y="0"/>
                  </a:moveTo>
                  <a:lnTo>
                    <a:pt x="260358" y="0"/>
                  </a:lnTo>
                </a:path>
              </a:pathLst>
            </a:custGeom>
            <a:ln w="761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493">
              <a:extLst>
                <a:ext uri="{FF2B5EF4-FFF2-40B4-BE49-F238E27FC236}">
                  <a16:creationId xmlns:a16="http://schemas.microsoft.com/office/drawing/2014/main" id="{CC853D80-E785-FE71-B486-06F2F01531A5}"/>
                </a:ext>
              </a:extLst>
            </p:cNvPr>
            <p:cNvSpPr/>
            <p:nvPr/>
          </p:nvSpPr>
          <p:spPr>
            <a:xfrm>
              <a:off x="10435214" y="684295"/>
              <a:ext cx="4189" cy="2478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494">
              <a:extLst>
                <a:ext uri="{FF2B5EF4-FFF2-40B4-BE49-F238E27FC236}">
                  <a16:creationId xmlns:a16="http://schemas.microsoft.com/office/drawing/2014/main" id="{00911B01-5064-61F0-A7AA-31ED0DAA2076}"/>
                </a:ext>
              </a:extLst>
            </p:cNvPr>
            <p:cNvSpPr/>
            <p:nvPr/>
          </p:nvSpPr>
          <p:spPr>
            <a:xfrm>
              <a:off x="10435214" y="681817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495">
              <a:extLst>
                <a:ext uri="{FF2B5EF4-FFF2-40B4-BE49-F238E27FC236}">
                  <a16:creationId xmlns:a16="http://schemas.microsoft.com/office/drawing/2014/main" id="{24935B01-4FA3-7386-574E-C7E2895D6B1A}"/>
                </a:ext>
              </a:extLst>
            </p:cNvPr>
            <p:cNvSpPr/>
            <p:nvPr/>
          </p:nvSpPr>
          <p:spPr>
            <a:xfrm>
              <a:off x="10435214" y="680578"/>
              <a:ext cx="143460" cy="0"/>
            </a:xfrm>
            <a:custGeom>
              <a:avLst/>
              <a:gdLst/>
              <a:ahLst/>
              <a:cxnLst/>
              <a:rect l="l" t="t" r="r" b="b"/>
              <a:pathLst>
                <a:path w="260985">
                  <a:moveTo>
                    <a:pt x="0" y="0"/>
                  </a:moveTo>
                  <a:lnTo>
                    <a:pt x="260358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496">
              <a:extLst>
                <a:ext uri="{FF2B5EF4-FFF2-40B4-BE49-F238E27FC236}">
                  <a16:creationId xmlns:a16="http://schemas.microsoft.com/office/drawing/2014/main" id="{16F8D833-036C-0A01-E73A-811F15071629}"/>
                </a:ext>
              </a:extLst>
            </p:cNvPr>
            <p:cNvSpPr/>
            <p:nvPr/>
          </p:nvSpPr>
          <p:spPr>
            <a:xfrm>
              <a:off x="10574165" y="684295"/>
              <a:ext cx="4189" cy="2478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77" y="3809"/>
                  </a:lnTo>
                  <a:lnTo>
                    <a:pt x="757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497">
              <a:extLst>
                <a:ext uri="{FF2B5EF4-FFF2-40B4-BE49-F238E27FC236}">
                  <a16:creationId xmlns:a16="http://schemas.microsoft.com/office/drawing/2014/main" id="{B330A942-FDBE-6E89-5A43-EBAD24F1CBFA}"/>
                </a:ext>
              </a:extLst>
            </p:cNvPr>
            <p:cNvSpPr/>
            <p:nvPr/>
          </p:nvSpPr>
          <p:spPr>
            <a:xfrm>
              <a:off x="10439374" y="683056"/>
              <a:ext cx="139272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791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498">
              <a:extLst>
                <a:ext uri="{FF2B5EF4-FFF2-40B4-BE49-F238E27FC236}">
                  <a16:creationId xmlns:a16="http://schemas.microsoft.com/office/drawing/2014/main" id="{5719F0AD-D9CA-6771-E09A-9533D7A005AC}"/>
                </a:ext>
              </a:extLst>
            </p:cNvPr>
            <p:cNvSpPr/>
            <p:nvPr/>
          </p:nvSpPr>
          <p:spPr>
            <a:xfrm>
              <a:off x="10437294" y="681752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8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83" y="3783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499">
              <a:extLst>
                <a:ext uri="{FF2B5EF4-FFF2-40B4-BE49-F238E27FC236}">
                  <a16:creationId xmlns:a16="http://schemas.microsoft.com/office/drawing/2014/main" id="{C5295C7B-1C73-3E53-6438-09FC286B9F4E}"/>
                </a:ext>
              </a:extLst>
            </p:cNvPr>
            <p:cNvSpPr/>
            <p:nvPr/>
          </p:nvSpPr>
          <p:spPr>
            <a:xfrm>
              <a:off x="10440621" y="743768"/>
              <a:ext cx="18500" cy="40887"/>
            </a:xfrm>
            <a:custGeom>
              <a:avLst/>
              <a:gdLst/>
              <a:ahLst/>
              <a:cxnLst/>
              <a:rect l="l" t="t" r="r" b="b"/>
              <a:pathLst>
                <a:path w="33654" h="62864">
                  <a:moveTo>
                    <a:pt x="26494" y="0"/>
                  </a:moveTo>
                  <a:lnTo>
                    <a:pt x="0" y="59787"/>
                  </a:lnTo>
                  <a:lnTo>
                    <a:pt x="7567" y="62814"/>
                  </a:lnTo>
                  <a:lnTo>
                    <a:pt x="33305" y="3026"/>
                  </a:lnTo>
                  <a:lnTo>
                    <a:pt x="2649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500">
              <a:extLst>
                <a:ext uri="{FF2B5EF4-FFF2-40B4-BE49-F238E27FC236}">
                  <a16:creationId xmlns:a16="http://schemas.microsoft.com/office/drawing/2014/main" id="{B1BAF299-F2E0-B09A-C824-DFBAFD204BBA}"/>
                </a:ext>
              </a:extLst>
            </p:cNvPr>
            <p:cNvSpPr/>
            <p:nvPr/>
          </p:nvSpPr>
          <p:spPr>
            <a:xfrm>
              <a:off x="10439789" y="742784"/>
              <a:ext cx="20594" cy="42952"/>
            </a:xfrm>
            <a:custGeom>
              <a:avLst/>
              <a:gdLst/>
              <a:ahLst/>
              <a:cxnLst/>
              <a:rect l="l" t="t" r="r" b="b"/>
              <a:pathLst>
                <a:path w="37464" h="66039">
                  <a:moveTo>
                    <a:pt x="25738" y="0"/>
                  </a:moveTo>
                  <a:lnTo>
                    <a:pt x="0" y="60544"/>
                  </a:lnTo>
                  <a:lnTo>
                    <a:pt x="10593" y="65841"/>
                  </a:lnTo>
                  <a:lnTo>
                    <a:pt x="37088" y="5296"/>
                  </a:lnTo>
                  <a:lnTo>
                    <a:pt x="25738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501">
              <a:extLst>
                <a:ext uri="{FF2B5EF4-FFF2-40B4-BE49-F238E27FC236}">
                  <a16:creationId xmlns:a16="http://schemas.microsoft.com/office/drawing/2014/main" id="{5C038F29-0120-CC68-7ECA-D1F511D2FF5B}"/>
                </a:ext>
              </a:extLst>
            </p:cNvPr>
            <p:cNvSpPr/>
            <p:nvPr/>
          </p:nvSpPr>
          <p:spPr>
            <a:xfrm>
              <a:off x="10436878" y="739831"/>
              <a:ext cx="26528" cy="48734"/>
            </a:xfrm>
            <a:custGeom>
              <a:avLst/>
              <a:gdLst/>
              <a:ahLst/>
              <a:cxnLst/>
              <a:rect l="l" t="t" r="r" b="b"/>
              <a:pathLst>
                <a:path w="48260" h="74930">
                  <a:moveTo>
                    <a:pt x="27998" y="3026"/>
                  </a:moveTo>
                  <a:lnTo>
                    <a:pt x="0" y="67354"/>
                  </a:lnTo>
                  <a:lnTo>
                    <a:pt x="18161" y="74921"/>
                  </a:lnTo>
                  <a:lnTo>
                    <a:pt x="22472" y="65084"/>
                  </a:lnTo>
                  <a:lnTo>
                    <a:pt x="14377" y="65084"/>
                  </a:lnTo>
                  <a:lnTo>
                    <a:pt x="9837" y="63571"/>
                  </a:lnTo>
                  <a:lnTo>
                    <a:pt x="33194" y="9792"/>
                  </a:lnTo>
                  <a:lnTo>
                    <a:pt x="29521" y="8323"/>
                  </a:lnTo>
                  <a:lnTo>
                    <a:pt x="31035" y="4540"/>
                  </a:lnTo>
                  <a:lnTo>
                    <a:pt x="27998" y="3026"/>
                  </a:lnTo>
                  <a:close/>
                </a:path>
                <a:path w="48260" h="74930">
                  <a:moveTo>
                    <a:pt x="29521" y="0"/>
                  </a:moveTo>
                  <a:lnTo>
                    <a:pt x="27998" y="3026"/>
                  </a:lnTo>
                  <a:lnTo>
                    <a:pt x="31035" y="4540"/>
                  </a:lnTo>
                  <a:lnTo>
                    <a:pt x="34818" y="6053"/>
                  </a:lnTo>
                  <a:lnTo>
                    <a:pt x="33194" y="9792"/>
                  </a:lnTo>
                  <a:lnTo>
                    <a:pt x="37088" y="11350"/>
                  </a:lnTo>
                  <a:lnTo>
                    <a:pt x="14377" y="65084"/>
                  </a:lnTo>
                  <a:lnTo>
                    <a:pt x="22472" y="65084"/>
                  </a:lnTo>
                  <a:lnTo>
                    <a:pt x="47682" y="7566"/>
                  </a:lnTo>
                  <a:lnTo>
                    <a:pt x="29521" y="0"/>
                  </a:lnTo>
                  <a:close/>
                </a:path>
                <a:path w="48260" h="74930">
                  <a:moveTo>
                    <a:pt x="31035" y="4540"/>
                  </a:moveTo>
                  <a:lnTo>
                    <a:pt x="29521" y="8323"/>
                  </a:lnTo>
                  <a:lnTo>
                    <a:pt x="33194" y="9792"/>
                  </a:lnTo>
                  <a:lnTo>
                    <a:pt x="34818" y="6053"/>
                  </a:lnTo>
                  <a:lnTo>
                    <a:pt x="31035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502">
              <a:extLst>
                <a:ext uri="{FF2B5EF4-FFF2-40B4-BE49-F238E27FC236}">
                  <a16:creationId xmlns:a16="http://schemas.microsoft.com/office/drawing/2014/main" id="{E496297A-EB6F-1755-285C-86CB172467F5}"/>
                </a:ext>
              </a:extLst>
            </p:cNvPr>
            <p:cNvSpPr/>
            <p:nvPr/>
          </p:nvSpPr>
          <p:spPr>
            <a:xfrm>
              <a:off x="10555863" y="743768"/>
              <a:ext cx="18500" cy="40887"/>
            </a:xfrm>
            <a:custGeom>
              <a:avLst/>
              <a:gdLst/>
              <a:ahLst/>
              <a:cxnLst/>
              <a:rect l="l" t="t" r="r" b="b"/>
              <a:pathLst>
                <a:path w="33654" h="62864">
                  <a:moveTo>
                    <a:pt x="6810" y="0"/>
                  </a:moveTo>
                  <a:lnTo>
                    <a:pt x="0" y="3026"/>
                  </a:lnTo>
                  <a:lnTo>
                    <a:pt x="26484" y="62814"/>
                  </a:lnTo>
                  <a:lnTo>
                    <a:pt x="33295" y="59787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503">
              <a:extLst>
                <a:ext uri="{FF2B5EF4-FFF2-40B4-BE49-F238E27FC236}">
                  <a16:creationId xmlns:a16="http://schemas.microsoft.com/office/drawing/2014/main" id="{3B5DE0EE-E33A-0E67-9963-0F3F195019CA}"/>
                </a:ext>
              </a:extLst>
            </p:cNvPr>
            <p:cNvSpPr/>
            <p:nvPr/>
          </p:nvSpPr>
          <p:spPr>
            <a:xfrm>
              <a:off x="10554615" y="742784"/>
              <a:ext cx="20594" cy="42952"/>
            </a:xfrm>
            <a:custGeom>
              <a:avLst/>
              <a:gdLst/>
              <a:ahLst/>
              <a:cxnLst/>
              <a:rect l="l" t="t" r="r" b="b"/>
              <a:pathLst>
                <a:path w="37464" h="66039">
                  <a:moveTo>
                    <a:pt x="11350" y="0"/>
                  </a:moveTo>
                  <a:lnTo>
                    <a:pt x="0" y="5296"/>
                  </a:lnTo>
                  <a:lnTo>
                    <a:pt x="26484" y="65841"/>
                  </a:lnTo>
                  <a:lnTo>
                    <a:pt x="37078" y="60544"/>
                  </a:lnTo>
                  <a:lnTo>
                    <a:pt x="1135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504">
              <a:extLst>
                <a:ext uri="{FF2B5EF4-FFF2-40B4-BE49-F238E27FC236}">
                  <a16:creationId xmlns:a16="http://schemas.microsoft.com/office/drawing/2014/main" id="{3E3151F6-8243-251C-D2BA-DBD35E8A2023}"/>
                </a:ext>
              </a:extLst>
            </p:cNvPr>
            <p:cNvSpPr/>
            <p:nvPr/>
          </p:nvSpPr>
          <p:spPr>
            <a:xfrm>
              <a:off x="10552119" y="739831"/>
              <a:ext cx="25830" cy="48734"/>
            </a:xfrm>
            <a:custGeom>
              <a:avLst/>
              <a:gdLst/>
              <a:ahLst/>
              <a:cxnLst/>
              <a:rect l="l" t="t" r="r" b="b"/>
              <a:pathLst>
                <a:path w="46989" h="74930">
                  <a:moveTo>
                    <a:pt x="14377" y="1513"/>
                  </a:moveTo>
                  <a:lnTo>
                    <a:pt x="0" y="7566"/>
                  </a:lnTo>
                  <a:lnTo>
                    <a:pt x="28754" y="74921"/>
                  </a:lnTo>
                  <a:lnTo>
                    <a:pt x="46926" y="67354"/>
                  </a:lnTo>
                  <a:lnTo>
                    <a:pt x="45931" y="65084"/>
                  </a:lnTo>
                  <a:lnTo>
                    <a:pt x="32538" y="65084"/>
                  </a:lnTo>
                  <a:lnTo>
                    <a:pt x="9837" y="11350"/>
                  </a:lnTo>
                  <a:lnTo>
                    <a:pt x="13730" y="9792"/>
                  </a:lnTo>
                  <a:lnTo>
                    <a:pt x="12107" y="6053"/>
                  </a:lnTo>
                  <a:lnTo>
                    <a:pt x="15890" y="4540"/>
                  </a:lnTo>
                  <a:lnTo>
                    <a:pt x="14377" y="1513"/>
                  </a:lnTo>
                  <a:close/>
                </a:path>
                <a:path w="46989" h="74930">
                  <a:moveTo>
                    <a:pt x="17404" y="0"/>
                  </a:moveTo>
                  <a:lnTo>
                    <a:pt x="14377" y="1513"/>
                  </a:lnTo>
                  <a:lnTo>
                    <a:pt x="15890" y="4540"/>
                  </a:lnTo>
                  <a:lnTo>
                    <a:pt x="17404" y="8323"/>
                  </a:lnTo>
                  <a:lnTo>
                    <a:pt x="13730" y="9792"/>
                  </a:lnTo>
                  <a:lnTo>
                    <a:pt x="37078" y="63571"/>
                  </a:lnTo>
                  <a:lnTo>
                    <a:pt x="32538" y="65084"/>
                  </a:lnTo>
                  <a:lnTo>
                    <a:pt x="45931" y="65084"/>
                  </a:lnTo>
                  <a:lnTo>
                    <a:pt x="17404" y="0"/>
                  </a:lnTo>
                  <a:close/>
                </a:path>
                <a:path w="46989" h="74930">
                  <a:moveTo>
                    <a:pt x="15890" y="4540"/>
                  </a:moveTo>
                  <a:lnTo>
                    <a:pt x="12107" y="6053"/>
                  </a:lnTo>
                  <a:lnTo>
                    <a:pt x="13730" y="9792"/>
                  </a:lnTo>
                  <a:lnTo>
                    <a:pt x="17404" y="8323"/>
                  </a:lnTo>
                  <a:lnTo>
                    <a:pt x="15890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509">
              <a:extLst>
                <a:ext uri="{FF2B5EF4-FFF2-40B4-BE49-F238E27FC236}">
                  <a16:creationId xmlns:a16="http://schemas.microsoft.com/office/drawing/2014/main" id="{B880487D-9EFD-3E19-02A8-AF0EDEEA47AF}"/>
                </a:ext>
              </a:extLst>
            </p:cNvPr>
            <p:cNvSpPr/>
            <p:nvPr/>
          </p:nvSpPr>
          <p:spPr>
            <a:xfrm>
              <a:off x="10263808" y="578882"/>
              <a:ext cx="132640" cy="200718"/>
            </a:xfrm>
            <a:custGeom>
              <a:avLst/>
              <a:gdLst/>
              <a:ahLst/>
              <a:cxnLst/>
              <a:rect l="l" t="t" r="r" b="b"/>
              <a:pathLst>
                <a:path w="241300" h="308610">
                  <a:moveTo>
                    <a:pt x="236143" y="252004"/>
                  </a:moveTo>
                  <a:lnTo>
                    <a:pt x="236143" y="308008"/>
                  </a:lnTo>
                  <a:lnTo>
                    <a:pt x="240683" y="308008"/>
                  </a:lnTo>
                  <a:lnTo>
                    <a:pt x="240683" y="256544"/>
                  </a:lnTo>
                  <a:lnTo>
                    <a:pt x="238413" y="255031"/>
                  </a:lnTo>
                  <a:lnTo>
                    <a:pt x="236143" y="252004"/>
                  </a:lnTo>
                  <a:close/>
                </a:path>
                <a:path w="241300" h="308610">
                  <a:moveTo>
                    <a:pt x="240683" y="238384"/>
                  </a:moveTo>
                  <a:lnTo>
                    <a:pt x="236143" y="238384"/>
                  </a:lnTo>
                  <a:lnTo>
                    <a:pt x="236143" y="245194"/>
                  </a:lnTo>
                  <a:lnTo>
                    <a:pt x="240683" y="240654"/>
                  </a:lnTo>
                  <a:lnTo>
                    <a:pt x="240683" y="238384"/>
                  </a:lnTo>
                  <a:close/>
                </a:path>
                <a:path w="241300" h="308610">
                  <a:moveTo>
                    <a:pt x="240683" y="152869"/>
                  </a:moveTo>
                  <a:lnTo>
                    <a:pt x="236143" y="152869"/>
                  </a:lnTo>
                  <a:lnTo>
                    <a:pt x="236143" y="219467"/>
                  </a:lnTo>
                  <a:lnTo>
                    <a:pt x="240683" y="219467"/>
                  </a:lnTo>
                  <a:lnTo>
                    <a:pt x="240683" y="152869"/>
                  </a:lnTo>
                  <a:close/>
                </a:path>
                <a:path w="241300" h="308610">
                  <a:moveTo>
                    <a:pt x="240683" y="67354"/>
                  </a:moveTo>
                  <a:lnTo>
                    <a:pt x="236143" y="67354"/>
                  </a:lnTo>
                  <a:lnTo>
                    <a:pt x="236143" y="133952"/>
                  </a:lnTo>
                  <a:lnTo>
                    <a:pt x="240683" y="133952"/>
                  </a:lnTo>
                  <a:lnTo>
                    <a:pt x="240683" y="67354"/>
                  </a:lnTo>
                  <a:close/>
                </a:path>
                <a:path w="241300" h="308610">
                  <a:moveTo>
                    <a:pt x="240683" y="0"/>
                  </a:moveTo>
                  <a:lnTo>
                    <a:pt x="0" y="0"/>
                  </a:lnTo>
                  <a:lnTo>
                    <a:pt x="0" y="3026"/>
                  </a:lnTo>
                  <a:lnTo>
                    <a:pt x="236143" y="3026"/>
                  </a:lnTo>
                  <a:lnTo>
                    <a:pt x="236143" y="49194"/>
                  </a:lnTo>
                  <a:lnTo>
                    <a:pt x="240683" y="49194"/>
                  </a:lnTo>
                  <a:lnTo>
                    <a:pt x="240683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510">
              <a:extLst>
                <a:ext uri="{FF2B5EF4-FFF2-40B4-BE49-F238E27FC236}">
                  <a16:creationId xmlns:a16="http://schemas.microsoft.com/office/drawing/2014/main" id="{45C257FC-76C0-2EE1-CF26-A47565607357}"/>
                </a:ext>
              </a:extLst>
            </p:cNvPr>
            <p:cNvSpPr/>
            <p:nvPr/>
          </p:nvSpPr>
          <p:spPr>
            <a:xfrm>
              <a:off x="10263808" y="578390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3175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511">
              <a:extLst>
                <a:ext uri="{FF2B5EF4-FFF2-40B4-BE49-F238E27FC236}">
                  <a16:creationId xmlns:a16="http://schemas.microsoft.com/office/drawing/2014/main" id="{607C0AD7-613F-1E9F-1414-2BB10E9A8C62}"/>
                </a:ext>
              </a:extLst>
            </p:cNvPr>
            <p:cNvSpPr/>
            <p:nvPr/>
          </p:nvSpPr>
          <p:spPr>
            <a:xfrm>
              <a:off x="10263808" y="616783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3175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512">
              <a:extLst>
                <a:ext uri="{FF2B5EF4-FFF2-40B4-BE49-F238E27FC236}">
                  <a16:creationId xmlns:a16="http://schemas.microsoft.com/office/drawing/2014/main" id="{616AA4C5-5F4A-8D7F-F060-D886803A2EE6}"/>
                </a:ext>
              </a:extLst>
            </p:cNvPr>
            <p:cNvSpPr/>
            <p:nvPr/>
          </p:nvSpPr>
          <p:spPr>
            <a:xfrm>
              <a:off x="10263808" y="620229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513">
              <a:extLst>
                <a:ext uri="{FF2B5EF4-FFF2-40B4-BE49-F238E27FC236}">
                  <a16:creationId xmlns:a16="http://schemas.microsoft.com/office/drawing/2014/main" id="{CF2A5B5C-BC15-9089-1886-F2FE77EF5FD4}"/>
                </a:ext>
              </a:extLst>
            </p:cNvPr>
            <p:cNvSpPr/>
            <p:nvPr/>
          </p:nvSpPr>
          <p:spPr>
            <a:xfrm>
              <a:off x="10263808" y="613338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514">
              <a:extLst>
                <a:ext uri="{FF2B5EF4-FFF2-40B4-BE49-F238E27FC236}">
                  <a16:creationId xmlns:a16="http://schemas.microsoft.com/office/drawing/2014/main" id="{46418028-39F9-FAFE-8FB3-D4E60EFE4928}"/>
                </a:ext>
              </a:extLst>
            </p:cNvPr>
            <p:cNvSpPr/>
            <p:nvPr/>
          </p:nvSpPr>
          <p:spPr>
            <a:xfrm>
              <a:off x="10263808" y="672155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378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515">
              <a:extLst>
                <a:ext uri="{FF2B5EF4-FFF2-40B4-BE49-F238E27FC236}">
                  <a16:creationId xmlns:a16="http://schemas.microsoft.com/office/drawing/2014/main" id="{DE9D072E-F14E-A2A1-6CC8-C61F76831CA5}"/>
                </a:ext>
              </a:extLst>
            </p:cNvPr>
            <p:cNvSpPr/>
            <p:nvPr/>
          </p:nvSpPr>
          <p:spPr>
            <a:xfrm>
              <a:off x="10263808" y="675846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516">
              <a:extLst>
                <a:ext uri="{FF2B5EF4-FFF2-40B4-BE49-F238E27FC236}">
                  <a16:creationId xmlns:a16="http://schemas.microsoft.com/office/drawing/2014/main" id="{572BECEC-9284-5F33-F622-FD0BDC10A79C}"/>
                </a:ext>
              </a:extLst>
            </p:cNvPr>
            <p:cNvSpPr/>
            <p:nvPr/>
          </p:nvSpPr>
          <p:spPr>
            <a:xfrm>
              <a:off x="10263808" y="668464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517">
              <a:extLst>
                <a:ext uri="{FF2B5EF4-FFF2-40B4-BE49-F238E27FC236}">
                  <a16:creationId xmlns:a16="http://schemas.microsoft.com/office/drawing/2014/main" id="{FC6066D2-7BAF-73ED-1DB3-6CC46F4963FF}"/>
                </a:ext>
              </a:extLst>
            </p:cNvPr>
            <p:cNvSpPr/>
            <p:nvPr/>
          </p:nvSpPr>
          <p:spPr>
            <a:xfrm>
              <a:off x="10263808" y="727774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378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518">
              <a:extLst>
                <a:ext uri="{FF2B5EF4-FFF2-40B4-BE49-F238E27FC236}">
                  <a16:creationId xmlns:a16="http://schemas.microsoft.com/office/drawing/2014/main" id="{593D6F40-FC64-5EEC-3D4D-4C643D26083A}"/>
                </a:ext>
              </a:extLst>
            </p:cNvPr>
            <p:cNvSpPr/>
            <p:nvPr/>
          </p:nvSpPr>
          <p:spPr>
            <a:xfrm>
              <a:off x="10263808" y="731465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519">
              <a:extLst>
                <a:ext uri="{FF2B5EF4-FFF2-40B4-BE49-F238E27FC236}">
                  <a16:creationId xmlns:a16="http://schemas.microsoft.com/office/drawing/2014/main" id="{9AF88684-6932-6887-A679-94B5359D85FF}"/>
                </a:ext>
              </a:extLst>
            </p:cNvPr>
            <p:cNvSpPr/>
            <p:nvPr/>
          </p:nvSpPr>
          <p:spPr>
            <a:xfrm>
              <a:off x="10263808" y="724083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520">
              <a:extLst>
                <a:ext uri="{FF2B5EF4-FFF2-40B4-BE49-F238E27FC236}">
                  <a16:creationId xmlns:a16="http://schemas.microsoft.com/office/drawing/2014/main" id="{C9E5D483-8401-1BBD-D8D8-F069A1AA5AEF}"/>
                </a:ext>
              </a:extLst>
            </p:cNvPr>
            <p:cNvSpPr/>
            <p:nvPr/>
          </p:nvSpPr>
          <p:spPr>
            <a:xfrm>
              <a:off x="10393613" y="735402"/>
              <a:ext cx="2792" cy="10738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4540" y="0"/>
                  </a:moveTo>
                  <a:lnTo>
                    <a:pt x="0" y="4540"/>
                  </a:lnTo>
                  <a:lnTo>
                    <a:pt x="0" y="11350"/>
                  </a:lnTo>
                  <a:lnTo>
                    <a:pt x="2270" y="14376"/>
                  </a:lnTo>
                  <a:lnTo>
                    <a:pt x="4540" y="15890"/>
                  </a:lnTo>
                  <a:lnTo>
                    <a:pt x="454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522">
              <a:extLst>
                <a:ext uri="{FF2B5EF4-FFF2-40B4-BE49-F238E27FC236}">
                  <a16:creationId xmlns:a16="http://schemas.microsoft.com/office/drawing/2014/main" id="{0A550001-FBD4-02AF-9D4A-373EF67CAAFB}"/>
                </a:ext>
              </a:extLst>
            </p:cNvPr>
            <p:cNvSpPr/>
            <p:nvPr/>
          </p:nvSpPr>
          <p:spPr>
            <a:xfrm>
              <a:off x="10574165" y="676339"/>
              <a:ext cx="2094" cy="22302"/>
            </a:xfrm>
            <a:custGeom>
              <a:avLst/>
              <a:gdLst/>
              <a:ahLst/>
              <a:cxnLst/>
              <a:rect l="l" t="t" r="r" b="b"/>
              <a:pathLst>
                <a:path w="3810" h="34289">
                  <a:moveTo>
                    <a:pt x="3793" y="24213"/>
                  </a:moveTo>
                  <a:lnTo>
                    <a:pt x="1513" y="24213"/>
                  </a:lnTo>
                  <a:lnTo>
                    <a:pt x="756" y="27997"/>
                  </a:lnTo>
                  <a:lnTo>
                    <a:pt x="756" y="31023"/>
                  </a:lnTo>
                  <a:lnTo>
                    <a:pt x="0" y="34050"/>
                  </a:lnTo>
                  <a:lnTo>
                    <a:pt x="3793" y="34050"/>
                  </a:lnTo>
                  <a:lnTo>
                    <a:pt x="3793" y="24213"/>
                  </a:lnTo>
                  <a:close/>
                </a:path>
                <a:path w="3810" h="34289">
                  <a:moveTo>
                    <a:pt x="3793" y="0"/>
                  </a:moveTo>
                  <a:lnTo>
                    <a:pt x="756" y="0"/>
                  </a:lnTo>
                  <a:lnTo>
                    <a:pt x="756" y="1513"/>
                  </a:lnTo>
                  <a:lnTo>
                    <a:pt x="1513" y="3026"/>
                  </a:lnTo>
                  <a:lnTo>
                    <a:pt x="1513" y="4540"/>
                  </a:lnTo>
                  <a:lnTo>
                    <a:pt x="3793" y="4540"/>
                  </a:lnTo>
                  <a:lnTo>
                    <a:pt x="379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523">
              <a:extLst>
                <a:ext uri="{FF2B5EF4-FFF2-40B4-BE49-F238E27FC236}">
                  <a16:creationId xmlns:a16="http://schemas.microsoft.com/office/drawing/2014/main" id="{F9E745D9-11F3-68CE-8910-5035D7BE52A4}"/>
                </a:ext>
              </a:extLst>
            </p:cNvPr>
            <p:cNvSpPr/>
            <p:nvPr/>
          </p:nvSpPr>
          <p:spPr>
            <a:xfrm>
              <a:off x="10570006" y="676339"/>
              <a:ext cx="5236" cy="22302"/>
            </a:xfrm>
            <a:custGeom>
              <a:avLst/>
              <a:gdLst/>
              <a:ahLst/>
              <a:cxnLst/>
              <a:rect l="l" t="t" r="r" b="b"/>
              <a:pathLst>
                <a:path w="9525" h="34289">
                  <a:moveTo>
                    <a:pt x="9080" y="24213"/>
                  </a:moveTo>
                  <a:lnTo>
                    <a:pt x="1513" y="24213"/>
                  </a:lnTo>
                  <a:lnTo>
                    <a:pt x="756" y="27997"/>
                  </a:lnTo>
                  <a:lnTo>
                    <a:pt x="756" y="31023"/>
                  </a:lnTo>
                  <a:lnTo>
                    <a:pt x="0" y="34050"/>
                  </a:lnTo>
                  <a:lnTo>
                    <a:pt x="7567" y="34050"/>
                  </a:lnTo>
                  <a:lnTo>
                    <a:pt x="8323" y="31023"/>
                  </a:lnTo>
                  <a:lnTo>
                    <a:pt x="8323" y="27997"/>
                  </a:lnTo>
                  <a:lnTo>
                    <a:pt x="9080" y="24213"/>
                  </a:lnTo>
                  <a:close/>
                </a:path>
                <a:path w="9525" h="34289">
                  <a:moveTo>
                    <a:pt x="8323" y="0"/>
                  </a:moveTo>
                  <a:lnTo>
                    <a:pt x="756" y="0"/>
                  </a:lnTo>
                  <a:lnTo>
                    <a:pt x="756" y="3026"/>
                  </a:lnTo>
                  <a:lnTo>
                    <a:pt x="1513" y="4540"/>
                  </a:lnTo>
                  <a:lnTo>
                    <a:pt x="9080" y="4540"/>
                  </a:lnTo>
                  <a:lnTo>
                    <a:pt x="9080" y="3026"/>
                  </a:lnTo>
                  <a:lnTo>
                    <a:pt x="8323" y="1513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524">
              <a:extLst>
                <a:ext uri="{FF2B5EF4-FFF2-40B4-BE49-F238E27FC236}">
                  <a16:creationId xmlns:a16="http://schemas.microsoft.com/office/drawing/2014/main" id="{23D4771D-7E42-9F3B-75B7-75A2B592FE0F}"/>
                </a:ext>
              </a:extLst>
            </p:cNvPr>
            <p:cNvSpPr/>
            <p:nvPr/>
          </p:nvSpPr>
          <p:spPr>
            <a:xfrm>
              <a:off x="10500530" y="685689"/>
              <a:ext cx="73650" cy="0"/>
            </a:xfrm>
            <a:custGeom>
              <a:avLst/>
              <a:gdLst/>
              <a:ahLst/>
              <a:cxnLst/>
              <a:rect l="l" t="t" r="r" b="b"/>
              <a:pathLst>
                <a:path w="133985">
                  <a:moveTo>
                    <a:pt x="0" y="0"/>
                  </a:moveTo>
                  <a:lnTo>
                    <a:pt x="133957" y="0"/>
                  </a:lnTo>
                </a:path>
              </a:pathLst>
            </a:custGeom>
            <a:ln w="454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527">
              <a:extLst>
                <a:ext uri="{FF2B5EF4-FFF2-40B4-BE49-F238E27FC236}">
                  <a16:creationId xmlns:a16="http://schemas.microsoft.com/office/drawing/2014/main" id="{58E791AF-2CC7-2699-4FF7-F40B8F0B6995}"/>
                </a:ext>
              </a:extLst>
            </p:cNvPr>
            <p:cNvSpPr/>
            <p:nvPr/>
          </p:nvSpPr>
          <p:spPr>
            <a:xfrm>
              <a:off x="10702323" y="602012"/>
              <a:ext cx="228629" cy="37583"/>
            </a:xfrm>
            <a:custGeom>
              <a:avLst/>
              <a:gdLst/>
              <a:ahLst/>
              <a:cxnLst/>
              <a:rect l="l" t="t" r="r" b="b"/>
              <a:pathLst>
                <a:path w="415925" h="57785">
                  <a:moveTo>
                    <a:pt x="415483" y="43897"/>
                  </a:moveTo>
                  <a:lnTo>
                    <a:pt x="413970" y="43897"/>
                  </a:lnTo>
                  <a:lnTo>
                    <a:pt x="413970" y="52977"/>
                  </a:lnTo>
                  <a:lnTo>
                    <a:pt x="413162" y="57517"/>
                  </a:lnTo>
                  <a:lnTo>
                    <a:pt x="415483" y="57517"/>
                  </a:lnTo>
                  <a:lnTo>
                    <a:pt x="415483" y="43897"/>
                  </a:lnTo>
                  <a:close/>
                </a:path>
                <a:path w="415925" h="57785">
                  <a:moveTo>
                    <a:pt x="706" y="43897"/>
                  </a:moveTo>
                  <a:lnTo>
                    <a:pt x="0" y="43897"/>
                  </a:lnTo>
                  <a:lnTo>
                    <a:pt x="706" y="48437"/>
                  </a:lnTo>
                  <a:lnTo>
                    <a:pt x="706" y="43897"/>
                  </a:lnTo>
                  <a:close/>
                </a:path>
                <a:path w="415925" h="57785">
                  <a:moveTo>
                    <a:pt x="415483" y="0"/>
                  </a:moveTo>
                  <a:lnTo>
                    <a:pt x="411649" y="0"/>
                  </a:lnTo>
                  <a:lnTo>
                    <a:pt x="413162" y="7566"/>
                  </a:lnTo>
                  <a:lnTo>
                    <a:pt x="413970" y="15900"/>
                  </a:lnTo>
                  <a:lnTo>
                    <a:pt x="413970" y="24223"/>
                  </a:lnTo>
                  <a:lnTo>
                    <a:pt x="415483" y="24223"/>
                  </a:lnTo>
                  <a:lnTo>
                    <a:pt x="41548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528">
              <a:extLst>
                <a:ext uri="{FF2B5EF4-FFF2-40B4-BE49-F238E27FC236}">
                  <a16:creationId xmlns:a16="http://schemas.microsoft.com/office/drawing/2014/main" id="{65CB8E2B-4E11-F1DC-6EB9-F1F0DB22838E}"/>
                </a:ext>
              </a:extLst>
            </p:cNvPr>
            <p:cNvSpPr/>
            <p:nvPr/>
          </p:nvSpPr>
          <p:spPr>
            <a:xfrm>
              <a:off x="10702711" y="602012"/>
              <a:ext cx="227232" cy="37583"/>
            </a:xfrm>
            <a:custGeom>
              <a:avLst/>
              <a:gdLst/>
              <a:ahLst/>
              <a:cxnLst/>
              <a:rect l="l" t="t" r="r" b="b"/>
              <a:pathLst>
                <a:path w="413385" h="57785">
                  <a:moveTo>
                    <a:pt x="413263" y="43897"/>
                  </a:moveTo>
                  <a:lnTo>
                    <a:pt x="405696" y="43897"/>
                  </a:lnTo>
                  <a:lnTo>
                    <a:pt x="405696" y="52977"/>
                  </a:lnTo>
                  <a:lnTo>
                    <a:pt x="404889" y="57517"/>
                  </a:lnTo>
                  <a:lnTo>
                    <a:pt x="412456" y="57517"/>
                  </a:lnTo>
                  <a:lnTo>
                    <a:pt x="413263" y="52977"/>
                  </a:lnTo>
                  <a:lnTo>
                    <a:pt x="413263" y="43897"/>
                  </a:lnTo>
                  <a:close/>
                </a:path>
                <a:path w="413385" h="57785">
                  <a:moveTo>
                    <a:pt x="7567" y="43897"/>
                  </a:moveTo>
                  <a:lnTo>
                    <a:pt x="0" y="43897"/>
                  </a:lnTo>
                  <a:lnTo>
                    <a:pt x="0" y="48437"/>
                  </a:lnTo>
                  <a:lnTo>
                    <a:pt x="2320" y="57517"/>
                  </a:lnTo>
                  <a:lnTo>
                    <a:pt x="8374" y="57517"/>
                  </a:lnTo>
                  <a:lnTo>
                    <a:pt x="8374" y="52977"/>
                  </a:lnTo>
                  <a:lnTo>
                    <a:pt x="7567" y="48437"/>
                  </a:lnTo>
                  <a:lnTo>
                    <a:pt x="7567" y="43897"/>
                  </a:lnTo>
                  <a:close/>
                </a:path>
                <a:path w="413385" h="57785">
                  <a:moveTo>
                    <a:pt x="410943" y="0"/>
                  </a:moveTo>
                  <a:lnTo>
                    <a:pt x="403376" y="0"/>
                  </a:lnTo>
                  <a:lnTo>
                    <a:pt x="404889" y="7566"/>
                  </a:lnTo>
                  <a:lnTo>
                    <a:pt x="405696" y="15900"/>
                  </a:lnTo>
                  <a:lnTo>
                    <a:pt x="405696" y="24223"/>
                  </a:lnTo>
                  <a:lnTo>
                    <a:pt x="413263" y="24223"/>
                  </a:lnTo>
                  <a:lnTo>
                    <a:pt x="413263" y="15900"/>
                  </a:lnTo>
                  <a:lnTo>
                    <a:pt x="412456" y="7566"/>
                  </a:lnTo>
                  <a:lnTo>
                    <a:pt x="410943" y="0"/>
                  </a:lnTo>
                  <a:close/>
                </a:path>
                <a:path w="413385" h="57785">
                  <a:moveTo>
                    <a:pt x="10593" y="0"/>
                  </a:moveTo>
                  <a:lnTo>
                    <a:pt x="4540" y="0"/>
                  </a:lnTo>
                  <a:lnTo>
                    <a:pt x="0" y="21953"/>
                  </a:lnTo>
                  <a:lnTo>
                    <a:pt x="0" y="24223"/>
                  </a:lnTo>
                  <a:lnTo>
                    <a:pt x="7567" y="24223"/>
                  </a:lnTo>
                  <a:lnTo>
                    <a:pt x="8374" y="15900"/>
                  </a:lnTo>
                  <a:lnTo>
                    <a:pt x="9080" y="7566"/>
                  </a:lnTo>
                  <a:lnTo>
                    <a:pt x="1059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529">
              <a:extLst>
                <a:ext uri="{FF2B5EF4-FFF2-40B4-BE49-F238E27FC236}">
                  <a16:creationId xmlns:a16="http://schemas.microsoft.com/office/drawing/2014/main" id="{A5638801-7A1F-3D29-D1A8-A125D667D7A8}"/>
                </a:ext>
              </a:extLst>
            </p:cNvPr>
            <p:cNvSpPr/>
            <p:nvPr/>
          </p:nvSpPr>
          <p:spPr>
            <a:xfrm>
              <a:off x="10704375" y="624165"/>
              <a:ext cx="225139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0" y="0"/>
                  </a:moveTo>
                  <a:lnTo>
                    <a:pt x="409429" y="0"/>
                  </a:lnTo>
                </a:path>
              </a:pathLst>
            </a:custGeom>
            <a:ln w="454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530">
              <a:extLst>
                <a:ext uri="{FF2B5EF4-FFF2-40B4-BE49-F238E27FC236}">
                  <a16:creationId xmlns:a16="http://schemas.microsoft.com/office/drawing/2014/main" id="{E6806990-6492-08F5-62B0-D51A4EEF8936}"/>
                </a:ext>
              </a:extLst>
            </p:cNvPr>
            <p:cNvSpPr/>
            <p:nvPr/>
          </p:nvSpPr>
          <p:spPr>
            <a:xfrm>
              <a:off x="10701880" y="617767"/>
              <a:ext cx="228978" cy="12803"/>
            </a:xfrm>
            <a:custGeom>
              <a:avLst/>
              <a:gdLst/>
              <a:ahLst/>
              <a:cxnLst/>
              <a:rect l="l" t="t" r="r" b="b"/>
              <a:pathLst>
                <a:path w="416560" h="19685">
                  <a:moveTo>
                    <a:pt x="416290" y="0"/>
                  </a:moveTo>
                  <a:lnTo>
                    <a:pt x="1513" y="0"/>
                  </a:lnTo>
                  <a:lnTo>
                    <a:pt x="0" y="3783"/>
                  </a:lnTo>
                  <a:lnTo>
                    <a:pt x="0" y="16646"/>
                  </a:lnTo>
                  <a:lnTo>
                    <a:pt x="807" y="19673"/>
                  </a:lnTo>
                  <a:lnTo>
                    <a:pt x="416290" y="19673"/>
                  </a:lnTo>
                  <a:lnTo>
                    <a:pt x="416290" y="12106"/>
                  </a:lnTo>
                  <a:lnTo>
                    <a:pt x="4540" y="12106"/>
                  </a:lnTo>
                  <a:lnTo>
                    <a:pt x="4540" y="7566"/>
                  </a:lnTo>
                  <a:lnTo>
                    <a:pt x="807" y="7566"/>
                  </a:lnTo>
                  <a:lnTo>
                    <a:pt x="807" y="3783"/>
                  </a:lnTo>
                  <a:lnTo>
                    <a:pt x="416290" y="3783"/>
                  </a:lnTo>
                  <a:lnTo>
                    <a:pt x="416290" y="0"/>
                  </a:lnTo>
                  <a:close/>
                </a:path>
                <a:path w="416560" h="19685">
                  <a:moveTo>
                    <a:pt x="416290" y="3783"/>
                  </a:moveTo>
                  <a:lnTo>
                    <a:pt x="807" y="3783"/>
                  </a:lnTo>
                  <a:lnTo>
                    <a:pt x="807" y="7566"/>
                  </a:lnTo>
                  <a:lnTo>
                    <a:pt x="413970" y="7566"/>
                  </a:lnTo>
                  <a:lnTo>
                    <a:pt x="413970" y="12106"/>
                  </a:lnTo>
                  <a:lnTo>
                    <a:pt x="416290" y="12106"/>
                  </a:lnTo>
                  <a:lnTo>
                    <a:pt x="416290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531">
              <a:extLst>
                <a:ext uri="{FF2B5EF4-FFF2-40B4-BE49-F238E27FC236}">
                  <a16:creationId xmlns:a16="http://schemas.microsoft.com/office/drawing/2014/main" id="{18D8C8A0-7C2A-DDD1-A8A7-9A1E0032B724}"/>
                </a:ext>
              </a:extLst>
            </p:cNvPr>
            <p:cNvSpPr/>
            <p:nvPr/>
          </p:nvSpPr>
          <p:spPr>
            <a:xfrm>
              <a:off x="10795053" y="459272"/>
              <a:ext cx="26528" cy="22715"/>
            </a:xfrm>
            <a:custGeom>
              <a:avLst/>
              <a:gdLst/>
              <a:ahLst/>
              <a:cxnLst/>
              <a:rect l="l" t="t" r="r" b="b"/>
              <a:pathLst>
                <a:path w="48260" h="34925">
                  <a:moveTo>
                    <a:pt x="0" y="0"/>
                  </a:moveTo>
                  <a:lnTo>
                    <a:pt x="47723" y="0"/>
                  </a:lnTo>
                  <a:lnTo>
                    <a:pt x="47723" y="34817"/>
                  </a:lnTo>
                  <a:lnTo>
                    <a:pt x="0" y="34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532">
              <a:extLst>
                <a:ext uri="{FF2B5EF4-FFF2-40B4-BE49-F238E27FC236}">
                  <a16:creationId xmlns:a16="http://schemas.microsoft.com/office/drawing/2014/main" id="{B8C5D3B9-FC70-3F2D-0A25-39CA9DFE2DD2}"/>
                </a:ext>
              </a:extLst>
            </p:cNvPr>
            <p:cNvSpPr/>
            <p:nvPr/>
          </p:nvSpPr>
          <p:spPr>
            <a:xfrm>
              <a:off x="10795053" y="452874"/>
              <a:ext cx="26528" cy="37170"/>
            </a:xfrm>
            <a:custGeom>
              <a:avLst/>
              <a:gdLst/>
              <a:ahLst/>
              <a:cxnLst/>
              <a:rect l="l" t="t" r="r" b="b"/>
              <a:pathLst>
                <a:path w="48260" h="57150">
                  <a:moveTo>
                    <a:pt x="47723" y="52220"/>
                  </a:moveTo>
                  <a:lnTo>
                    <a:pt x="0" y="52220"/>
                  </a:lnTo>
                  <a:lnTo>
                    <a:pt x="0" y="56760"/>
                  </a:lnTo>
                  <a:lnTo>
                    <a:pt x="47723" y="56760"/>
                  </a:lnTo>
                  <a:lnTo>
                    <a:pt x="47723" y="52220"/>
                  </a:lnTo>
                  <a:close/>
                </a:path>
                <a:path w="48260" h="57150">
                  <a:moveTo>
                    <a:pt x="47723" y="0"/>
                  </a:moveTo>
                  <a:lnTo>
                    <a:pt x="0" y="0"/>
                  </a:lnTo>
                  <a:lnTo>
                    <a:pt x="0" y="2270"/>
                  </a:lnTo>
                  <a:lnTo>
                    <a:pt x="47723" y="2270"/>
                  </a:lnTo>
                  <a:lnTo>
                    <a:pt x="4772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533">
              <a:extLst>
                <a:ext uri="{FF2B5EF4-FFF2-40B4-BE49-F238E27FC236}">
                  <a16:creationId xmlns:a16="http://schemas.microsoft.com/office/drawing/2014/main" id="{808ACA1C-154A-AC8C-BDCF-46C5DF4A2AB5}"/>
                </a:ext>
              </a:extLst>
            </p:cNvPr>
            <p:cNvSpPr/>
            <p:nvPr/>
          </p:nvSpPr>
          <p:spPr>
            <a:xfrm>
              <a:off x="10795053" y="454351"/>
              <a:ext cx="26528" cy="35930"/>
            </a:xfrm>
            <a:custGeom>
              <a:avLst/>
              <a:gdLst/>
              <a:ahLst/>
              <a:cxnLst/>
              <a:rect l="l" t="t" r="r" b="b"/>
              <a:pathLst>
                <a:path w="48260" h="55244">
                  <a:moveTo>
                    <a:pt x="47723" y="54490"/>
                  </a:moveTo>
                  <a:lnTo>
                    <a:pt x="0" y="54490"/>
                  </a:lnTo>
                  <a:lnTo>
                    <a:pt x="0" y="55247"/>
                  </a:lnTo>
                  <a:lnTo>
                    <a:pt x="47723" y="55247"/>
                  </a:lnTo>
                  <a:lnTo>
                    <a:pt x="47723" y="54490"/>
                  </a:lnTo>
                  <a:close/>
                </a:path>
                <a:path w="48260" h="55244">
                  <a:moveTo>
                    <a:pt x="47723" y="42384"/>
                  </a:moveTo>
                  <a:lnTo>
                    <a:pt x="0" y="42384"/>
                  </a:lnTo>
                  <a:lnTo>
                    <a:pt x="0" y="49950"/>
                  </a:lnTo>
                  <a:lnTo>
                    <a:pt x="47723" y="49950"/>
                  </a:lnTo>
                  <a:lnTo>
                    <a:pt x="47723" y="42384"/>
                  </a:lnTo>
                  <a:close/>
                </a:path>
                <a:path w="48260" h="55244">
                  <a:moveTo>
                    <a:pt x="47723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47723" y="7566"/>
                  </a:lnTo>
                  <a:lnTo>
                    <a:pt x="4772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534">
              <a:extLst>
                <a:ext uri="{FF2B5EF4-FFF2-40B4-BE49-F238E27FC236}">
                  <a16:creationId xmlns:a16="http://schemas.microsoft.com/office/drawing/2014/main" id="{D110DF45-81F7-962D-0699-E1B3B5D00718}"/>
                </a:ext>
              </a:extLst>
            </p:cNvPr>
            <p:cNvSpPr/>
            <p:nvPr/>
          </p:nvSpPr>
          <p:spPr>
            <a:xfrm>
              <a:off x="10473487" y="108837"/>
              <a:ext cx="16405" cy="497665"/>
            </a:xfrm>
            <a:custGeom>
              <a:avLst/>
              <a:gdLst/>
              <a:ahLst/>
              <a:cxnLst/>
              <a:rect l="l" t="t" r="r" b="b"/>
              <a:pathLst>
                <a:path w="29845" h="765175">
                  <a:moveTo>
                    <a:pt x="27251" y="506268"/>
                  </a:moveTo>
                  <a:lnTo>
                    <a:pt x="2270" y="506268"/>
                  </a:lnTo>
                  <a:lnTo>
                    <a:pt x="0" y="765082"/>
                  </a:lnTo>
                  <a:lnTo>
                    <a:pt x="4540" y="762812"/>
                  </a:lnTo>
                  <a:lnTo>
                    <a:pt x="2270" y="759029"/>
                  </a:lnTo>
                  <a:lnTo>
                    <a:pt x="1513" y="755246"/>
                  </a:lnTo>
                  <a:lnTo>
                    <a:pt x="1513" y="751462"/>
                  </a:lnTo>
                  <a:lnTo>
                    <a:pt x="2589" y="743860"/>
                  </a:lnTo>
                  <a:lnTo>
                    <a:pt x="5580" y="737180"/>
                  </a:lnTo>
                  <a:lnTo>
                    <a:pt x="10132" y="731777"/>
                  </a:lnTo>
                  <a:lnTo>
                    <a:pt x="15890" y="728005"/>
                  </a:lnTo>
                  <a:lnTo>
                    <a:pt x="15890" y="659894"/>
                  </a:lnTo>
                  <a:lnTo>
                    <a:pt x="16850" y="645315"/>
                  </a:lnTo>
                  <a:lnTo>
                    <a:pt x="19584" y="631230"/>
                  </a:lnTo>
                  <a:lnTo>
                    <a:pt x="23880" y="617854"/>
                  </a:lnTo>
                  <a:lnTo>
                    <a:pt x="29521" y="605403"/>
                  </a:lnTo>
                  <a:lnTo>
                    <a:pt x="27251" y="506268"/>
                  </a:lnTo>
                  <a:close/>
                </a:path>
                <a:path w="29845" h="765175">
                  <a:moveTo>
                    <a:pt x="24981" y="429833"/>
                  </a:moveTo>
                  <a:lnTo>
                    <a:pt x="3026" y="429833"/>
                  </a:lnTo>
                  <a:lnTo>
                    <a:pt x="2270" y="486594"/>
                  </a:lnTo>
                  <a:lnTo>
                    <a:pt x="26494" y="486594"/>
                  </a:lnTo>
                  <a:lnTo>
                    <a:pt x="24981" y="429833"/>
                  </a:lnTo>
                  <a:close/>
                </a:path>
                <a:path w="29845" h="765175">
                  <a:moveTo>
                    <a:pt x="13620" y="0"/>
                  </a:moveTo>
                  <a:lnTo>
                    <a:pt x="6810" y="0"/>
                  </a:lnTo>
                  <a:lnTo>
                    <a:pt x="3026" y="410160"/>
                  </a:lnTo>
                  <a:lnTo>
                    <a:pt x="24224" y="410160"/>
                  </a:lnTo>
                  <a:lnTo>
                    <a:pt x="1362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535">
              <a:extLst>
                <a:ext uri="{FF2B5EF4-FFF2-40B4-BE49-F238E27FC236}">
                  <a16:creationId xmlns:a16="http://schemas.microsoft.com/office/drawing/2014/main" id="{CC6F122A-31E5-3AAC-BB16-FE26A6602E0F}"/>
                </a:ext>
              </a:extLst>
            </p:cNvPr>
            <p:cNvSpPr/>
            <p:nvPr/>
          </p:nvSpPr>
          <p:spPr>
            <a:xfrm>
              <a:off x="10477231" y="102931"/>
              <a:ext cx="19198" cy="391937"/>
            </a:xfrm>
            <a:custGeom>
              <a:avLst/>
              <a:gdLst/>
              <a:ahLst/>
              <a:cxnLst/>
              <a:rect l="l" t="t" r="r" b="b"/>
              <a:pathLst>
                <a:path w="34925" h="602614">
                  <a:moveTo>
                    <a:pt x="32548" y="515348"/>
                  </a:moveTo>
                  <a:lnTo>
                    <a:pt x="28008" y="515348"/>
                  </a:lnTo>
                  <a:lnTo>
                    <a:pt x="30278" y="602376"/>
                  </a:lnTo>
                  <a:lnTo>
                    <a:pt x="31791" y="600106"/>
                  </a:lnTo>
                  <a:lnTo>
                    <a:pt x="33305" y="598593"/>
                  </a:lnTo>
                  <a:lnTo>
                    <a:pt x="34818" y="596323"/>
                  </a:lnTo>
                  <a:lnTo>
                    <a:pt x="33305" y="539562"/>
                  </a:lnTo>
                  <a:lnTo>
                    <a:pt x="32548" y="515348"/>
                  </a:lnTo>
                  <a:close/>
                </a:path>
                <a:path w="34925" h="602614">
                  <a:moveTo>
                    <a:pt x="29521" y="421510"/>
                  </a:moveTo>
                  <a:lnTo>
                    <a:pt x="29521" y="438914"/>
                  </a:lnTo>
                  <a:lnTo>
                    <a:pt x="25738" y="438914"/>
                  </a:lnTo>
                  <a:lnTo>
                    <a:pt x="27251" y="495675"/>
                  </a:lnTo>
                  <a:lnTo>
                    <a:pt x="31791" y="495675"/>
                  </a:lnTo>
                  <a:lnTo>
                    <a:pt x="29521" y="421510"/>
                  </a:lnTo>
                  <a:close/>
                </a:path>
                <a:path w="34925" h="602614">
                  <a:moveTo>
                    <a:pt x="14387" y="3026"/>
                  </a:moveTo>
                  <a:lnTo>
                    <a:pt x="24981" y="419240"/>
                  </a:lnTo>
                  <a:lnTo>
                    <a:pt x="28765" y="419240"/>
                  </a:lnTo>
                  <a:lnTo>
                    <a:pt x="15144" y="3732"/>
                  </a:lnTo>
                  <a:lnTo>
                    <a:pt x="14387" y="3026"/>
                  </a:lnTo>
                  <a:close/>
                </a:path>
                <a:path w="34925" h="602614">
                  <a:moveTo>
                    <a:pt x="0" y="0"/>
                  </a:moveTo>
                  <a:lnTo>
                    <a:pt x="0" y="1513"/>
                  </a:lnTo>
                  <a:lnTo>
                    <a:pt x="6810" y="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536">
              <a:extLst>
                <a:ext uri="{FF2B5EF4-FFF2-40B4-BE49-F238E27FC236}">
                  <a16:creationId xmlns:a16="http://schemas.microsoft.com/office/drawing/2014/main" id="{C1775708-B69B-5F2A-FBA1-F5EA2D5331AB}"/>
                </a:ext>
              </a:extLst>
            </p:cNvPr>
            <p:cNvSpPr/>
            <p:nvPr/>
          </p:nvSpPr>
          <p:spPr>
            <a:xfrm>
              <a:off x="10477231" y="103915"/>
              <a:ext cx="16755" cy="398958"/>
            </a:xfrm>
            <a:custGeom>
              <a:avLst/>
              <a:gdLst/>
              <a:ahLst/>
              <a:cxnLst/>
              <a:rect l="l" t="t" r="r" b="b"/>
              <a:pathLst>
                <a:path w="30479" h="613410">
                  <a:moveTo>
                    <a:pt x="28008" y="513835"/>
                  </a:moveTo>
                  <a:lnTo>
                    <a:pt x="20441" y="513835"/>
                  </a:lnTo>
                  <a:lnTo>
                    <a:pt x="22711" y="612970"/>
                  </a:lnTo>
                  <a:lnTo>
                    <a:pt x="24981" y="608430"/>
                  </a:lnTo>
                  <a:lnTo>
                    <a:pt x="27251" y="604646"/>
                  </a:lnTo>
                  <a:lnTo>
                    <a:pt x="30278" y="600863"/>
                  </a:lnTo>
                  <a:lnTo>
                    <a:pt x="28008" y="513835"/>
                  </a:lnTo>
                  <a:close/>
                </a:path>
                <a:path w="30479" h="613410">
                  <a:moveTo>
                    <a:pt x="25738" y="437400"/>
                  </a:moveTo>
                  <a:lnTo>
                    <a:pt x="18171" y="437400"/>
                  </a:lnTo>
                  <a:lnTo>
                    <a:pt x="19684" y="494161"/>
                  </a:lnTo>
                  <a:lnTo>
                    <a:pt x="27251" y="494161"/>
                  </a:lnTo>
                  <a:lnTo>
                    <a:pt x="25738" y="437400"/>
                  </a:lnTo>
                  <a:close/>
                </a:path>
                <a:path w="30479" h="613410">
                  <a:moveTo>
                    <a:pt x="6810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6810" y="7566"/>
                  </a:lnTo>
                  <a:lnTo>
                    <a:pt x="17414" y="417727"/>
                  </a:lnTo>
                  <a:lnTo>
                    <a:pt x="24981" y="417727"/>
                  </a:lnTo>
                  <a:lnTo>
                    <a:pt x="14387" y="1513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537">
              <a:extLst>
                <a:ext uri="{FF2B5EF4-FFF2-40B4-BE49-F238E27FC236}">
                  <a16:creationId xmlns:a16="http://schemas.microsoft.com/office/drawing/2014/main" id="{BCD9E0DC-B8BA-D92E-D082-36D0A4484795}"/>
                </a:ext>
              </a:extLst>
            </p:cNvPr>
            <p:cNvSpPr/>
            <p:nvPr/>
          </p:nvSpPr>
          <p:spPr>
            <a:xfrm>
              <a:off x="10475151" y="380524"/>
              <a:ext cx="14311" cy="3304"/>
            </a:xfrm>
            <a:custGeom>
              <a:avLst/>
              <a:gdLst/>
              <a:ahLst/>
              <a:cxnLst/>
              <a:rect l="l" t="t" r="r" b="b"/>
              <a:pathLst>
                <a:path w="26035" h="5080">
                  <a:moveTo>
                    <a:pt x="25738" y="4540"/>
                  </a:moveTo>
                  <a:lnTo>
                    <a:pt x="0" y="4540"/>
                  </a:lnTo>
                  <a:lnTo>
                    <a:pt x="0" y="0"/>
                  </a:lnTo>
                  <a:lnTo>
                    <a:pt x="25738" y="0"/>
                  </a:lnTo>
                  <a:lnTo>
                    <a:pt x="25738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538">
              <a:extLst>
                <a:ext uri="{FF2B5EF4-FFF2-40B4-BE49-F238E27FC236}">
                  <a16:creationId xmlns:a16="http://schemas.microsoft.com/office/drawing/2014/main" id="{70FD8DBC-78B5-974F-3547-3718C9909C81}"/>
                </a:ext>
              </a:extLst>
            </p:cNvPr>
            <p:cNvSpPr/>
            <p:nvPr/>
          </p:nvSpPr>
          <p:spPr>
            <a:xfrm>
              <a:off x="10475151" y="375602"/>
              <a:ext cx="18500" cy="12803"/>
            </a:xfrm>
            <a:custGeom>
              <a:avLst/>
              <a:gdLst/>
              <a:ahLst/>
              <a:cxnLst/>
              <a:rect l="l" t="t" r="r" b="b"/>
              <a:pathLst>
                <a:path w="33654" h="19685">
                  <a:moveTo>
                    <a:pt x="32548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25738" y="7566"/>
                  </a:lnTo>
                  <a:lnTo>
                    <a:pt x="25738" y="12106"/>
                  </a:lnTo>
                  <a:lnTo>
                    <a:pt x="0" y="12106"/>
                  </a:lnTo>
                  <a:lnTo>
                    <a:pt x="0" y="19673"/>
                  </a:lnTo>
                  <a:lnTo>
                    <a:pt x="33305" y="19673"/>
                  </a:lnTo>
                  <a:lnTo>
                    <a:pt x="33305" y="2270"/>
                  </a:lnTo>
                  <a:lnTo>
                    <a:pt x="32548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539">
              <a:extLst>
                <a:ext uri="{FF2B5EF4-FFF2-40B4-BE49-F238E27FC236}">
                  <a16:creationId xmlns:a16="http://schemas.microsoft.com/office/drawing/2014/main" id="{892A3F4C-EF73-61C1-F9C0-5796D88F089B}"/>
                </a:ext>
              </a:extLst>
            </p:cNvPr>
            <p:cNvSpPr/>
            <p:nvPr/>
          </p:nvSpPr>
          <p:spPr>
            <a:xfrm>
              <a:off x="10474735" y="430236"/>
              <a:ext cx="16755" cy="3304"/>
            </a:xfrm>
            <a:custGeom>
              <a:avLst/>
              <a:gdLst/>
              <a:ahLst/>
              <a:cxnLst/>
              <a:rect l="l" t="t" r="r" b="b"/>
              <a:pathLst>
                <a:path w="30479" h="5080">
                  <a:moveTo>
                    <a:pt x="30278" y="4540"/>
                  </a:moveTo>
                  <a:lnTo>
                    <a:pt x="0" y="4540"/>
                  </a:lnTo>
                  <a:lnTo>
                    <a:pt x="0" y="0"/>
                  </a:lnTo>
                  <a:lnTo>
                    <a:pt x="30278" y="0"/>
                  </a:lnTo>
                  <a:lnTo>
                    <a:pt x="30278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540">
              <a:extLst>
                <a:ext uri="{FF2B5EF4-FFF2-40B4-BE49-F238E27FC236}">
                  <a16:creationId xmlns:a16="http://schemas.microsoft.com/office/drawing/2014/main" id="{2E118501-5DC8-5F1E-F465-9BF9E9666CBA}"/>
                </a:ext>
              </a:extLst>
            </p:cNvPr>
            <p:cNvSpPr/>
            <p:nvPr/>
          </p:nvSpPr>
          <p:spPr>
            <a:xfrm>
              <a:off x="10474735" y="425315"/>
              <a:ext cx="20594" cy="12803"/>
            </a:xfrm>
            <a:custGeom>
              <a:avLst/>
              <a:gdLst/>
              <a:ahLst/>
              <a:cxnLst/>
              <a:rect l="l" t="t" r="r" b="b"/>
              <a:pathLst>
                <a:path w="37464" h="19685">
                  <a:moveTo>
                    <a:pt x="36332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30278" y="7566"/>
                  </a:lnTo>
                  <a:lnTo>
                    <a:pt x="30278" y="12106"/>
                  </a:lnTo>
                  <a:lnTo>
                    <a:pt x="0" y="12106"/>
                  </a:lnTo>
                  <a:lnTo>
                    <a:pt x="0" y="19673"/>
                  </a:lnTo>
                  <a:lnTo>
                    <a:pt x="37088" y="19673"/>
                  </a:lnTo>
                  <a:lnTo>
                    <a:pt x="36332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541">
              <a:extLst>
                <a:ext uri="{FF2B5EF4-FFF2-40B4-BE49-F238E27FC236}">
                  <a16:creationId xmlns:a16="http://schemas.microsoft.com/office/drawing/2014/main" id="{CCED2F97-4E05-F9CD-911A-8FE2F6FCD8E6}"/>
                </a:ext>
              </a:extLst>
            </p:cNvPr>
            <p:cNvSpPr/>
            <p:nvPr/>
          </p:nvSpPr>
          <p:spPr>
            <a:xfrm>
              <a:off x="10492627" y="518835"/>
              <a:ext cx="2792" cy="18997"/>
            </a:xfrm>
            <a:custGeom>
              <a:avLst/>
              <a:gdLst/>
              <a:ahLst/>
              <a:cxnLst/>
              <a:rect l="l" t="t" r="r" b="b"/>
              <a:pathLst>
                <a:path w="5079" h="29210">
                  <a:moveTo>
                    <a:pt x="4540" y="0"/>
                  </a:moveTo>
                  <a:lnTo>
                    <a:pt x="2553" y="6940"/>
                  </a:lnTo>
                  <a:lnTo>
                    <a:pt x="1135" y="14093"/>
                  </a:lnTo>
                  <a:lnTo>
                    <a:pt x="283" y="21387"/>
                  </a:lnTo>
                  <a:lnTo>
                    <a:pt x="0" y="28753"/>
                  </a:lnTo>
                  <a:lnTo>
                    <a:pt x="4540" y="0"/>
                  </a:lnTo>
                  <a:close/>
                </a:path>
              </a:pathLst>
            </a:custGeom>
            <a:solidFill>
              <a:srgbClr val="3A8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542">
              <a:extLst>
                <a:ext uri="{FF2B5EF4-FFF2-40B4-BE49-F238E27FC236}">
                  <a16:creationId xmlns:a16="http://schemas.microsoft.com/office/drawing/2014/main" id="{67A43072-7D73-7935-3CC8-526A3C956459}"/>
                </a:ext>
              </a:extLst>
            </p:cNvPr>
            <p:cNvSpPr/>
            <p:nvPr/>
          </p:nvSpPr>
          <p:spPr>
            <a:xfrm>
              <a:off x="10486387" y="498650"/>
              <a:ext cx="10472" cy="77644"/>
            </a:xfrm>
            <a:custGeom>
              <a:avLst/>
              <a:gdLst/>
              <a:ahLst/>
              <a:cxnLst/>
              <a:rect l="l" t="t" r="r" b="b"/>
              <a:pathLst>
                <a:path w="19050" h="119380">
                  <a:moveTo>
                    <a:pt x="18917" y="0"/>
                  </a:moveTo>
                  <a:lnTo>
                    <a:pt x="10854" y="13609"/>
                  </a:lnTo>
                  <a:lnTo>
                    <a:pt x="4918" y="28285"/>
                  </a:lnTo>
                  <a:lnTo>
                    <a:pt x="1253" y="43954"/>
                  </a:lnTo>
                  <a:lnTo>
                    <a:pt x="0" y="60544"/>
                  </a:lnTo>
                  <a:lnTo>
                    <a:pt x="0" y="118818"/>
                  </a:lnTo>
                  <a:lnTo>
                    <a:pt x="2270" y="118818"/>
                  </a:lnTo>
                  <a:lnTo>
                    <a:pt x="3783" y="108225"/>
                  </a:lnTo>
                  <a:lnTo>
                    <a:pt x="3783" y="60544"/>
                  </a:lnTo>
                  <a:lnTo>
                    <a:pt x="4764" y="45964"/>
                  </a:lnTo>
                  <a:lnTo>
                    <a:pt x="7661" y="31880"/>
                  </a:lnTo>
                  <a:lnTo>
                    <a:pt x="12402" y="18504"/>
                  </a:lnTo>
                  <a:lnTo>
                    <a:pt x="18917" y="6053"/>
                  </a:lnTo>
                  <a:lnTo>
                    <a:pt x="18917" y="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543">
              <a:extLst>
                <a:ext uri="{FF2B5EF4-FFF2-40B4-BE49-F238E27FC236}">
                  <a16:creationId xmlns:a16="http://schemas.microsoft.com/office/drawing/2014/main" id="{6F3265FD-7788-F5C9-BA0F-62B86D757231}"/>
                </a:ext>
              </a:extLst>
            </p:cNvPr>
            <p:cNvSpPr/>
            <p:nvPr/>
          </p:nvSpPr>
          <p:spPr>
            <a:xfrm>
              <a:off x="10482222" y="490776"/>
              <a:ext cx="14660" cy="91686"/>
            </a:xfrm>
            <a:custGeom>
              <a:avLst/>
              <a:gdLst/>
              <a:ahLst/>
              <a:cxnLst/>
              <a:rect l="l" t="t" r="r" b="b"/>
              <a:pathLst>
                <a:path w="26670" h="140969">
                  <a:moveTo>
                    <a:pt x="25738" y="0"/>
                  </a:moveTo>
                  <a:lnTo>
                    <a:pt x="24224" y="2270"/>
                  </a:lnTo>
                  <a:lnTo>
                    <a:pt x="22711" y="3783"/>
                  </a:lnTo>
                  <a:lnTo>
                    <a:pt x="21197" y="6053"/>
                  </a:lnTo>
                  <a:lnTo>
                    <a:pt x="3693" y="43986"/>
                  </a:lnTo>
                  <a:lnTo>
                    <a:pt x="0" y="140762"/>
                  </a:lnTo>
                  <a:lnTo>
                    <a:pt x="1513" y="140762"/>
                  </a:lnTo>
                  <a:lnTo>
                    <a:pt x="1513" y="130925"/>
                  </a:lnTo>
                  <a:lnTo>
                    <a:pt x="7577" y="130925"/>
                  </a:lnTo>
                  <a:lnTo>
                    <a:pt x="7634" y="71894"/>
                  </a:lnTo>
                  <a:lnTo>
                    <a:pt x="18431" y="25716"/>
                  </a:lnTo>
                  <a:lnTo>
                    <a:pt x="26494" y="12106"/>
                  </a:lnTo>
                  <a:lnTo>
                    <a:pt x="25738" y="0"/>
                  </a:lnTo>
                  <a:close/>
                </a:path>
                <a:path w="26670" h="140969">
                  <a:moveTo>
                    <a:pt x="26494" y="18160"/>
                  </a:moveTo>
                  <a:lnTo>
                    <a:pt x="12342" y="58071"/>
                  </a:lnTo>
                  <a:lnTo>
                    <a:pt x="11360" y="120332"/>
                  </a:lnTo>
                  <a:lnTo>
                    <a:pt x="18927" y="71894"/>
                  </a:lnTo>
                  <a:lnTo>
                    <a:pt x="19211" y="64528"/>
                  </a:lnTo>
                  <a:lnTo>
                    <a:pt x="20062" y="57233"/>
                  </a:lnTo>
                  <a:lnTo>
                    <a:pt x="21481" y="50080"/>
                  </a:lnTo>
                  <a:lnTo>
                    <a:pt x="23468" y="43140"/>
                  </a:lnTo>
                  <a:lnTo>
                    <a:pt x="26494" y="22700"/>
                  </a:lnTo>
                  <a:lnTo>
                    <a:pt x="26494" y="1816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544">
              <a:extLst>
                <a:ext uri="{FF2B5EF4-FFF2-40B4-BE49-F238E27FC236}">
                  <a16:creationId xmlns:a16="http://schemas.microsoft.com/office/drawing/2014/main" id="{D38B10F2-EDAB-DC86-8C36-072E8D31C836}"/>
                </a:ext>
              </a:extLst>
            </p:cNvPr>
            <p:cNvSpPr/>
            <p:nvPr/>
          </p:nvSpPr>
          <p:spPr>
            <a:xfrm>
              <a:off x="10478479" y="587741"/>
              <a:ext cx="4887" cy="14455"/>
            </a:xfrm>
            <a:custGeom>
              <a:avLst/>
              <a:gdLst/>
              <a:ahLst/>
              <a:cxnLst/>
              <a:rect l="l" t="t" r="r" b="b"/>
              <a:pathLst>
                <a:path w="8889" h="22225">
                  <a:moveTo>
                    <a:pt x="8323" y="0"/>
                  </a:moveTo>
                  <a:lnTo>
                    <a:pt x="3026" y="3026"/>
                  </a:lnTo>
                  <a:lnTo>
                    <a:pt x="0" y="8323"/>
                  </a:lnTo>
                  <a:lnTo>
                    <a:pt x="0" y="17403"/>
                  </a:lnTo>
                  <a:lnTo>
                    <a:pt x="1513" y="21943"/>
                  </a:lnTo>
                  <a:lnTo>
                    <a:pt x="2270" y="20430"/>
                  </a:lnTo>
                  <a:lnTo>
                    <a:pt x="2270" y="18160"/>
                  </a:lnTo>
                  <a:lnTo>
                    <a:pt x="1513" y="16646"/>
                  </a:lnTo>
                  <a:lnTo>
                    <a:pt x="1513" y="9080"/>
                  </a:lnTo>
                  <a:lnTo>
                    <a:pt x="4540" y="4540"/>
                  </a:lnTo>
                  <a:lnTo>
                    <a:pt x="8323" y="1513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545">
              <a:extLst>
                <a:ext uri="{FF2B5EF4-FFF2-40B4-BE49-F238E27FC236}">
                  <a16:creationId xmlns:a16="http://schemas.microsoft.com/office/drawing/2014/main" id="{9022FA26-99F0-3274-8949-B7040CEB462B}"/>
                </a:ext>
              </a:extLst>
            </p:cNvPr>
            <p:cNvSpPr/>
            <p:nvPr/>
          </p:nvSpPr>
          <p:spPr>
            <a:xfrm>
              <a:off x="10474320" y="582327"/>
              <a:ext cx="9075" cy="22715"/>
            </a:xfrm>
            <a:custGeom>
              <a:avLst/>
              <a:gdLst/>
              <a:ahLst/>
              <a:cxnLst/>
              <a:rect l="l" t="t" r="r" b="b"/>
              <a:pathLst>
                <a:path w="16510" h="34925">
                  <a:moveTo>
                    <a:pt x="15890" y="0"/>
                  </a:moveTo>
                  <a:lnTo>
                    <a:pt x="14377" y="0"/>
                  </a:lnTo>
                  <a:lnTo>
                    <a:pt x="8619" y="3771"/>
                  </a:lnTo>
                  <a:lnTo>
                    <a:pt x="4067" y="9174"/>
                  </a:lnTo>
                  <a:lnTo>
                    <a:pt x="1075" y="15854"/>
                  </a:lnTo>
                  <a:lnTo>
                    <a:pt x="0" y="23457"/>
                  </a:lnTo>
                  <a:lnTo>
                    <a:pt x="0" y="27240"/>
                  </a:lnTo>
                  <a:lnTo>
                    <a:pt x="756" y="31023"/>
                  </a:lnTo>
                  <a:lnTo>
                    <a:pt x="3026" y="34807"/>
                  </a:lnTo>
                  <a:lnTo>
                    <a:pt x="4540" y="34050"/>
                  </a:lnTo>
                  <a:lnTo>
                    <a:pt x="6810" y="33293"/>
                  </a:lnTo>
                  <a:lnTo>
                    <a:pt x="8323" y="32537"/>
                  </a:lnTo>
                  <a:lnTo>
                    <a:pt x="9080" y="30267"/>
                  </a:lnTo>
                  <a:lnTo>
                    <a:pt x="7567" y="25727"/>
                  </a:lnTo>
                  <a:lnTo>
                    <a:pt x="7567" y="16646"/>
                  </a:lnTo>
                  <a:lnTo>
                    <a:pt x="10593" y="11350"/>
                  </a:lnTo>
                  <a:lnTo>
                    <a:pt x="15890" y="8323"/>
                  </a:lnTo>
                  <a:lnTo>
                    <a:pt x="1589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546">
              <a:extLst>
                <a:ext uri="{FF2B5EF4-FFF2-40B4-BE49-F238E27FC236}">
                  <a16:creationId xmlns:a16="http://schemas.microsoft.com/office/drawing/2014/main" id="{EBADBD11-9665-5051-11B4-704DB533A73F}"/>
                </a:ext>
              </a:extLst>
            </p:cNvPr>
            <p:cNvSpPr/>
            <p:nvPr/>
          </p:nvSpPr>
          <p:spPr>
            <a:xfrm>
              <a:off x="10473071" y="609887"/>
              <a:ext cx="3840" cy="5782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6810" y="0"/>
                  </a:moveTo>
                  <a:lnTo>
                    <a:pt x="4540" y="756"/>
                  </a:lnTo>
                  <a:lnTo>
                    <a:pt x="2270" y="2280"/>
                  </a:lnTo>
                  <a:lnTo>
                    <a:pt x="756" y="3036"/>
                  </a:lnTo>
                  <a:lnTo>
                    <a:pt x="0" y="8333"/>
                  </a:lnTo>
                  <a:lnTo>
                    <a:pt x="3026" y="6820"/>
                  </a:lnTo>
                  <a:lnTo>
                    <a:pt x="3783" y="6063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547">
              <a:extLst>
                <a:ext uri="{FF2B5EF4-FFF2-40B4-BE49-F238E27FC236}">
                  <a16:creationId xmlns:a16="http://schemas.microsoft.com/office/drawing/2014/main" id="{99DE006C-5E6A-5AA7-11CE-898520222F47}"/>
                </a:ext>
              </a:extLst>
            </p:cNvPr>
            <p:cNvSpPr/>
            <p:nvPr/>
          </p:nvSpPr>
          <p:spPr>
            <a:xfrm>
              <a:off x="10473071" y="603489"/>
              <a:ext cx="5934" cy="16520"/>
            </a:xfrm>
            <a:custGeom>
              <a:avLst/>
              <a:gdLst/>
              <a:ahLst/>
              <a:cxnLst/>
              <a:rect l="l" t="t" r="r" b="b"/>
              <a:pathLst>
                <a:path w="10795" h="25400">
                  <a:moveTo>
                    <a:pt x="3783" y="15900"/>
                  </a:moveTo>
                  <a:lnTo>
                    <a:pt x="3026" y="16657"/>
                  </a:lnTo>
                  <a:lnTo>
                    <a:pt x="0" y="18170"/>
                  </a:lnTo>
                  <a:lnTo>
                    <a:pt x="0" y="24980"/>
                  </a:lnTo>
                  <a:lnTo>
                    <a:pt x="3783" y="15900"/>
                  </a:lnTo>
                  <a:close/>
                </a:path>
                <a:path w="10795" h="25400">
                  <a:moveTo>
                    <a:pt x="10593" y="0"/>
                  </a:moveTo>
                  <a:lnTo>
                    <a:pt x="9080" y="756"/>
                  </a:lnTo>
                  <a:lnTo>
                    <a:pt x="6810" y="1513"/>
                  </a:lnTo>
                  <a:lnTo>
                    <a:pt x="756" y="4540"/>
                  </a:lnTo>
                  <a:lnTo>
                    <a:pt x="756" y="12873"/>
                  </a:lnTo>
                  <a:lnTo>
                    <a:pt x="2270" y="12116"/>
                  </a:lnTo>
                  <a:lnTo>
                    <a:pt x="4540" y="10593"/>
                  </a:lnTo>
                  <a:lnTo>
                    <a:pt x="6810" y="9836"/>
                  </a:lnTo>
                  <a:lnTo>
                    <a:pt x="1059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548">
              <a:extLst>
                <a:ext uri="{FF2B5EF4-FFF2-40B4-BE49-F238E27FC236}">
                  <a16:creationId xmlns:a16="http://schemas.microsoft.com/office/drawing/2014/main" id="{FBCEFC99-ECB8-19B8-EDE7-F1C301905B7A}"/>
                </a:ext>
              </a:extLst>
            </p:cNvPr>
            <p:cNvSpPr/>
            <p:nvPr/>
          </p:nvSpPr>
          <p:spPr>
            <a:xfrm>
              <a:off x="10528821" y="108837"/>
              <a:ext cx="15707" cy="356006"/>
            </a:xfrm>
            <a:custGeom>
              <a:avLst/>
              <a:gdLst/>
              <a:ahLst/>
              <a:cxnLst/>
              <a:rect l="l" t="t" r="r" b="b"/>
              <a:pathLst>
                <a:path w="28575" h="547369">
                  <a:moveTo>
                    <a:pt x="26484" y="506268"/>
                  </a:moveTo>
                  <a:lnTo>
                    <a:pt x="0" y="506268"/>
                  </a:lnTo>
                  <a:lnTo>
                    <a:pt x="0" y="547129"/>
                  </a:lnTo>
                  <a:lnTo>
                    <a:pt x="6822" y="545568"/>
                  </a:lnTo>
                  <a:lnTo>
                    <a:pt x="13715" y="544291"/>
                  </a:lnTo>
                  <a:lnTo>
                    <a:pt x="20750" y="543298"/>
                  </a:lnTo>
                  <a:lnTo>
                    <a:pt x="27998" y="542589"/>
                  </a:lnTo>
                  <a:lnTo>
                    <a:pt x="26484" y="506268"/>
                  </a:lnTo>
                  <a:close/>
                </a:path>
                <a:path w="28575" h="547369">
                  <a:moveTo>
                    <a:pt x="24971" y="429833"/>
                  </a:moveTo>
                  <a:lnTo>
                    <a:pt x="0" y="429833"/>
                  </a:lnTo>
                  <a:lnTo>
                    <a:pt x="0" y="486594"/>
                  </a:lnTo>
                  <a:lnTo>
                    <a:pt x="26484" y="486594"/>
                  </a:lnTo>
                  <a:lnTo>
                    <a:pt x="24971" y="429833"/>
                  </a:lnTo>
                  <a:close/>
                </a:path>
                <a:path w="28575" h="547369">
                  <a:moveTo>
                    <a:pt x="13620" y="0"/>
                  </a:moveTo>
                  <a:lnTo>
                    <a:pt x="2270" y="0"/>
                  </a:lnTo>
                  <a:lnTo>
                    <a:pt x="756" y="410160"/>
                  </a:lnTo>
                  <a:lnTo>
                    <a:pt x="24214" y="410160"/>
                  </a:lnTo>
                  <a:lnTo>
                    <a:pt x="1362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549">
              <a:extLst>
                <a:ext uri="{FF2B5EF4-FFF2-40B4-BE49-F238E27FC236}">
                  <a16:creationId xmlns:a16="http://schemas.microsoft.com/office/drawing/2014/main" id="{D99B073F-63D1-952C-D9BB-1B114464E8C9}"/>
                </a:ext>
              </a:extLst>
            </p:cNvPr>
            <p:cNvSpPr/>
            <p:nvPr/>
          </p:nvSpPr>
          <p:spPr>
            <a:xfrm>
              <a:off x="10530068" y="102931"/>
              <a:ext cx="3840" cy="1239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0" y="0"/>
                  </a:moveTo>
                  <a:lnTo>
                    <a:pt x="0" y="1513"/>
                  </a:lnTo>
                  <a:lnTo>
                    <a:pt x="6810" y="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550">
              <a:extLst>
                <a:ext uri="{FF2B5EF4-FFF2-40B4-BE49-F238E27FC236}">
                  <a16:creationId xmlns:a16="http://schemas.microsoft.com/office/drawing/2014/main" id="{62BF48F4-4C68-33E8-312F-CF9E28C56CCD}"/>
                </a:ext>
              </a:extLst>
            </p:cNvPr>
            <p:cNvSpPr/>
            <p:nvPr/>
          </p:nvSpPr>
          <p:spPr>
            <a:xfrm>
              <a:off x="10530068" y="103915"/>
              <a:ext cx="16755" cy="358071"/>
            </a:xfrm>
            <a:custGeom>
              <a:avLst/>
              <a:gdLst/>
              <a:ahLst/>
              <a:cxnLst/>
              <a:rect l="l" t="t" r="r" b="b"/>
              <a:pathLst>
                <a:path w="30479" h="550544">
                  <a:moveTo>
                    <a:pt x="29521" y="513835"/>
                  </a:moveTo>
                  <a:lnTo>
                    <a:pt x="24214" y="513835"/>
                  </a:lnTo>
                  <a:lnTo>
                    <a:pt x="25728" y="550155"/>
                  </a:lnTo>
                  <a:lnTo>
                    <a:pt x="30278" y="550155"/>
                  </a:lnTo>
                  <a:lnTo>
                    <a:pt x="29521" y="513835"/>
                  </a:lnTo>
                  <a:close/>
                </a:path>
                <a:path w="30479" h="550544">
                  <a:moveTo>
                    <a:pt x="27241" y="437400"/>
                  </a:moveTo>
                  <a:lnTo>
                    <a:pt x="22701" y="437400"/>
                  </a:lnTo>
                  <a:lnTo>
                    <a:pt x="24214" y="494161"/>
                  </a:lnTo>
                  <a:lnTo>
                    <a:pt x="28765" y="494161"/>
                  </a:lnTo>
                  <a:lnTo>
                    <a:pt x="27241" y="437400"/>
                  </a:lnTo>
                  <a:close/>
                </a:path>
                <a:path w="30479" h="550544">
                  <a:moveTo>
                    <a:pt x="6810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11350" y="7566"/>
                  </a:lnTo>
                  <a:lnTo>
                    <a:pt x="21944" y="417727"/>
                  </a:lnTo>
                  <a:lnTo>
                    <a:pt x="26484" y="417727"/>
                  </a:lnTo>
                  <a:lnTo>
                    <a:pt x="15134" y="2219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551">
              <a:extLst>
                <a:ext uri="{FF2B5EF4-FFF2-40B4-BE49-F238E27FC236}">
                  <a16:creationId xmlns:a16="http://schemas.microsoft.com/office/drawing/2014/main" id="{0F65753F-A917-D28C-6D3D-1565B7BA0297}"/>
                </a:ext>
              </a:extLst>
            </p:cNvPr>
            <p:cNvSpPr/>
            <p:nvPr/>
          </p:nvSpPr>
          <p:spPr>
            <a:xfrm>
              <a:off x="10529236" y="380524"/>
              <a:ext cx="15009" cy="3304"/>
            </a:xfrm>
            <a:custGeom>
              <a:avLst/>
              <a:gdLst/>
              <a:ahLst/>
              <a:cxnLst/>
              <a:rect l="l" t="t" r="r" b="b"/>
              <a:pathLst>
                <a:path w="27304" h="5080">
                  <a:moveTo>
                    <a:pt x="27241" y="4540"/>
                  </a:moveTo>
                  <a:lnTo>
                    <a:pt x="0" y="4540"/>
                  </a:lnTo>
                  <a:lnTo>
                    <a:pt x="0" y="0"/>
                  </a:lnTo>
                  <a:lnTo>
                    <a:pt x="27241" y="0"/>
                  </a:lnTo>
                  <a:lnTo>
                    <a:pt x="27241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552">
              <a:extLst>
                <a:ext uri="{FF2B5EF4-FFF2-40B4-BE49-F238E27FC236}">
                  <a16:creationId xmlns:a16="http://schemas.microsoft.com/office/drawing/2014/main" id="{7F322A08-E141-BA88-3DFD-FCC3EDF923C7}"/>
                </a:ext>
              </a:extLst>
            </p:cNvPr>
            <p:cNvSpPr/>
            <p:nvPr/>
          </p:nvSpPr>
          <p:spPr>
            <a:xfrm>
              <a:off x="10528821" y="375602"/>
              <a:ext cx="16405" cy="12803"/>
            </a:xfrm>
            <a:custGeom>
              <a:avLst/>
              <a:gdLst/>
              <a:ahLst/>
              <a:cxnLst/>
              <a:rect l="l" t="t" r="r" b="b"/>
              <a:pathLst>
                <a:path w="29845" h="19685">
                  <a:moveTo>
                    <a:pt x="28754" y="0"/>
                  </a:moveTo>
                  <a:lnTo>
                    <a:pt x="756" y="0"/>
                  </a:lnTo>
                  <a:lnTo>
                    <a:pt x="756" y="7566"/>
                  </a:lnTo>
                  <a:lnTo>
                    <a:pt x="27998" y="7566"/>
                  </a:lnTo>
                  <a:lnTo>
                    <a:pt x="27998" y="12106"/>
                  </a:lnTo>
                  <a:lnTo>
                    <a:pt x="756" y="12106"/>
                  </a:lnTo>
                  <a:lnTo>
                    <a:pt x="0" y="19673"/>
                  </a:lnTo>
                  <a:lnTo>
                    <a:pt x="29511" y="19673"/>
                  </a:lnTo>
                  <a:lnTo>
                    <a:pt x="2875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553">
              <a:extLst>
                <a:ext uri="{FF2B5EF4-FFF2-40B4-BE49-F238E27FC236}">
                  <a16:creationId xmlns:a16="http://schemas.microsoft.com/office/drawing/2014/main" id="{FE78AAAC-47AA-9776-F9B1-CCEE28D75552}"/>
                </a:ext>
              </a:extLst>
            </p:cNvPr>
            <p:cNvSpPr/>
            <p:nvPr/>
          </p:nvSpPr>
          <p:spPr>
            <a:xfrm>
              <a:off x="10528821" y="430236"/>
              <a:ext cx="17104" cy="3304"/>
            </a:xfrm>
            <a:custGeom>
              <a:avLst/>
              <a:gdLst/>
              <a:ahLst/>
              <a:cxnLst/>
              <a:rect l="l" t="t" r="r" b="b"/>
              <a:pathLst>
                <a:path w="31114" h="5080">
                  <a:moveTo>
                    <a:pt x="31035" y="4540"/>
                  </a:moveTo>
                  <a:lnTo>
                    <a:pt x="0" y="4540"/>
                  </a:lnTo>
                  <a:lnTo>
                    <a:pt x="0" y="0"/>
                  </a:lnTo>
                  <a:lnTo>
                    <a:pt x="31035" y="0"/>
                  </a:lnTo>
                  <a:lnTo>
                    <a:pt x="31035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554">
              <a:extLst>
                <a:ext uri="{FF2B5EF4-FFF2-40B4-BE49-F238E27FC236}">
                  <a16:creationId xmlns:a16="http://schemas.microsoft.com/office/drawing/2014/main" id="{A8507D9A-F1AA-A675-6AAC-1CDBB793E349}"/>
                </a:ext>
              </a:extLst>
            </p:cNvPr>
            <p:cNvSpPr/>
            <p:nvPr/>
          </p:nvSpPr>
          <p:spPr>
            <a:xfrm>
              <a:off x="10528821" y="425315"/>
              <a:ext cx="17801" cy="12803"/>
            </a:xfrm>
            <a:custGeom>
              <a:avLst/>
              <a:gdLst/>
              <a:ahLst/>
              <a:cxnLst/>
              <a:rect l="l" t="t" r="r" b="b"/>
              <a:pathLst>
                <a:path w="32385" h="19685">
                  <a:moveTo>
                    <a:pt x="31035" y="12106"/>
                  </a:moveTo>
                  <a:lnTo>
                    <a:pt x="0" y="12106"/>
                  </a:lnTo>
                  <a:lnTo>
                    <a:pt x="0" y="19673"/>
                  </a:lnTo>
                  <a:lnTo>
                    <a:pt x="31791" y="19673"/>
                  </a:lnTo>
                  <a:lnTo>
                    <a:pt x="31035" y="12106"/>
                  </a:lnTo>
                  <a:close/>
                </a:path>
                <a:path w="32385" h="19685">
                  <a:moveTo>
                    <a:pt x="31035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31035" y="7566"/>
                  </a:lnTo>
                  <a:lnTo>
                    <a:pt x="3103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555">
              <a:extLst>
                <a:ext uri="{FF2B5EF4-FFF2-40B4-BE49-F238E27FC236}">
                  <a16:creationId xmlns:a16="http://schemas.microsoft.com/office/drawing/2014/main" id="{6CB1519E-027F-43AF-E15A-959B29735F99}"/>
                </a:ext>
              </a:extLst>
            </p:cNvPr>
            <p:cNvSpPr/>
            <p:nvPr/>
          </p:nvSpPr>
          <p:spPr>
            <a:xfrm>
              <a:off x="10528821" y="466655"/>
              <a:ext cx="18151" cy="5782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16647" y="1513"/>
                  </a:moveTo>
                  <a:lnTo>
                    <a:pt x="10593" y="2270"/>
                  </a:lnTo>
                  <a:lnTo>
                    <a:pt x="5296" y="3036"/>
                  </a:lnTo>
                  <a:lnTo>
                    <a:pt x="0" y="5306"/>
                  </a:lnTo>
                  <a:lnTo>
                    <a:pt x="0" y="8333"/>
                  </a:lnTo>
                  <a:lnTo>
                    <a:pt x="16647" y="1513"/>
                  </a:lnTo>
                  <a:close/>
                </a:path>
                <a:path w="33020" h="8889">
                  <a:moveTo>
                    <a:pt x="32548" y="0"/>
                  </a:moveTo>
                  <a:lnTo>
                    <a:pt x="23457" y="0"/>
                  </a:lnTo>
                  <a:lnTo>
                    <a:pt x="18917" y="756"/>
                  </a:lnTo>
                  <a:lnTo>
                    <a:pt x="32548" y="1513"/>
                  </a:lnTo>
                  <a:lnTo>
                    <a:pt x="32548" y="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556">
              <a:extLst>
                <a:ext uri="{FF2B5EF4-FFF2-40B4-BE49-F238E27FC236}">
                  <a16:creationId xmlns:a16="http://schemas.microsoft.com/office/drawing/2014/main" id="{38E9E85F-33CE-A8DD-ADBB-FE85AE2F72D1}"/>
                </a:ext>
              </a:extLst>
            </p:cNvPr>
            <p:cNvSpPr/>
            <p:nvPr/>
          </p:nvSpPr>
          <p:spPr>
            <a:xfrm>
              <a:off x="10528821" y="461733"/>
              <a:ext cx="18151" cy="8673"/>
            </a:xfrm>
            <a:custGeom>
              <a:avLst/>
              <a:gdLst/>
              <a:ahLst/>
              <a:cxnLst/>
              <a:rect l="l" t="t" r="r" b="b"/>
              <a:pathLst>
                <a:path w="33020" h="13335">
                  <a:moveTo>
                    <a:pt x="32548" y="0"/>
                  </a:moveTo>
                  <a:lnTo>
                    <a:pt x="27998" y="0"/>
                  </a:lnTo>
                  <a:lnTo>
                    <a:pt x="20750" y="709"/>
                  </a:lnTo>
                  <a:lnTo>
                    <a:pt x="13715" y="1702"/>
                  </a:lnTo>
                  <a:lnTo>
                    <a:pt x="6822" y="2979"/>
                  </a:lnTo>
                  <a:lnTo>
                    <a:pt x="0" y="4540"/>
                  </a:lnTo>
                  <a:lnTo>
                    <a:pt x="0" y="12873"/>
                  </a:lnTo>
                  <a:lnTo>
                    <a:pt x="5296" y="10603"/>
                  </a:lnTo>
                  <a:lnTo>
                    <a:pt x="10593" y="9836"/>
                  </a:lnTo>
                  <a:lnTo>
                    <a:pt x="16647" y="9080"/>
                  </a:lnTo>
                  <a:lnTo>
                    <a:pt x="17404" y="8323"/>
                  </a:lnTo>
                  <a:lnTo>
                    <a:pt x="18917" y="8323"/>
                  </a:lnTo>
                  <a:lnTo>
                    <a:pt x="23457" y="7566"/>
                  </a:lnTo>
                  <a:lnTo>
                    <a:pt x="32548" y="7566"/>
                  </a:lnTo>
                  <a:lnTo>
                    <a:pt x="32548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557">
              <a:extLst>
                <a:ext uri="{FF2B5EF4-FFF2-40B4-BE49-F238E27FC236}">
                  <a16:creationId xmlns:a16="http://schemas.microsoft.com/office/drawing/2014/main" id="{C3505905-35DF-EA3B-467C-72BE347C8D64}"/>
                </a:ext>
              </a:extLst>
            </p:cNvPr>
            <p:cNvSpPr/>
            <p:nvPr/>
          </p:nvSpPr>
          <p:spPr>
            <a:xfrm>
              <a:off x="10678586" y="335240"/>
              <a:ext cx="33160" cy="440258"/>
            </a:xfrm>
            <a:custGeom>
              <a:avLst/>
              <a:gdLst/>
              <a:ahLst/>
              <a:cxnLst/>
              <a:rect l="l" t="t" r="r" b="b"/>
              <a:pathLst>
                <a:path w="60325" h="676910">
                  <a:moveTo>
                    <a:pt x="59830" y="560012"/>
                  </a:moveTo>
                  <a:lnTo>
                    <a:pt x="0" y="560012"/>
                  </a:lnTo>
                  <a:lnTo>
                    <a:pt x="0" y="676561"/>
                  </a:lnTo>
                  <a:lnTo>
                    <a:pt x="55290" y="676561"/>
                  </a:lnTo>
                  <a:lnTo>
                    <a:pt x="59830" y="667481"/>
                  </a:lnTo>
                  <a:lnTo>
                    <a:pt x="59830" y="560012"/>
                  </a:lnTo>
                  <a:close/>
                </a:path>
                <a:path w="60325" h="676910">
                  <a:moveTo>
                    <a:pt x="51456" y="353419"/>
                  </a:moveTo>
                  <a:lnTo>
                    <a:pt x="0" y="353419"/>
                  </a:lnTo>
                  <a:lnTo>
                    <a:pt x="0" y="541852"/>
                  </a:lnTo>
                  <a:lnTo>
                    <a:pt x="54483" y="541852"/>
                  </a:lnTo>
                  <a:lnTo>
                    <a:pt x="44891" y="519150"/>
                  </a:lnTo>
                  <a:lnTo>
                    <a:pt x="37759" y="495311"/>
                  </a:lnTo>
                  <a:lnTo>
                    <a:pt x="33314" y="470337"/>
                  </a:lnTo>
                  <a:lnTo>
                    <a:pt x="31781" y="444230"/>
                  </a:lnTo>
                  <a:lnTo>
                    <a:pt x="32089" y="431306"/>
                  </a:lnTo>
                  <a:lnTo>
                    <a:pt x="33105" y="418593"/>
                  </a:lnTo>
                  <a:lnTo>
                    <a:pt x="34974" y="406022"/>
                  </a:lnTo>
                  <a:lnTo>
                    <a:pt x="37835" y="393523"/>
                  </a:lnTo>
                  <a:lnTo>
                    <a:pt x="37835" y="373849"/>
                  </a:lnTo>
                  <a:lnTo>
                    <a:pt x="43182" y="373849"/>
                  </a:lnTo>
                  <a:lnTo>
                    <a:pt x="45402" y="367039"/>
                  </a:lnTo>
                  <a:lnTo>
                    <a:pt x="51456" y="353419"/>
                  </a:lnTo>
                  <a:close/>
                </a:path>
                <a:path w="60325" h="676910">
                  <a:moveTo>
                    <a:pt x="59830" y="157409"/>
                  </a:moveTo>
                  <a:lnTo>
                    <a:pt x="0" y="157409"/>
                  </a:lnTo>
                  <a:lnTo>
                    <a:pt x="0" y="334492"/>
                  </a:lnTo>
                  <a:lnTo>
                    <a:pt x="59830" y="334492"/>
                  </a:lnTo>
                  <a:lnTo>
                    <a:pt x="59830" y="273947"/>
                  </a:lnTo>
                  <a:lnTo>
                    <a:pt x="46209" y="273947"/>
                  </a:lnTo>
                  <a:lnTo>
                    <a:pt x="42375" y="269407"/>
                  </a:lnTo>
                  <a:lnTo>
                    <a:pt x="42375" y="259571"/>
                  </a:lnTo>
                  <a:lnTo>
                    <a:pt x="46209" y="255031"/>
                  </a:lnTo>
                  <a:lnTo>
                    <a:pt x="59830" y="255031"/>
                  </a:lnTo>
                  <a:lnTo>
                    <a:pt x="59830" y="209630"/>
                  </a:lnTo>
                  <a:lnTo>
                    <a:pt x="46209" y="209630"/>
                  </a:lnTo>
                  <a:lnTo>
                    <a:pt x="42375" y="205090"/>
                  </a:lnTo>
                  <a:lnTo>
                    <a:pt x="42375" y="195243"/>
                  </a:lnTo>
                  <a:lnTo>
                    <a:pt x="46209" y="190703"/>
                  </a:lnTo>
                  <a:lnTo>
                    <a:pt x="59830" y="190703"/>
                  </a:lnTo>
                  <a:lnTo>
                    <a:pt x="59830" y="157409"/>
                  </a:lnTo>
                  <a:close/>
                </a:path>
                <a:path w="60325" h="676910">
                  <a:moveTo>
                    <a:pt x="59830" y="0"/>
                  </a:moveTo>
                  <a:lnTo>
                    <a:pt x="0" y="0"/>
                  </a:lnTo>
                  <a:lnTo>
                    <a:pt x="0" y="138492"/>
                  </a:lnTo>
                  <a:lnTo>
                    <a:pt x="59830" y="138492"/>
                  </a:lnTo>
                  <a:lnTo>
                    <a:pt x="59830" y="88541"/>
                  </a:lnTo>
                  <a:lnTo>
                    <a:pt x="47723" y="88541"/>
                  </a:lnTo>
                  <a:lnTo>
                    <a:pt x="43889" y="84758"/>
                  </a:lnTo>
                  <a:lnTo>
                    <a:pt x="43889" y="74164"/>
                  </a:lnTo>
                  <a:lnTo>
                    <a:pt x="47723" y="70381"/>
                  </a:lnTo>
                  <a:lnTo>
                    <a:pt x="59830" y="70381"/>
                  </a:lnTo>
                  <a:lnTo>
                    <a:pt x="59830" y="38590"/>
                  </a:lnTo>
                  <a:lnTo>
                    <a:pt x="52969" y="38590"/>
                  </a:lnTo>
                  <a:lnTo>
                    <a:pt x="47723" y="37833"/>
                  </a:lnTo>
                  <a:lnTo>
                    <a:pt x="43889" y="34050"/>
                  </a:lnTo>
                  <a:lnTo>
                    <a:pt x="43889" y="24213"/>
                  </a:lnTo>
                  <a:lnTo>
                    <a:pt x="47723" y="19673"/>
                  </a:lnTo>
                  <a:lnTo>
                    <a:pt x="59830" y="19673"/>
                  </a:lnTo>
                  <a:lnTo>
                    <a:pt x="5983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558">
              <a:extLst>
                <a:ext uri="{FF2B5EF4-FFF2-40B4-BE49-F238E27FC236}">
                  <a16:creationId xmlns:a16="http://schemas.microsoft.com/office/drawing/2014/main" id="{9FF342EF-1229-2E65-F0AF-FE276534B8CE}"/>
                </a:ext>
              </a:extLst>
            </p:cNvPr>
            <p:cNvSpPr/>
            <p:nvPr/>
          </p:nvSpPr>
          <p:spPr>
            <a:xfrm>
              <a:off x="10678586" y="775272"/>
              <a:ext cx="30717" cy="2065"/>
            </a:xfrm>
            <a:custGeom>
              <a:avLst/>
              <a:gdLst/>
              <a:ahLst/>
              <a:cxnLst/>
              <a:rect l="l" t="t" r="r" b="b"/>
              <a:pathLst>
                <a:path w="55879" h="3175">
                  <a:moveTo>
                    <a:pt x="55290" y="0"/>
                  </a:moveTo>
                  <a:lnTo>
                    <a:pt x="0" y="0"/>
                  </a:lnTo>
                  <a:lnTo>
                    <a:pt x="0" y="3026"/>
                  </a:lnTo>
                  <a:lnTo>
                    <a:pt x="53776" y="3026"/>
                  </a:lnTo>
                  <a:lnTo>
                    <a:pt x="5529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559">
              <a:extLst>
                <a:ext uri="{FF2B5EF4-FFF2-40B4-BE49-F238E27FC236}">
                  <a16:creationId xmlns:a16="http://schemas.microsoft.com/office/drawing/2014/main" id="{E0152DE0-7A38-E9B5-1F57-596DDD3C7FE2}"/>
                </a:ext>
              </a:extLst>
            </p:cNvPr>
            <p:cNvSpPr/>
            <p:nvPr/>
          </p:nvSpPr>
          <p:spPr>
            <a:xfrm>
              <a:off x="10680250" y="253532"/>
              <a:ext cx="30018" cy="69796"/>
            </a:xfrm>
            <a:custGeom>
              <a:avLst/>
              <a:gdLst/>
              <a:ahLst/>
              <a:cxnLst/>
              <a:rect l="l" t="t" r="r" b="b"/>
              <a:pathLst>
                <a:path w="54610" h="107314">
                  <a:moveTo>
                    <a:pt x="33295" y="0"/>
                  </a:moveTo>
                  <a:lnTo>
                    <a:pt x="23508" y="0"/>
                  </a:lnTo>
                  <a:lnTo>
                    <a:pt x="9887" y="40114"/>
                  </a:lnTo>
                  <a:lnTo>
                    <a:pt x="0" y="106701"/>
                  </a:lnTo>
                  <a:lnTo>
                    <a:pt x="54483" y="106701"/>
                  </a:lnTo>
                  <a:lnTo>
                    <a:pt x="44696" y="756"/>
                  </a:lnTo>
                  <a:lnTo>
                    <a:pt x="33295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560">
              <a:extLst>
                <a:ext uri="{FF2B5EF4-FFF2-40B4-BE49-F238E27FC236}">
                  <a16:creationId xmlns:a16="http://schemas.microsoft.com/office/drawing/2014/main" id="{D936D086-AB89-DCAB-4CDD-42FD0E878532}"/>
                </a:ext>
              </a:extLst>
            </p:cNvPr>
            <p:cNvSpPr/>
            <p:nvPr/>
          </p:nvSpPr>
          <p:spPr>
            <a:xfrm>
              <a:off x="10679418" y="327858"/>
              <a:ext cx="31764" cy="2478"/>
            </a:xfrm>
            <a:custGeom>
              <a:avLst/>
              <a:gdLst/>
              <a:ahLst/>
              <a:cxnLst/>
              <a:rect l="l" t="t" r="r" b="b"/>
              <a:pathLst>
                <a:path w="57785" h="3810">
                  <a:moveTo>
                    <a:pt x="56803" y="0"/>
                  </a:moveTo>
                  <a:lnTo>
                    <a:pt x="807" y="0"/>
                  </a:lnTo>
                  <a:lnTo>
                    <a:pt x="0" y="3783"/>
                  </a:lnTo>
                  <a:lnTo>
                    <a:pt x="57509" y="3783"/>
                  </a:lnTo>
                  <a:lnTo>
                    <a:pt x="5680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561">
              <a:extLst>
                <a:ext uri="{FF2B5EF4-FFF2-40B4-BE49-F238E27FC236}">
                  <a16:creationId xmlns:a16="http://schemas.microsoft.com/office/drawing/2014/main" id="{FD8B9373-B4A4-8BED-F389-ADB16B7C65E5}"/>
                </a:ext>
              </a:extLst>
            </p:cNvPr>
            <p:cNvSpPr/>
            <p:nvPr/>
          </p:nvSpPr>
          <p:spPr>
            <a:xfrm>
              <a:off x="10679030" y="252548"/>
              <a:ext cx="32462" cy="83013"/>
            </a:xfrm>
            <a:custGeom>
              <a:avLst/>
              <a:gdLst/>
              <a:ahLst/>
              <a:cxnLst/>
              <a:rect l="l" t="t" r="r" b="b"/>
              <a:pathLst>
                <a:path w="59054" h="127635">
                  <a:moveTo>
                    <a:pt x="58216" y="119575"/>
                  </a:moveTo>
                  <a:lnTo>
                    <a:pt x="706" y="119575"/>
                  </a:lnTo>
                  <a:lnTo>
                    <a:pt x="0" y="127142"/>
                  </a:lnTo>
                  <a:lnTo>
                    <a:pt x="59023" y="127142"/>
                  </a:lnTo>
                  <a:lnTo>
                    <a:pt x="58216" y="119575"/>
                  </a:lnTo>
                  <a:close/>
                </a:path>
                <a:path w="59054" h="127635">
                  <a:moveTo>
                    <a:pt x="56702" y="108215"/>
                  </a:moveTo>
                  <a:lnTo>
                    <a:pt x="2219" y="108215"/>
                  </a:lnTo>
                  <a:lnTo>
                    <a:pt x="1513" y="115792"/>
                  </a:lnTo>
                  <a:lnTo>
                    <a:pt x="57509" y="115792"/>
                  </a:lnTo>
                  <a:lnTo>
                    <a:pt x="56702" y="108215"/>
                  </a:lnTo>
                  <a:close/>
                </a:path>
                <a:path w="59054" h="127635">
                  <a:moveTo>
                    <a:pt x="18161" y="0"/>
                  </a:moveTo>
                  <a:lnTo>
                    <a:pt x="17353" y="756"/>
                  </a:lnTo>
                  <a:lnTo>
                    <a:pt x="12107" y="41627"/>
                  </a:lnTo>
                  <a:lnTo>
                    <a:pt x="25728" y="1513"/>
                  </a:lnTo>
                  <a:lnTo>
                    <a:pt x="35514" y="1513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562">
              <a:extLst>
                <a:ext uri="{FF2B5EF4-FFF2-40B4-BE49-F238E27FC236}">
                  <a16:creationId xmlns:a16="http://schemas.microsoft.com/office/drawing/2014/main" id="{F73D4EF1-B3A1-F4AD-B524-E0B937841535}"/>
                </a:ext>
              </a:extLst>
            </p:cNvPr>
            <p:cNvSpPr/>
            <p:nvPr/>
          </p:nvSpPr>
          <p:spPr>
            <a:xfrm>
              <a:off x="10678586" y="430236"/>
              <a:ext cx="33160" cy="2478"/>
            </a:xfrm>
            <a:custGeom>
              <a:avLst/>
              <a:gdLst/>
              <a:ahLst/>
              <a:cxnLst/>
              <a:rect l="l" t="t" r="r" b="b"/>
              <a:pathLst>
                <a:path w="60325" h="3810">
                  <a:moveTo>
                    <a:pt x="0" y="0"/>
                  </a:moveTo>
                  <a:lnTo>
                    <a:pt x="59830" y="0"/>
                  </a:lnTo>
                  <a:lnTo>
                    <a:pt x="59830" y="3783"/>
                  </a:lnTo>
                  <a:lnTo>
                    <a:pt x="0" y="3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563">
              <a:extLst>
                <a:ext uri="{FF2B5EF4-FFF2-40B4-BE49-F238E27FC236}">
                  <a16:creationId xmlns:a16="http://schemas.microsoft.com/office/drawing/2014/main" id="{42C022E9-A673-5DDE-62C1-EDC27C088D72}"/>
                </a:ext>
              </a:extLst>
            </p:cNvPr>
            <p:cNvSpPr/>
            <p:nvPr/>
          </p:nvSpPr>
          <p:spPr>
            <a:xfrm>
              <a:off x="10678586" y="425315"/>
              <a:ext cx="33160" cy="12390"/>
            </a:xfrm>
            <a:custGeom>
              <a:avLst/>
              <a:gdLst/>
              <a:ahLst/>
              <a:cxnLst/>
              <a:rect l="l" t="t" r="r" b="b"/>
              <a:pathLst>
                <a:path w="60325" h="19050">
                  <a:moveTo>
                    <a:pt x="59830" y="11350"/>
                  </a:moveTo>
                  <a:lnTo>
                    <a:pt x="0" y="11350"/>
                  </a:lnTo>
                  <a:lnTo>
                    <a:pt x="0" y="18916"/>
                  </a:lnTo>
                  <a:lnTo>
                    <a:pt x="59830" y="18916"/>
                  </a:lnTo>
                  <a:lnTo>
                    <a:pt x="59830" y="11350"/>
                  </a:lnTo>
                  <a:close/>
                </a:path>
                <a:path w="60325" h="19050">
                  <a:moveTo>
                    <a:pt x="59830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59830" y="7566"/>
                  </a:lnTo>
                  <a:lnTo>
                    <a:pt x="5983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564">
              <a:extLst>
                <a:ext uri="{FF2B5EF4-FFF2-40B4-BE49-F238E27FC236}">
                  <a16:creationId xmlns:a16="http://schemas.microsoft.com/office/drawing/2014/main" id="{B9C82662-416A-D2B3-115C-90B56375A565}"/>
                </a:ext>
              </a:extLst>
            </p:cNvPr>
            <p:cNvSpPr/>
            <p:nvPr/>
          </p:nvSpPr>
          <p:spPr>
            <a:xfrm>
              <a:off x="10678586" y="557713"/>
              <a:ext cx="31415" cy="2478"/>
            </a:xfrm>
            <a:custGeom>
              <a:avLst/>
              <a:gdLst/>
              <a:ahLst/>
              <a:cxnLst/>
              <a:rect l="l" t="t" r="r" b="b"/>
              <a:pathLst>
                <a:path w="57150" h="3810">
                  <a:moveTo>
                    <a:pt x="5680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55290" y="3783"/>
                  </a:lnTo>
                  <a:lnTo>
                    <a:pt x="55996" y="2270"/>
                  </a:lnTo>
                  <a:lnTo>
                    <a:pt x="55996" y="1513"/>
                  </a:lnTo>
                  <a:lnTo>
                    <a:pt x="5680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565">
              <a:extLst>
                <a:ext uri="{FF2B5EF4-FFF2-40B4-BE49-F238E27FC236}">
                  <a16:creationId xmlns:a16="http://schemas.microsoft.com/office/drawing/2014/main" id="{FE0DF9B7-AC46-6DC0-D32C-E2FB6FAECCF2}"/>
                </a:ext>
              </a:extLst>
            </p:cNvPr>
            <p:cNvSpPr/>
            <p:nvPr/>
          </p:nvSpPr>
          <p:spPr>
            <a:xfrm>
              <a:off x="10678586" y="552792"/>
              <a:ext cx="33160" cy="12390"/>
            </a:xfrm>
            <a:custGeom>
              <a:avLst/>
              <a:gdLst/>
              <a:ahLst/>
              <a:cxnLst/>
              <a:rect l="l" t="t" r="r" b="b"/>
              <a:pathLst>
                <a:path w="60325" h="19050">
                  <a:moveTo>
                    <a:pt x="55290" y="11350"/>
                  </a:moveTo>
                  <a:lnTo>
                    <a:pt x="0" y="11350"/>
                  </a:lnTo>
                  <a:lnTo>
                    <a:pt x="0" y="18927"/>
                  </a:lnTo>
                  <a:lnTo>
                    <a:pt x="51456" y="18927"/>
                  </a:lnTo>
                  <a:lnTo>
                    <a:pt x="52969" y="16657"/>
                  </a:lnTo>
                  <a:lnTo>
                    <a:pt x="53776" y="13620"/>
                  </a:lnTo>
                  <a:lnTo>
                    <a:pt x="55290" y="11350"/>
                  </a:lnTo>
                  <a:close/>
                </a:path>
                <a:path w="60325" h="19050">
                  <a:moveTo>
                    <a:pt x="59830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56803" y="7566"/>
                  </a:lnTo>
                  <a:lnTo>
                    <a:pt x="57509" y="6053"/>
                  </a:lnTo>
                  <a:lnTo>
                    <a:pt x="58317" y="4540"/>
                  </a:lnTo>
                  <a:lnTo>
                    <a:pt x="59830" y="3026"/>
                  </a:lnTo>
                  <a:lnTo>
                    <a:pt x="5983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566">
              <a:extLst>
                <a:ext uri="{FF2B5EF4-FFF2-40B4-BE49-F238E27FC236}">
                  <a16:creationId xmlns:a16="http://schemas.microsoft.com/office/drawing/2014/main" id="{20ED7CE5-86F8-036D-5449-4E063B425AE8}"/>
                </a:ext>
              </a:extLst>
            </p:cNvPr>
            <p:cNvSpPr/>
            <p:nvPr/>
          </p:nvSpPr>
          <p:spPr>
            <a:xfrm>
              <a:off x="10678586" y="692580"/>
              <a:ext cx="33160" cy="2065"/>
            </a:xfrm>
            <a:custGeom>
              <a:avLst/>
              <a:gdLst/>
              <a:ahLst/>
              <a:cxnLst/>
              <a:rect l="l" t="t" r="r" b="b"/>
              <a:pathLst>
                <a:path w="60325" h="3175">
                  <a:moveTo>
                    <a:pt x="58317" y="0"/>
                  </a:moveTo>
                  <a:lnTo>
                    <a:pt x="0" y="0"/>
                  </a:lnTo>
                  <a:lnTo>
                    <a:pt x="0" y="3026"/>
                  </a:lnTo>
                  <a:lnTo>
                    <a:pt x="59830" y="3026"/>
                  </a:lnTo>
                  <a:lnTo>
                    <a:pt x="59830" y="2270"/>
                  </a:lnTo>
                  <a:lnTo>
                    <a:pt x="59023" y="1513"/>
                  </a:lnTo>
                  <a:lnTo>
                    <a:pt x="59023" y="756"/>
                  </a:lnTo>
                  <a:lnTo>
                    <a:pt x="58317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567">
              <a:extLst>
                <a:ext uri="{FF2B5EF4-FFF2-40B4-BE49-F238E27FC236}">
                  <a16:creationId xmlns:a16="http://schemas.microsoft.com/office/drawing/2014/main" id="{8A9517B3-0D31-E05D-F1C2-9F5BA79CA43D}"/>
                </a:ext>
              </a:extLst>
            </p:cNvPr>
            <p:cNvSpPr/>
            <p:nvPr/>
          </p:nvSpPr>
          <p:spPr>
            <a:xfrm>
              <a:off x="10678586" y="687658"/>
              <a:ext cx="33160" cy="11977"/>
            </a:xfrm>
            <a:custGeom>
              <a:avLst/>
              <a:gdLst/>
              <a:ahLst/>
              <a:cxnLst/>
              <a:rect l="l" t="t" r="r" b="b"/>
              <a:pathLst>
                <a:path w="60325" h="18414">
                  <a:moveTo>
                    <a:pt x="59830" y="10593"/>
                  </a:moveTo>
                  <a:lnTo>
                    <a:pt x="0" y="10593"/>
                  </a:lnTo>
                  <a:lnTo>
                    <a:pt x="0" y="18160"/>
                  </a:lnTo>
                  <a:lnTo>
                    <a:pt x="59830" y="18160"/>
                  </a:lnTo>
                  <a:lnTo>
                    <a:pt x="59830" y="10593"/>
                  </a:lnTo>
                  <a:close/>
                </a:path>
                <a:path w="60325" h="18414">
                  <a:moveTo>
                    <a:pt x="54483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58317" y="7566"/>
                  </a:lnTo>
                  <a:lnTo>
                    <a:pt x="56803" y="5296"/>
                  </a:lnTo>
                  <a:lnTo>
                    <a:pt x="55996" y="2270"/>
                  </a:lnTo>
                  <a:lnTo>
                    <a:pt x="54483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568">
              <a:extLst>
                <a:ext uri="{FF2B5EF4-FFF2-40B4-BE49-F238E27FC236}">
                  <a16:creationId xmlns:a16="http://schemas.microsoft.com/office/drawing/2014/main" id="{5287BEBF-AA61-7AB8-8CC1-60EF2F7F606D}"/>
                </a:ext>
              </a:extLst>
            </p:cNvPr>
            <p:cNvSpPr/>
            <p:nvPr/>
          </p:nvSpPr>
          <p:spPr>
            <a:xfrm>
              <a:off x="10706871" y="352958"/>
              <a:ext cx="4887" cy="2478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8374" y="0"/>
                  </a:moveTo>
                  <a:lnTo>
                    <a:pt x="807" y="0"/>
                  </a:lnTo>
                  <a:lnTo>
                    <a:pt x="0" y="756"/>
                  </a:lnTo>
                  <a:lnTo>
                    <a:pt x="0" y="3026"/>
                  </a:lnTo>
                  <a:lnTo>
                    <a:pt x="807" y="3783"/>
                  </a:lnTo>
                  <a:lnTo>
                    <a:pt x="8374" y="3783"/>
                  </a:lnTo>
                  <a:lnTo>
                    <a:pt x="837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569">
              <a:extLst>
                <a:ext uri="{FF2B5EF4-FFF2-40B4-BE49-F238E27FC236}">
                  <a16:creationId xmlns:a16="http://schemas.microsoft.com/office/drawing/2014/main" id="{753FD649-96A8-108F-856A-5EF1BBEC9D47}"/>
                </a:ext>
              </a:extLst>
            </p:cNvPr>
            <p:cNvSpPr/>
            <p:nvPr/>
          </p:nvSpPr>
          <p:spPr>
            <a:xfrm>
              <a:off x="10702711" y="348036"/>
              <a:ext cx="9075" cy="1239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15941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833" y="18160"/>
                  </a:lnTo>
                  <a:lnTo>
                    <a:pt x="9080" y="18916"/>
                  </a:lnTo>
                  <a:lnTo>
                    <a:pt x="15941" y="18916"/>
                  </a:lnTo>
                  <a:lnTo>
                    <a:pt x="15941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5941" y="7566"/>
                  </a:lnTo>
                  <a:lnTo>
                    <a:pt x="15941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570">
              <a:extLst>
                <a:ext uri="{FF2B5EF4-FFF2-40B4-BE49-F238E27FC236}">
                  <a16:creationId xmlns:a16="http://schemas.microsoft.com/office/drawing/2014/main" id="{B99FE8D3-22A2-57C7-7F36-DE7930E5C6FA}"/>
                </a:ext>
              </a:extLst>
            </p:cNvPr>
            <p:cNvSpPr/>
            <p:nvPr/>
          </p:nvSpPr>
          <p:spPr>
            <a:xfrm>
              <a:off x="10706871" y="385937"/>
              <a:ext cx="4887" cy="2065"/>
            </a:xfrm>
            <a:custGeom>
              <a:avLst/>
              <a:gdLst/>
              <a:ahLst/>
              <a:cxnLst/>
              <a:rect l="l" t="t" r="r" b="b"/>
              <a:pathLst>
                <a:path w="8889" h="3175">
                  <a:moveTo>
                    <a:pt x="8374" y="0"/>
                  </a:moveTo>
                  <a:lnTo>
                    <a:pt x="807" y="0"/>
                  </a:lnTo>
                  <a:lnTo>
                    <a:pt x="0" y="756"/>
                  </a:lnTo>
                  <a:lnTo>
                    <a:pt x="0" y="2270"/>
                  </a:lnTo>
                  <a:lnTo>
                    <a:pt x="807" y="3026"/>
                  </a:lnTo>
                  <a:lnTo>
                    <a:pt x="8374" y="3026"/>
                  </a:lnTo>
                  <a:lnTo>
                    <a:pt x="837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571">
              <a:extLst>
                <a:ext uri="{FF2B5EF4-FFF2-40B4-BE49-F238E27FC236}">
                  <a16:creationId xmlns:a16="http://schemas.microsoft.com/office/drawing/2014/main" id="{2AF70FBC-28A1-51E5-C614-20FDA280AB63}"/>
                </a:ext>
              </a:extLst>
            </p:cNvPr>
            <p:cNvSpPr/>
            <p:nvPr/>
          </p:nvSpPr>
          <p:spPr>
            <a:xfrm>
              <a:off x="10702711" y="381016"/>
              <a:ext cx="9075" cy="11977"/>
            </a:xfrm>
            <a:custGeom>
              <a:avLst/>
              <a:gdLst/>
              <a:ahLst/>
              <a:cxnLst/>
              <a:rect l="l" t="t" r="r" b="b"/>
              <a:pathLst>
                <a:path w="16510" h="18414">
                  <a:moveTo>
                    <a:pt x="15941" y="0"/>
                  </a:moveTo>
                  <a:lnTo>
                    <a:pt x="3833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3833" y="18160"/>
                  </a:lnTo>
                  <a:lnTo>
                    <a:pt x="15941" y="18160"/>
                  </a:lnTo>
                  <a:lnTo>
                    <a:pt x="15941" y="10593"/>
                  </a:lnTo>
                  <a:lnTo>
                    <a:pt x="8374" y="10593"/>
                  </a:lnTo>
                  <a:lnTo>
                    <a:pt x="7567" y="9836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5941" y="7566"/>
                  </a:lnTo>
                  <a:lnTo>
                    <a:pt x="15941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572">
              <a:extLst>
                <a:ext uri="{FF2B5EF4-FFF2-40B4-BE49-F238E27FC236}">
                  <a16:creationId xmlns:a16="http://schemas.microsoft.com/office/drawing/2014/main" id="{CEE6BF54-B56C-B3F6-DE35-98178743415B}"/>
                </a:ext>
              </a:extLst>
            </p:cNvPr>
            <p:cNvSpPr/>
            <p:nvPr/>
          </p:nvSpPr>
          <p:spPr>
            <a:xfrm>
              <a:off x="10706039" y="464194"/>
              <a:ext cx="5585" cy="2478"/>
            </a:xfrm>
            <a:custGeom>
              <a:avLst/>
              <a:gdLst/>
              <a:ahLst/>
              <a:cxnLst/>
              <a:rect l="l" t="t" r="r" b="b"/>
              <a:pathLst>
                <a:path w="10160" h="3810">
                  <a:moveTo>
                    <a:pt x="9887" y="0"/>
                  </a:moveTo>
                  <a:lnTo>
                    <a:pt x="807" y="0"/>
                  </a:lnTo>
                  <a:lnTo>
                    <a:pt x="0" y="756"/>
                  </a:lnTo>
                  <a:lnTo>
                    <a:pt x="0" y="3026"/>
                  </a:lnTo>
                  <a:lnTo>
                    <a:pt x="807" y="3783"/>
                  </a:lnTo>
                  <a:lnTo>
                    <a:pt x="9887" y="3783"/>
                  </a:lnTo>
                  <a:lnTo>
                    <a:pt x="9887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573">
              <a:extLst>
                <a:ext uri="{FF2B5EF4-FFF2-40B4-BE49-F238E27FC236}">
                  <a16:creationId xmlns:a16="http://schemas.microsoft.com/office/drawing/2014/main" id="{0DF9FEF1-3D79-8C73-AE83-01756361D62F}"/>
                </a:ext>
              </a:extLst>
            </p:cNvPr>
            <p:cNvSpPr/>
            <p:nvPr/>
          </p:nvSpPr>
          <p:spPr>
            <a:xfrm>
              <a:off x="10701880" y="459272"/>
              <a:ext cx="9773" cy="12390"/>
            </a:xfrm>
            <a:custGeom>
              <a:avLst/>
              <a:gdLst/>
              <a:ahLst/>
              <a:cxnLst/>
              <a:rect l="l" t="t" r="r" b="b"/>
              <a:pathLst>
                <a:path w="17779" h="19050">
                  <a:moveTo>
                    <a:pt x="17454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86"/>
                  </a:lnTo>
                  <a:lnTo>
                    <a:pt x="3833" y="18927"/>
                  </a:lnTo>
                  <a:lnTo>
                    <a:pt x="17454" y="18927"/>
                  </a:lnTo>
                  <a:lnTo>
                    <a:pt x="17454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7454" y="7566"/>
                  </a:lnTo>
                  <a:lnTo>
                    <a:pt x="17454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574">
              <a:extLst>
                <a:ext uri="{FF2B5EF4-FFF2-40B4-BE49-F238E27FC236}">
                  <a16:creationId xmlns:a16="http://schemas.microsoft.com/office/drawing/2014/main" id="{B7510964-951C-6454-74C4-F3A6A0E17B1E}"/>
                </a:ext>
              </a:extLst>
            </p:cNvPr>
            <p:cNvSpPr/>
            <p:nvPr/>
          </p:nvSpPr>
          <p:spPr>
            <a:xfrm>
              <a:off x="10706039" y="506032"/>
              <a:ext cx="5585" cy="2478"/>
            </a:xfrm>
            <a:custGeom>
              <a:avLst/>
              <a:gdLst/>
              <a:ahLst/>
              <a:cxnLst/>
              <a:rect l="l" t="t" r="r" b="b"/>
              <a:pathLst>
                <a:path w="10160" h="3810">
                  <a:moveTo>
                    <a:pt x="9887" y="0"/>
                  </a:moveTo>
                  <a:lnTo>
                    <a:pt x="807" y="0"/>
                  </a:lnTo>
                  <a:lnTo>
                    <a:pt x="0" y="756"/>
                  </a:lnTo>
                  <a:lnTo>
                    <a:pt x="0" y="3026"/>
                  </a:lnTo>
                  <a:lnTo>
                    <a:pt x="807" y="3783"/>
                  </a:lnTo>
                  <a:lnTo>
                    <a:pt x="9887" y="3783"/>
                  </a:lnTo>
                  <a:lnTo>
                    <a:pt x="9887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575">
              <a:extLst>
                <a:ext uri="{FF2B5EF4-FFF2-40B4-BE49-F238E27FC236}">
                  <a16:creationId xmlns:a16="http://schemas.microsoft.com/office/drawing/2014/main" id="{83EBC08A-BFAF-5376-F8E8-E11950FCB02A}"/>
                </a:ext>
              </a:extLst>
            </p:cNvPr>
            <p:cNvSpPr/>
            <p:nvPr/>
          </p:nvSpPr>
          <p:spPr>
            <a:xfrm>
              <a:off x="10701880" y="501111"/>
              <a:ext cx="9773" cy="12390"/>
            </a:xfrm>
            <a:custGeom>
              <a:avLst/>
              <a:gdLst/>
              <a:ahLst/>
              <a:cxnLst/>
              <a:rect l="l" t="t" r="r" b="b"/>
              <a:pathLst>
                <a:path w="17779" h="19050">
                  <a:moveTo>
                    <a:pt x="17454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833" y="18916"/>
                  </a:lnTo>
                  <a:lnTo>
                    <a:pt x="17454" y="18916"/>
                  </a:lnTo>
                  <a:lnTo>
                    <a:pt x="17454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7454" y="7566"/>
                  </a:lnTo>
                  <a:lnTo>
                    <a:pt x="17454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576">
              <a:extLst>
                <a:ext uri="{FF2B5EF4-FFF2-40B4-BE49-F238E27FC236}">
                  <a16:creationId xmlns:a16="http://schemas.microsoft.com/office/drawing/2014/main" id="{C2C5936F-CEB3-B092-47C7-6995B39A3A79}"/>
                </a:ext>
              </a:extLst>
            </p:cNvPr>
            <p:cNvSpPr/>
            <p:nvPr/>
          </p:nvSpPr>
          <p:spPr>
            <a:xfrm>
              <a:off x="10700216" y="565594"/>
              <a:ext cx="11519" cy="116466"/>
            </a:xfrm>
            <a:custGeom>
              <a:avLst/>
              <a:gdLst/>
              <a:ahLst/>
              <a:cxnLst/>
              <a:rect l="l" t="t" r="r" b="b"/>
              <a:pathLst>
                <a:path w="20954" h="179069">
                  <a:moveTo>
                    <a:pt x="3026" y="99891"/>
                  </a:moveTo>
                  <a:lnTo>
                    <a:pt x="0" y="99891"/>
                  </a:lnTo>
                  <a:lnTo>
                    <a:pt x="1998" y="120595"/>
                  </a:lnTo>
                  <a:lnTo>
                    <a:pt x="5776" y="140662"/>
                  </a:lnTo>
                  <a:lnTo>
                    <a:pt x="11407" y="160020"/>
                  </a:lnTo>
                  <a:lnTo>
                    <a:pt x="18968" y="178596"/>
                  </a:lnTo>
                  <a:lnTo>
                    <a:pt x="14427" y="153625"/>
                  </a:lnTo>
                  <a:lnTo>
                    <a:pt x="11306" y="143948"/>
                  </a:lnTo>
                  <a:lnTo>
                    <a:pt x="8752" y="134132"/>
                  </a:lnTo>
                  <a:lnTo>
                    <a:pt x="6766" y="124034"/>
                  </a:lnTo>
                  <a:lnTo>
                    <a:pt x="5347" y="113511"/>
                  </a:lnTo>
                  <a:lnTo>
                    <a:pt x="3026" y="113511"/>
                  </a:lnTo>
                  <a:lnTo>
                    <a:pt x="3026" y="99891"/>
                  </a:lnTo>
                  <a:close/>
                </a:path>
                <a:path w="20954" h="179069">
                  <a:moveTo>
                    <a:pt x="10593" y="39347"/>
                  </a:moveTo>
                  <a:lnTo>
                    <a:pt x="6053" y="39347"/>
                  </a:lnTo>
                  <a:lnTo>
                    <a:pt x="3944" y="49136"/>
                  </a:lnTo>
                  <a:lnTo>
                    <a:pt x="2194" y="59211"/>
                  </a:lnTo>
                  <a:lnTo>
                    <a:pt x="860" y="69571"/>
                  </a:lnTo>
                  <a:lnTo>
                    <a:pt x="0" y="80218"/>
                  </a:lnTo>
                  <a:lnTo>
                    <a:pt x="3026" y="80218"/>
                  </a:lnTo>
                  <a:lnTo>
                    <a:pt x="3026" y="55994"/>
                  </a:lnTo>
                  <a:lnTo>
                    <a:pt x="6860" y="55994"/>
                  </a:lnTo>
                  <a:lnTo>
                    <a:pt x="8374" y="50697"/>
                  </a:lnTo>
                  <a:lnTo>
                    <a:pt x="9080" y="44644"/>
                  </a:lnTo>
                  <a:lnTo>
                    <a:pt x="10593" y="39347"/>
                  </a:lnTo>
                  <a:close/>
                </a:path>
                <a:path w="20954" h="179069">
                  <a:moveTo>
                    <a:pt x="20481" y="0"/>
                  </a:moveTo>
                  <a:lnTo>
                    <a:pt x="16647" y="6053"/>
                  </a:lnTo>
                  <a:lnTo>
                    <a:pt x="14427" y="12863"/>
                  </a:lnTo>
                  <a:lnTo>
                    <a:pt x="12107" y="19673"/>
                  </a:lnTo>
                  <a:lnTo>
                    <a:pt x="16647" y="19673"/>
                  </a:lnTo>
                  <a:lnTo>
                    <a:pt x="16647" y="18916"/>
                  </a:lnTo>
                  <a:lnTo>
                    <a:pt x="17454" y="18160"/>
                  </a:lnTo>
                  <a:lnTo>
                    <a:pt x="17454" y="17403"/>
                  </a:lnTo>
                  <a:lnTo>
                    <a:pt x="20481" y="5296"/>
                  </a:lnTo>
                  <a:lnTo>
                    <a:pt x="20481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577">
              <a:extLst>
                <a:ext uri="{FF2B5EF4-FFF2-40B4-BE49-F238E27FC236}">
                  <a16:creationId xmlns:a16="http://schemas.microsoft.com/office/drawing/2014/main" id="{7E00CA60-6732-A478-FC7C-E6E7FBE9D0B5}"/>
                </a:ext>
              </a:extLst>
            </p:cNvPr>
            <p:cNvSpPr/>
            <p:nvPr/>
          </p:nvSpPr>
          <p:spPr>
            <a:xfrm>
              <a:off x="10696056" y="554761"/>
              <a:ext cx="15707" cy="139593"/>
            </a:xfrm>
            <a:custGeom>
              <a:avLst/>
              <a:gdLst/>
              <a:ahLst/>
              <a:cxnLst/>
              <a:rect l="l" t="t" r="r" b="b"/>
              <a:pathLst>
                <a:path w="28575" h="214630">
                  <a:moveTo>
                    <a:pt x="13620" y="56004"/>
                  </a:moveTo>
                  <a:lnTo>
                    <a:pt x="6053" y="56004"/>
                  </a:lnTo>
                  <a:lnTo>
                    <a:pt x="3192" y="68502"/>
                  </a:lnTo>
                  <a:lnTo>
                    <a:pt x="1324" y="81074"/>
                  </a:lnTo>
                  <a:lnTo>
                    <a:pt x="307" y="93787"/>
                  </a:lnTo>
                  <a:lnTo>
                    <a:pt x="0" y="106711"/>
                  </a:lnTo>
                  <a:lnTo>
                    <a:pt x="1532" y="132818"/>
                  </a:lnTo>
                  <a:lnTo>
                    <a:pt x="5977" y="157792"/>
                  </a:lnTo>
                  <a:lnTo>
                    <a:pt x="13109" y="181631"/>
                  </a:lnTo>
                  <a:lnTo>
                    <a:pt x="22701" y="204333"/>
                  </a:lnTo>
                  <a:lnTo>
                    <a:pt x="24214" y="206603"/>
                  </a:lnTo>
                  <a:lnTo>
                    <a:pt x="25021" y="209630"/>
                  </a:lnTo>
                  <a:lnTo>
                    <a:pt x="26535" y="211900"/>
                  </a:lnTo>
                  <a:lnTo>
                    <a:pt x="27241" y="212657"/>
                  </a:lnTo>
                  <a:lnTo>
                    <a:pt x="27241" y="213413"/>
                  </a:lnTo>
                  <a:lnTo>
                    <a:pt x="28048" y="214170"/>
                  </a:lnTo>
                  <a:lnTo>
                    <a:pt x="28048" y="201306"/>
                  </a:lnTo>
                  <a:lnTo>
                    <a:pt x="26535" y="195253"/>
                  </a:lnTo>
                  <a:lnTo>
                    <a:pt x="18974" y="176677"/>
                  </a:lnTo>
                  <a:lnTo>
                    <a:pt x="13343" y="157319"/>
                  </a:lnTo>
                  <a:lnTo>
                    <a:pt x="9566" y="137252"/>
                  </a:lnTo>
                  <a:lnTo>
                    <a:pt x="7567" y="116548"/>
                  </a:lnTo>
                  <a:lnTo>
                    <a:pt x="7567" y="96875"/>
                  </a:lnTo>
                  <a:lnTo>
                    <a:pt x="8427" y="86228"/>
                  </a:lnTo>
                  <a:lnTo>
                    <a:pt x="9761" y="75868"/>
                  </a:lnTo>
                  <a:lnTo>
                    <a:pt x="11511" y="65794"/>
                  </a:lnTo>
                  <a:lnTo>
                    <a:pt x="13620" y="56004"/>
                  </a:lnTo>
                  <a:close/>
                </a:path>
                <a:path w="28575" h="214630">
                  <a:moveTo>
                    <a:pt x="14427" y="130168"/>
                  </a:moveTo>
                  <a:lnTo>
                    <a:pt x="12914" y="130168"/>
                  </a:lnTo>
                  <a:lnTo>
                    <a:pt x="14333" y="140691"/>
                  </a:lnTo>
                  <a:lnTo>
                    <a:pt x="16319" y="150789"/>
                  </a:lnTo>
                  <a:lnTo>
                    <a:pt x="18873" y="160605"/>
                  </a:lnTo>
                  <a:lnTo>
                    <a:pt x="21994" y="170282"/>
                  </a:lnTo>
                  <a:lnTo>
                    <a:pt x="14427" y="130168"/>
                  </a:lnTo>
                  <a:close/>
                </a:path>
                <a:path w="28575" h="214630">
                  <a:moveTo>
                    <a:pt x="20481" y="56004"/>
                  </a:moveTo>
                  <a:lnTo>
                    <a:pt x="18161" y="56004"/>
                  </a:lnTo>
                  <a:lnTo>
                    <a:pt x="16647" y="61301"/>
                  </a:lnTo>
                  <a:lnTo>
                    <a:pt x="15941" y="67354"/>
                  </a:lnTo>
                  <a:lnTo>
                    <a:pt x="14427" y="72651"/>
                  </a:lnTo>
                  <a:lnTo>
                    <a:pt x="16647" y="72651"/>
                  </a:lnTo>
                  <a:lnTo>
                    <a:pt x="20481" y="56004"/>
                  </a:lnTo>
                  <a:close/>
                </a:path>
                <a:path w="28575" h="214630">
                  <a:moveTo>
                    <a:pt x="28048" y="0"/>
                  </a:moveTo>
                  <a:lnTo>
                    <a:pt x="26535" y="1513"/>
                  </a:lnTo>
                  <a:lnTo>
                    <a:pt x="25728" y="3026"/>
                  </a:lnTo>
                  <a:lnTo>
                    <a:pt x="25021" y="4540"/>
                  </a:lnTo>
                  <a:lnTo>
                    <a:pt x="24214" y="6053"/>
                  </a:lnTo>
                  <a:lnTo>
                    <a:pt x="24214" y="6810"/>
                  </a:lnTo>
                  <a:lnTo>
                    <a:pt x="23508" y="8323"/>
                  </a:lnTo>
                  <a:lnTo>
                    <a:pt x="21994" y="10593"/>
                  </a:lnTo>
                  <a:lnTo>
                    <a:pt x="21187" y="13630"/>
                  </a:lnTo>
                  <a:lnTo>
                    <a:pt x="19674" y="15900"/>
                  </a:lnTo>
                  <a:lnTo>
                    <a:pt x="13620" y="29520"/>
                  </a:lnTo>
                  <a:lnTo>
                    <a:pt x="11401" y="36330"/>
                  </a:lnTo>
                  <a:lnTo>
                    <a:pt x="19674" y="36330"/>
                  </a:lnTo>
                  <a:lnTo>
                    <a:pt x="21994" y="29520"/>
                  </a:lnTo>
                  <a:lnTo>
                    <a:pt x="24214" y="22710"/>
                  </a:lnTo>
                  <a:lnTo>
                    <a:pt x="28048" y="16657"/>
                  </a:lnTo>
                  <a:lnTo>
                    <a:pt x="28048" y="0"/>
                  </a:lnTo>
                  <a:close/>
                </a:path>
                <a:path w="28575" h="214630">
                  <a:moveTo>
                    <a:pt x="24618" y="35195"/>
                  </a:moveTo>
                  <a:lnTo>
                    <a:pt x="24214" y="35573"/>
                  </a:lnTo>
                  <a:lnTo>
                    <a:pt x="24214" y="36330"/>
                  </a:lnTo>
                  <a:lnTo>
                    <a:pt x="24618" y="35195"/>
                  </a:lnTo>
                  <a:close/>
                </a:path>
                <a:path w="28575" h="214630">
                  <a:moveTo>
                    <a:pt x="25021" y="34060"/>
                  </a:moveTo>
                  <a:lnTo>
                    <a:pt x="24618" y="35195"/>
                  </a:lnTo>
                  <a:lnTo>
                    <a:pt x="25021" y="34817"/>
                  </a:lnTo>
                  <a:lnTo>
                    <a:pt x="25021" y="3406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578">
              <a:extLst>
                <a:ext uri="{FF2B5EF4-FFF2-40B4-BE49-F238E27FC236}">
                  <a16:creationId xmlns:a16="http://schemas.microsoft.com/office/drawing/2014/main" id="{7F593653-DCF6-73CB-AE46-A91C4477F806}"/>
                </a:ext>
              </a:extLst>
            </p:cNvPr>
            <p:cNvSpPr/>
            <p:nvPr/>
          </p:nvSpPr>
          <p:spPr>
            <a:xfrm>
              <a:off x="10703543" y="583312"/>
              <a:ext cx="5236" cy="3304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9080" y="0"/>
                  </a:moveTo>
                  <a:lnTo>
                    <a:pt x="0" y="0"/>
                  </a:lnTo>
                  <a:lnTo>
                    <a:pt x="0" y="4540"/>
                  </a:lnTo>
                  <a:lnTo>
                    <a:pt x="8374" y="4540"/>
                  </a:lnTo>
                  <a:lnTo>
                    <a:pt x="908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579">
              <a:extLst>
                <a:ext uri="{FF2B5EF4-FFF2-40B4-BE49-F238E27FC236}">
                  <a16:creationId xmlns:a16="http://schemas.microsoft.com/office/drawing/2014/main" id="{8C45D98F-208F-1DD6-6240-7F8C94BF3F62}"/>
                </a:ext>
              </a:extLst>
            </p:cNvPr>
            <p:cNvSpPr/>
            <p:nvPr/>
          </p:nvSpPr>
          <p:spPr>
            <a:xfrm>
              <a:off x="10699384" y="578390"/>
              <a:ext cx="10123" cy="12803"/>
            </a:xfrm>
            <a:custGeom>
              <a:avLst/>
              <a:gdLst/>
              <a:ahLst/>
              <a:cxnLst/>
              <a:rect l="l" t="t" r="r" b="b"/>
              <a:pathLst>
                <a:path w="18414" h="19685">
                  <a:moveTo>
                    <a:pt x="18161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14427" y="19673"/>
                  </a:lnTo>
                  <a:lnTo>
                    <a:pt x="15941" y="12106"/>
                  </a:lnTo>
                  <a:lnTo>
                    <a:pt x="7567" y="12106"/>
                  </a:lnTo>
                  <a:lnTo>
                    <a:pt x="7567" y="7566"/>
                  </a:lnTo>
                  <a:lnTo>
                    <a:pt x="3833" y="7566"/>
                  </a:lnTo>
                  <a:lnTo>
                    <a:pt x="3833" y="3783"/>
                  </a:lnTo>
                  <a:lnTo>
                    <a:pt x="17404" y="3783"/>
                  </a:lnTo>
                  <a:lnTo>
                    <a:pt x="18161" y="0"/>
                  </a:lnTo>
                  <a:close/>
                </a:path>
                <a:path w="18414" h="19685">
                  <a:moveTo>
                    <a:pt x="17404" y="3783"/>
                  </a:moveTo>
                  <a:lnTo>
                    <a:pt x="3833" y="3783"/>
                  </a:lnTo>
                  <a:lnTo>
                    <a:pt x="3833" y="7566"/>
                  </a:lnTo>
                  <a:lnTo>
                    <a:pt x="16647" y="7566"/>
                  </a:lnTo>
                  <a:lnTo>
                    <a:pt x="17404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580">
              <a:extLst>
                <a:ext uri="{FF2B5EF4-FFF2-40B4-BE49-F238E27FC236}">
                  <a16:creationId xmlns:a16="http://schemas.microsoft.com/office/drawing/2014/main" id="{F1A4989A-13D1-4EF2-5A70-645B6E4865C6}"/>
                </a:ext>
              </a:extLst>
            </p:cNvPr>
            <p:cNvSpPr/>
            <p:nvPr/>
          </p:nvSpPr>
          <p:spPr>
            <a:xfrm>
              <a:off x="10700216" y="617767"/>
              <a:ext cx="1745" cy="12803"/>
            </a:xfrm>
            <a:custGeom>
              <a:avLst/>
              <a:gdLst/>
              <a:ahLst/>
              <a:cxnLst/>
              <a:rect l="l" t="t" r="r" b="b"/>
              <a:pathLst>
                <a:path w="3175" h="19685">
                  <a:moveTo>
                    <a:pt x="3026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3026" y="19673"/>
                  </a:lnTo>
                  <a:lnTo>
                    <a:pt x="3026" y="16646"/>
                  </a:lnTo>
                  <a:lnTo>
                    <a:pt x="2320" y="9836"/>
                  </a:lnTo>
                  <a:lnTo>
                    <a:pt x="3026" y="3783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581">
              <a:extLst>
                <a:ext uri="{FF2B5EF4-FFF2-40B4-BE49-F238E27FC236}">
                  <a16:creationId xmlns:a16="http://schemas.microsoft.com/office/drawing/2014/main" id="{098956C4-5B0B-F2DF-5F6C-8A8ABCC3A5ED}"/>
                </a:ext>
              </a:extLst>
            </p:cNvPr>
            <p:cNvSpPr/>
            <p:nvPr/>
          </p:nvSpPr>
          <p:spPr>
            <a:xfrm>
              <a:off x="10708147" y="769366"/>
              <a:ext cx="3491" cy="826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6053" y="0"/>
                  </a:moveTo>
                  <a:lnTo>
                    <a:pt x="0" y="12106"/>
                  </a:lnTo>
                  <a:lnTo>
                    <a:pt x="6053" y="12106"/>
                  </a:lnTo>
                  <a:lnTo>
                    <a:pt x="605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582">
              <a:extLst>
                <a:ext uri="{FF2B5EF4-FFF2-40B4-BE49-F238E27FC236}">
                  <a16:creationId xmlns:a16="http://schemas.microsoft.com/office/drawing/2014/main" id="{D3CD550D-780C-C90B-0A01-98104D35836F}"/>
                </a:ext>
              </a:extLst>
            </p:cNvPr>
            <p:cNvSpPr/>
            <p:nvPr/>
          </p:nvSpPr>
          <p:spPr>
            <a:xfrm>
              <a:off x="10701880" y="630563"/>
              <a:ext cx="1396" cy="9086"/>
            </a:xfrm>
            <a:custGeom>
              <a:avLst/>
              <a:gdLst/>
              <a:ahLst/>
              <a:cxnLst/>
              <a:rect l="l" t="t" r="r" b="b"/>
              <a:pathLst>
                <a:path w="2539" h="13969">
                  <a:moveTo>
                    <a:pt x="807" y="0"/>
                  </a:moveTo>
                  <a:lnTo>
                    <a:pt x="0" y="0"/>
                  </a:lnTo>
                  <a:lnTo>
                    <a:pt x="0" y="13620"/>
                  </a:lnTo>
                  <a:lnTo>
                    <a:pt x="2320" y="13620"/>
                  </a:lnTo>
                  <a:lnTo>
                    <a:pt x="2320" y="7566"/>
                  </a:lnTo>
                  <a:lnTo>
                    <a:pt x="1513" y="4540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583">
              <a:extLst>
                <a:ext uri="{FF2B5EF4-FFF2-40B4-BE49-F238E27FC236}">
                  <a16:creationId xmlns:a16="http://schemas.microsoft.com/office/drawing/2014/main" id="{7648BE88-E2B9-4B96-0374-4CBD79E2F141}"/>
                </a:ext>
              </a:extLst>
            </p:cNvPr>
            <p:cNvSpPr/>
            <p:nvPr/>
          </p:nvSpPr>
          <p:spPr>
            <a:xfrm>
              <a:off x="10702711" y="633516"/>
              <a:ext cx="1396" cy="6195"/>
            </a:xfrm>
            <a:custGeom>
              <a:avLst/>
              <a:gdLst/>
              <a:ahLst/>
              <a:cxnLst/>
              <a:rect l="l" t="t" r="r" b="b"/>
              <a:pathLst>
                <a:path w="2539" h="9525">
                  <a:moveTo>
                    <a:pt x="807" y="3158"/>
                  </a:moveTo>
                  <a:lnTo>
                    <a:pt x="807" y="9080"/>
                  </a:lnTo>
                  <a:lnTo>
                    <a:pt x="2320" y="9080"/>
                  </a:lnTo>
                  <a:lnTo>
                    <a:pt x="807" y="3158"/>
                  </a:lnTo>
                  <a:close/>
                </a:path>
                <a:path w="2539" h="9525">
                  <a:moveTo>
                    <a:pt x="0" y="0"/>
                  </a:moveTo>
                  <a:lnTo>
                    <a:pt x="807" y="3158"/>
                  </a:lnTo>
                  <a:lnTo>
                    <a:pt x="807" y="3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584">
              <a:extLst>
                <a:ext uri="{FF2B5EF4-FFF2-40B4-BE49-F238E27FC236}">
                  <a16:creationId xmlns:a16="http://schemas.microsoft.com/office/drawing/2014/main" id="{84793423-CDC9-DCF7-139B-CCFFA04E415E}"/>
                </a:ext>
              </a:extLst>
            </p:cNvPr>
            <p:cNvSpPr/>
            <p:nvPr/>
          </p:nvSpPr>
          <p:spPr>
            <a:xfrm>
              <a:off x="10701880" y="628595"/>
              <a:ext cx="698" cy="206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0" y="3026"/>
                  </a:lnTo>
                  <a:lnTo>
                    <a:pt x="807" y="3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585">
              <a:extLst>
                <a:ext uri="{FF2B5EF4-FFF2-40B4-BE49-F238E27FC236}">
                  <a16:creationId xmlns:a16="http://schemas.microsoft.com/office/drawing/2014/main" id="{E48B0D62-9724-E241-45E1-B4B350416FB0}"/>
                </a:ext>
              </a:extLst>
            </p:cNvPr>
            <p:cNvSpPr/>
            <p:nvPr/>
          </p:nvSpPr>
          <p:spPr>
            <a:xfrm>
              <a:off x="10701880" y="602012"/>
              <a:ext cx="2443" cy="16107"/>
            </a:xfrm>
            <a:custGeom>
              <a:avLst/>
              <a:gdLst/>
              <a:ahLst/>
              <a:cxnLst/>
              <a:rect l="l" t="t" r="r" b="b"/>
              <a:pathLst>
                <a:path w="4445" h="24764">
                  <a:moveTo>
                    <a:pt x="3833" y="0"/>
                  </a:moveTo>
                  <a:lnTo>
                    <a:pt x="0" y="0"/>
                  </a:lnTo>
                  <a:lnTo>
                    <a:pt x="0" y="24223"/>
                  </a:lnTo>
                  <a:lnTo>
                    <a:pt x="1513" y="24223"/>
                  </a:lnTo>
                  <a:lnTo>
                    <a:pt x="1513" y="21953"/>
                  </a:lnTo>
                  <a:lnTo>
                    <a:pt x="38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586">
              <a:extLst>
                <a:ext uri="{FF2B5EF4-FFF2-40B4-BE49-F238E27FC236}">
                  <a16:creationId xmlns:a16="http://schemas.microsoft.com/office/drawing/2014/main" id="{A89BCA96-A2F9-7E57-0E18-400A696408EA}"/>
                </a:ext>
              </a:extLst>
            </p:cNvPr>
            <p:cNvSpPr/>
            <p:nvPr/>
          </p:nvSpPr>
          <p:spPr>
            <a:xfrm>
              <a:off x="10702711" y="602012"/>
              <a:ext cx="2792" cy="14455"/>
            </a:xfrm>
            <a:custGeom>
              <a:avLst/>
              <a:gdLst/>
              <a:ahLst/>
              <a:cxnLst/>
              <a:rect l="l" t="t" r="r" b="b"/>
              <a:pathLst>
                <a:path w="5079" h="22225">
                  <a:moveTo>
                    <a:pt x="4540" y="0"/>
                  </a:moveTo>
                  <a:lnTo>
                    <a:pt x="2320" y="0"/>
                  </a:lnTo>
                  <a:lnTo>
                    <a:pt x="0" y="21953"/>
                  </a:lnTo>
                  <a:lnTo>
                    <a:pt x="454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587">
              <a:extLst>
                <a:ext uri="{FF2B5EF4-FFF2-40B4-BE49-F238E27FC236}">
                  <a16:creationId xmlns:a16="http://schemas.microsoft.com/office/drawing/2014/main" id="{616D10E7-5830-2C50-FBEF-8F8AC1034019}"/>
                </a:ext>
              </a:extLst>
            </p:cNvPr>
            <p:cNvSpPr/>
            <p:nvPr/>
          </p:nvSpPr>
          <p:spPr>
            <a:xfrm>
              <a:off x="10701880" y="617767"/>
              <a:ext cx="1047" cy="2478"/>
            </a:xfrm>
            <a:custGeom>
              <a:avLst/>
              <a:gdLst/>
              <a:ahLst/>
              <a:cxnLst/>
              <a:rect l="l" t="t" r="r" b="b"/>
              <a:pathLst>
                <a:path w="1904" h="3810">
                  <a:moveTo>
                    <a:pt x="151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588">
              <a:extLst>
                <a:ext uri="{FF2B5EF4-FFF2-40B4-BE49-F238E27FC236}">
                  <a16:creationId xmlns:a16="http://schemas.microsoft.com/office/drawing/2014/main" id="{228CEB7C-AD8A-43AB-8891-991FBEF3E643}"/>
                </a:ext>
              </a:extLst>
            </p:cNvPr>
            <p:cNvSpPr/>
            <p:nvPr/>
          </p:nvSpPr>
          <p:spPr>
            <a:xfrm>
              <a:off x="10694836" y="201359"/>
              <a:ext cx="12566" cy="36344"/>
            </a:xfrm>
            <a:custGeom>
              <a:avLst/>
              <a:gdLst/>
              <a:ahLst/>
              <a:cxnLst/>
              <a:rect l="l" t="t" r="r" b="b"/>
              <a:pathLst>
                <a:path w="22860" h="55880">
                  <a:moveTo>
                    <a:pt x="22701" y="39347"/>
                  </a:moveTo>
                  <a:lnTo>
                    <a:pt x="0" y="39347"/>
                  </a:lnTo>
                  <a:lnTo>
                    <a:pt x="0" y="55287"/>
                  </a:lnTo>
                  <a:lnTo>
                    <a:pt x="22701" y="55287"/>
                  </a:lnTo>
                  <a:lnTo>
                    <a:pt x="22701" y="39347"/>
                  </a:lnTo>
                  <a:close/>
                </a:path>
                <a:path w="22860" h="55880">
                  <a:moveTo>
                    <a:pt x="22701" y="0"/>
                  </a:moveTo>
                  <a:lnTo>
                    <a:pt x="0" y="0"/>
                  </a:lnTo>
                  <a:lnTo>
                    <a:pt x="0" y="21187"/>
                  </a:lnTo>
                  <a:lnTo>
                    <a:pt x="22701" y="21187"/>
                  </a:lnTo>
                  <a:lnTo>
                    <a:pt x="22701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589">
              <a:extLst>
                <a:ext uri="{FF2B5EF4-FFF2-40B4-BE49-F238E27FC236}">
                  <a16:creationId xmlns:a16="http://schemas.microsoft.com/office/drawing/2014/main" id="{F9A678ED-D876-5775-E7B0-28135157BBB5}"/>
                </a:ext>
              </a:extLst>
            </p:cNvPr>
            <p:cNvSpPr/>
            <p:nvPr/>
          </p:nvSpPr>
          <p:spPr>
            <a:xfrm>
              <a:off x="10691896" y="194469"/>
              <a:ext cx="15707" cy="50386"/>
            </a:xfrm>
            <a:custGeom>
              <a:avLst/>
              <a:gdLst/>
              <a:ahLst/>
              <a:cxnLst/>
              <a:rect l="l" t="t" r="r" b="b"/>
              <a:pathLst>
                <a:path w="28575" h="77469">
                  <a:moveTo>
                    <a:pt x="28048" y="73448"/>
                  </a:moveTo>
                  <a:lnTo>
                    <a:pt x="0" y="73448"/>
                  </a:lnTo>
                  <a:lnTo>
                    <a:pt x="0" y="77181"/>
                  </a:lnTo>
                  <a:lnTo>
                    <a:pt x="28048" y="77181"/>
                  </a:lnTo>
                  <a:lnTo>
                    <a:pt x="28048" y="73448"/>
                  </a:lnTo>
                  <a:close/>
                </a:path>
                <a:path w="28575" h="77469">
                  <a:moveTo>
                    <a:pt x="28048" y="0"/>
                  </a:moveTo>
                  <a:lnTo>
                    <a:pt x="0" y="0"/>
                  </a:lnTo>
                  <a:lnTo>
                    <a:pt x="0" y="3026"/>
                  </a:lnTo>
                  <a:lnTo>
                    <a:pt x="28048" y="3026"/>
                  </a:lnTo>
                  <a:lnTo>
                    <a:pt x="28048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590">
              <a:extLst>
                <a:ext uri="{FF2B5EF4-FFF2-40B4-BE49-F238E27FC236}">
                  <a16:creationId xmlns:a16="http://schemas.microsoft.com/office/drawing/2014/main" id="{E81C44C0-52C5-3EB6-D2AC-747FBF3C6F42}"/>
                </a:ext>
              </a:extLst>
            </p:cNvPr>
            <p:cNvSpPr/>
            <p:nvPr/>
          </p:nvSpPr>
          <p:spPr>
            <a:xfrm>
              <a:off x="10691896" y="193944"/>
              <a:ext cx="15707" cy="48321"/>
            </a:xfrm>
            <a:custGeom>
              <a:avLst/>
              <a:gdLst/>
              <a:ahLst/>
              <a:cxnLst/>
              <a:rect l="l" t="t" r="r" b="b"/>
              <a:pathLst>
                <a:path w="28575" h="74294">
                  <a:moveTo>
                    <a:pt x="5347" y="50747"/>
                  </a:moveTo>
                  <a:lnTo>
                    <a:pt x="0" y="50747"/>
                  </a:lnTo>
                  <a:lnTo>
                    <a:pt x="0" y="74255"/>
                  </a:lnTo>
                  <a:lnTo>
                    <a:pt x="28048" y="74255"/>
                  </a:lnTo>
                  <a:lnTo>
                    <a:pt x="28048" y="66688"/>
                  </a:lnTo>
                  <a:lnTo>
                    <a:pt x="5347" y="66688"/>
                  </a:lnTo>
                  <a:lnTo>
                    <a:pt x="5347" y="50747"/>
                  </a:lnTo>
                  <a:close/>
                </a:path>
                <a:path w="28575" h="74294">
                  <a:moveTo>
                    <a:pt x="28048" y="3833"/>
                  </a:moveTo>
                  <a:lnTo>
                    <a:pt x="0" y="3833"/>
                  </a:lnTo>
                  <a:lnTo>
                    <a:pt x="0" y="32587"/>
                  </a:lnTo>
                  <a:lnTo>
                    <a:pt x="5347" y="32587"/>
                  </a:lnTo>
                  <a:lnTo>
                    <a:pt x="5347" y="11400"/>
                  </a:lnTo>
                  <a:lnTo>
                    <a:pt x="28048" y="11400"/>
                  </a:lnTo>
                  <a:lnTo>
                    <a:pt x="28048" y="3833"/>
                  </a:lnTo>
                  <a:close/>
                </a:path>
                <a:path w="28575" h="74294">
                  <a:moveTo>
                    <a:pt x="28048" y="0"/>
                  </a:moveTo>
                  <a:lnTo>
                    <a:pt x="0" y="0"/>
                  </a:lnTo>
                  <a:lnTo>
                    <a:pt x="0" y="807"/>
                  </a:lnTo>
                  <a:lnTo>
                    <a:pt x="28048" y="807"/>
                  </a:lnTo>
                  <a:lnTo>
                    <a:pt x="28048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591">
              <a:extLst>
                <a:ext uri="{FF2B5EF4-FFF2-40B4-BE49-F238E27FC236}">
                  <a16:creationId xmlns:a16="http://schemas.microsoft.com/office/drawing/2014/main" id="{C0A4FB7C-3AC1-CCB4-C962-B66C4F3B58B2}"/>
                </a:ext>
              </a:extLst>
            </p:cNvPr>
            <p:cNvSpPr/>
            <p:nvPr/>
          </p:nvSpPr>
          <p:spPr>
            <a:xfrm>
              <a:off x="10691896" y="220060"/>
              <a:ext cx="15707" cy="2065"/>
            </a:xfrm>
            <a:custGeom>
              <a:avLst/>
              <a:gdLst/>
              <a:ahLst/>
              <a:cxnLst/>
              <a:rect l="l" t="t" r="r" b="b"/>
              <a:pathLst>
                <a:path w="28575" h="3175">
                  <a:moveTo>
                    <a:pt x="0" y="0"/>
                  </a:moveTo>
                  <a:lnTo>
                    <a:pt x="28048" y="0"/>
                  </a:lnTo>
                  <a:lnTo>
                    <a:pt x="28048" y="3026"/>
                  </a:lnTo>
                  <a:lnTo>
                    <a:pt x="0" y="3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592">
              <a:extLst>
                <a:ext uri="{FF2B5EF4-FFF2-40B4-BE49-F238E27FC236}">
                  <a16:creationId xmlns:a16="http://schemas.microsoft.com/office/drawing/2014/main" id="{61FDFB53-9774-D551-060A-562014E4C3E5}"/>
                </a:ext>
              </a:extLst>
            </p:cNvPr>
            <p:cNvSpPr/>
            <p:nvPr/>
          </p:nvSpPr>
          <p:spPr>
            <a:xfrm>
              <a:off x="10691896" y="215139"/>
              <a:ext cx="15707" cy="11977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048" y="10593"/>
                  </a:moveTo>
                  <a:lnTo>
                    <a:pt x="0" y="10593"/>
                  </a:lnTo>
                  <a:lnTo>
                    <a:pt x="0" y="18160"/>
                  </a:lnTo>
                  <a:lnTo>
                    <a:pt x="28048" y="18160"/>
                  </a:lnTo>
                  <a:lnTo>
                    <a:pt x="28048" y="10593"/>
                  </a:lnTo>
                  <a:close/>
                </a:path>
                <a:path w="28575" h="18414">
                  <a:moveTo>
                    <a:pt x="28048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28048" y="7566"/>
                  </a:lnTo>
                  <a:lnTo>
                    <a:pt x="28048" y="0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596">
              <a:extLst>
                <a:ext uri="{FF2B5EF4-FFF2-40B4-BE49-F238E27FC236}">
                  <a16:creationId xmlns:a16="http://schemas.microsoft.com/office/drawing/2014/main" id="{D3146B53-5789-FD2F-DE1A-129504BC490B}"/>
                </a:ext>
              </a:extLst>
            </p:cNvPr>
            <p:cNvSpPr/>
            <p:nvPr/>
          </p:nvSpPr>
          <p:spPr>
            <a:xfrm>
              <a:off x="10599544" y="575437"/>
              <a:ext cx="33160" cy="175112"/>
            </a:xfrm>
            <a:custGeom>
              <a:avLst/>
              <a:gdLst/>
              <a:ahLst/>
              <a:cxnLst/>
              <a:rect l="l" t="t" r="r" b="b"/>
              <a:pathLst>
                <a:path w="60325" h="269239">
                  <a:moveTo>
                    <a:pt x="33305" y="267137"/>
                  </a:moveTo>
                  <a:lnTo>
                    <a:pt x="34818" y="268651"/>
                  </a:lnTo>
                  <a:lnTo>
                    <a:pt x="37088" y="268651"/>
                  </a:lnTo>
                  <a:lnTo>
                    <a:pt x="33305" y="267137"/>
                  </a:lnTo>
                  <a:close/>
                </a:path>
                <a:path w="60325" h="269239">
                  <a:moveTo>
                    <a:pt x="59749" y="266381"/>
                  </a:moveTo>
                  <a:lnTo>
                    <a:pt x="55209" y="267894"/>
                  </a:lnTo>
                  <a:lnTo>
                    <a:pt x="50669" y="268651"/>
                  </a:lnTo>
                  <a:lnTo>
                    <a:pt x="59749" y="268651"/>
                  </a:lnTo>
                  <a:lnTo>
                    <a:pt x="59749" y="266381"/>
                  </a:lnTo>
                  <a:close/>
                </a:path>
                <a:path w="60325" h="269239">
                  <a:moveTo>
                    <a:pt x="6810" y="17403"/>
                  </a:moveTo>
                  <a:lnTo>
                    <a:pt x="0" y="21943"/>
                  </a:lnTo>
                  <a:lnTo>
                    <a:pt x="0" y="26483"/>
                  </a:lnTo>
                  <a:lnTo>
                    <a:pt x="1513" y="23457"/>
                  </a:lnTo>
                  <a:lnTo>
                    <a:pt x="3783" y="20430"/>
                  </a:lnTo>
                  <a:lnTo>
                    <a:pt x="6810" y="17403"/>
                  </a:lnTo>
                  <a:close/>
                </a:path>
                <a:path w="60325" h="269239">
                  <a:moveTo>
                    <a:pt x="59749" y="0"/>
                  </a:moveTo>
                  <a:lnTo>
                    <a:pt x="44615" y="756"/>
                  </a:lnTo>
                  <a:lnTo>
                    <a:pt x="50669" y="756"/>
                  </a:lnTo>
                  <a:lnTo>
                    <a:pt x="55209" y="1513"/>
                  </a:lnTo>
                  <a:lnTo>
                    <a:pt x="59749" y="3026"/>
                  </a:lnTo>
                  <a:lnTo>
                    <a:pt x="59749" y="0"/>
                  </a:lnTo>
                  <a:close/>
                </a:path>
                <a:path w="60325" h="269239">
                  <a:moveTo>
                    <a:pt x="39358" y="756"/>
                  </a:moveTo>
                  <a:lnTo>
                    <a:pt x="34061" y="756"/>
                  </a:lnTo>
                  <a:lnTo>
                    <a:pt x="31791" y="2270"/>
                  </a:lnTo>
                  <a:lnTo>
                    <a:pt x="39358" y="75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597">
              <a:extLst>
                <a:ext uri="{FF2B5EF4-FFF2-40B4-BE49-F238E27FC236}">
                  <a16:creationId xmlns:a16="http://schemas.microsoft.com/office/drawing/2014/main" id="{2D45873A-A46F-7F03-F035-9EE8143C35CE}"/>
                </a:ext>
              </a:extLst>
            </p:cNvPr>
            <p:cNvSpPr/>
            <p:nvPr/>
          </p:nvSpPr>
          <p:spPr>
            <a:xfrm>
              <a:off x="10599544" y="575929"/>
              <a:ext cx="33160" cy="174286"/>
            </a:xfrm>
            <a:custGeom>
              <a:avLst/>
              <a:gdLst/>
              <a:ahLst/>
              <a:cxnLst/>
              <a:rect l="l" t="t" r="r" b="b"/>
              <a:pathLst>
                <a:path w="60325" h="267969">
                  <a:moveTo>
                    <a:pt x="0" y="214927"/>
                  </a:moveTo>
                  <a:lnTo>
                    <a:pt x="0" y="237627"/>
                  </a:lnTo>
                  <a:lnTo>
                    <a:pt x="13630" y="249734"/>
                  </a:lnTo>
                  <a:lnTo>
                    <a:pt x="16657" y="250490"/>
                  </a:lnTo>
                  <a:lnTo>
                    <a:pt x="18927" y="252760"/>
                  </a:lnTo>
                  <a:lnTo>
                    <a:pt x="20441" y="255787"/>
                  </a:lnTo>
                  <a:lnTo>
                    <a:pt x="33305" y="266381"/>
                  </a:lnTo>
                  <a:lnTo>
                    <a:pt x="37088" y="267894"/>
                  </a:lnTo>
                  <a:lnTo>
                    <a:pt x="50669" y="267894"/>
                  </a:lnTo>
                  <a:lnTo>
                    <a:pt x="55209" y="267137"/>
                  </a:lnTo>
                  <a:lnTo>
                    <a:pt x="59749" y="265624"/>
                  </a:lnTo>
                  <a:lnTo>
                    <a:pt x="59749" y="260327"/>
                  </a:lnTo>
                  <a:lnTo>
                    <a:pt x="45422" y="260327"/>
                  </a:lnTo>
                  <a:lnTo>
                    <a:pt x="36088" y="259381"/>
                  </a:lnTo>
                  <a:lnTo>
                    <a:pt x="3690" y="232898"/>
                  </a:lnTo>
                  <a:lnTo>
                    <a:pt x="957" y="224267"/>
                  </a:lnTo>
                  <a:lnTo>
                    <a:pt x="0" y="214927"/>
                  </a:lnTo>
                  <a:close/>
                </a:path>
                <a:path w="60325" h="267969">
                  <a:moveTo>
                    <a:pt x="59749" y="258057"/>
                  </a:moveTo>
                  <a:lnTo>
                    <a:pt x="55209" y="259571"/>
                  </a:lnTo>
                  <a:lnTo>
                    <a:pt x="50669" y="260327"/>
                  </a:lnTo>
                  <a:lnTo>
                    <a:pt x="59749" y="260327"/>
                  </a:lnTo>
                  <a:lnTo>
                    <a:pt x="59749" y="258057"/>
                  </a:lnTo>
                  <a:close/>
                </a:path>
                <a:path w="60325" h="267969">
                  <a:moveTo>
                    <a:pt x="45422" y="0"/>
                  </a:moveTo>
                  <a:lnTo>
                    <a:pt x="39358" y="0"/>
                  </a:lnTo>
                  <a:lnTo>
                    <a:pt x="31791" y="1513"/>
                  </a:lnTo>
                  <a:lnTo>
                    <a:pt x="6810" y="16646"/>
                  </a:lnTo>
                  <a:lnTo>
                    <a:pt x="3783" y="19673"/>
                  </a:lnTo>
                  <a:lnTo>
                    <a:pt x="1513" y="22700"/>
                  </a:lnTo>
                  <a:lnTo>
                    <a:pt x="0" y="25727"/>
                  </a:lnTo>
                  <a:lnTo>
                    <a:pt x="0" y="52967"/>
                  </a:lnTo>
                  <a:lnTo>
                    <a:pt x="957" y="43627"/>
                  </a:lnTo>
                  <a:lnTo>
                    <a:pt x="3690" y="34996"/>
                  </a:lnTo>
                  <a:lnTo>
                    <a:pt x="36088" y="8512"/>
                  </a:lnTo>
                  <a:lnTo>
                    <a:pt x="45422" y="7566"/>
                  </a:lnTo>
                  <a:lnTo>
                    <a:pt x="45422" y="0"/>
                  </a:lnTo>
                  <a:close/>
                </a:path>
                <a:path w="60325" h="267969">
                  <a:moveTo>
                    <a:pt x="50669" y="0"/>
                  </a:moveTo>
                  <a:lnTo>
                    <a:pt x="45422" y="0"/>
                  </a:lnTo>
                  <a:lnTo>
                    <a:pt x="45422" y="7566"/>
                  </a:lnTo>
                  <a:lnTo>
                    <a:pt x="50669" y="7566"/>
                  </a:lnTo>
                  <a:lnTo>
                    <a:pt x="55209" y="8323"/>
                  </a:lnTo>
                  <a:lnTo>
                    <a:pt x="59749" y="9836"/>
                  </a:lnTo>
                  <a:lnTo>
                    <a:pt x="59749" y="2270"/>
                  </a:lnTo>
                  <a:lnTo>
                    <a:pt x="55209" y="756"/>
                  </a:lnTo>
                  <a:lnTo>
                    <a:pt x="50669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598">
              <a:extLst>
                <a:ext uri="{FF2B5EF4-FFF2-40B4-BE49-F238E27FC236}">
                  <a16:creationId xmlns:a16="http://schemas.microsoft.com/office/drawing/2014/main" id="{511874AD-03B1-E7C0-290E-1ACCEBC70E16}"/>
                </a:ext>
              </a:extLst>
            </p:cNvPr>
            <p:cNvSpPr/>
            <p:nvPr/>
          </p:nvSpPr>
          <p:spPr>
            <a:xfrm>
              <a:off x="10607036" y="738355"/>
              <a:ext cx="3840" cy="413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0" y="0"/>
                  </a:moveTo>
                  <a:lnTo>
                    <a:pt x="6810" y="6053"/>
                  </a:lnTo>
                  <a:lnTo>
                    <a:pt x="5296" y="3026"/>
                  </a:lnTo>
                  <a:lnTo>
                    <a:pt x="3026" y="7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599">
              <a:extLst>
                <a:ext uri="{FF2B5EF4-FFF2-40B4-BE49-F238E27FC236}">
                  <a16:creationId xmlns:a16="http://schemas.microsoft.com/office/drawing/2014/main" id="{A1F503AD-589C-1092-BA8D-C8426D0BA6F7}"/>
                </a:ext>
              </a:extLst>
            </p:cNvPr>
            <p:cNvSpPr/>
            <p:nvPr/>
          </p:nvSpPr>
          <p:spPr>
            <a:xfrm>
              <a:off x="10607453" y="625642"/>
              <a:ext cx="25132" cy="2478"/>
            </a:xfrm>
            <a:custGeom>
              <a:avLst/>
              <a:gdLst/>
              <a:ahLst/>
              <a:cxnLst/>
              <a:rect l="l" t="t" r="r" b="b"/>
              <a:pathLst>
                <a:path w="45720" h="3810">
                  <a:moveTo>
                    <a:pt x="45362" y="0"/>
                  </a:moveTo>
                  <a:lnTo>
                    <a:pt x="756" y="0"/>
                  </a:lnTo>
                  <a:lnTo>
                    <a:pt x="0" y="756"/>
                  </a:lnTo>
                  <a:lnTo>
                    <a:pt x="0" y="3026"/>
                  </a:lnTo>
                  <a:lnTo>
                    <a:pt x="756" y="3783"/>
                  </a:lnTo>
                  <a:lnTo>
                    <a:pt x="45362" y="3783"/>
                  </a:lnTo>
                  <a:lnTo>
                    <a:pt x="45362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600">
              <a:extLst>
                <a:ext uri="{FF2B5EF4-FFF2-40B4-BE49-F238E27FC236}">
                  <a16:creationId xmlns:a16="http://schemas.microsoft.com/office/drawing/2014/main" id="{EEA32FF0-DEDC-76A6-1712-EE5DD9DEDF26}"/>
                </a:ext>
              </a:extLst>
            </p:cNvPr>
            <p:cNvSpPr/>
            <p:nvPr/>
          </p:nvSpPr>
          <p:spPr>
            <a:xfrm>
              <a:off x="10603287" y="620720"/>
              <a:ext cx="29320" cy="12390"/>
            </a:xfrm>
            <a:custGeom>
              <a:avLst/>
              <a:gdLst/>
              <a:ahLst/>
              <a:cxnLst/>
              <a:rect l="l" t="t" r="r" b="b"/>
              <a:pathLst>
                <a:path w="53339" h="19050">
                  <a:moveTo>
                    <a:pt x="52939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16"/>
                  </a:lnTo>
                  <a:lnTo>
                    <a:pt x="52939" y="18916"/>
                  </a:lnTo>
                  <a:lnTo>
                    <a:pt x="52939" y="11350"/>
                  </a:lnTo>
                  <a:lnTo>
                    <a:pt x="8333" y="11350"/>
                  </a:lnTo>
                  <a:lnTo>
                    <a:pt x="7577" y="10593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52939" y="7566"/>
                  </a:lnTo>
                  <a:lnTo>
                    <a:pt x="52939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602">
              <a:extLst>
                <a:ext uri="{FF2B5EF4-FFF2-40B4-BE49-F238E27FC236}">
                  <a16:creationId xmlns:a16="http://schemas.microsoft.com/office/drawing/2014/main" id="{916E5D89-B1E9-59E8-A183-786C1A1FDD00}"/>
                </a:ext>
              </a:extLst>
            </p:cNvPr>
            <p:cNvSpPr/>
            <p:nvPr/>
          </p:nvSpPr>
          <p:spPr>
            <a:xfrm>
              <a:off x="10603287" y="649265"/>
              <a:ext cx="29320" cy="12390"/>
            </a:xfrm>
            <a:custGeom>
              <a:avLst/>
              <a:gdLst/>
              <a:ahLst/>
              <a:cxnLst/>
              <a:rect l="l" t="t" r="r" b="b"/>
              <a:pathLst>
                <a:path w="53339" h="19050">
                  <a:moveTo>
                    <a:pt x="52939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86"/>
                  </a:lnTo>
                  <a:lnTo>
                    <a:pt x="4540" y="18927"/>
                  </a:lnTo>
                  <a:lnTo>
                    <a:pt x="52939" y="18927"/>
                  </a:lnTo>
                  <a:lnTo>
                    <a:pt x="52939" y="11350"/>
                  </a:lnTo>
                  <a:lnTo>
                    <a:pt x="8333" y="11350"/>
                  </a:lnTo>
                  <a:lnTo>
                    <a:pt x="7577" y="10593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52939" y="7566"/>
                  </a:lnTo>
                  <a:lnTo>
                    <a:pt x="52939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603">
              <a:extLst>
                <a:ext uri="{FF2B5EF4-FFF2-40B4-BE49-F238E27FC236}">
                  <a16:creationId xmlns:a16="http://schemas.microsoft.com/office/drawing/2014/main" id="{6AF02482-717B-C344-8D7B-9E79D4D37E17}"/>
                </a:ext>
              </a:extLst>
            </p:cNvPr>
            <p:cNvSpPr/>
            <p:nvPr/>
          </p:nvSpPr>
          <p:spPr>
            <a:xfrm>
              <a:off x="10607453" y="683229"/>
              <a:ext cx="25132" cy="2065"/>
            </a:xfrm>
            <a:custGeom>
              <a:avLst/>
              <a:gdLst/>
              <a:ahLst/>
              <a:cxnLst/>
              <a:rect l="l" t="t" r="r" b="b"/>
              <a:pathLst>
                <a:path w="45720" h="3175">
                  <a:moveTo>
                    <a:pt x="45362" y="0"/>
                  </a:moveTo>
                  <a:lnTo>
                    <a:pt x="756" y="0"/>
                  </a:lnTo>
                  <a:lnTo>
                    <a:pt x="0" y="756"/>
                  </a:lnTo>
                  <a:lnTo>
                    <a:pt x="0" y="2270"/>
                  </a:lnTo>
                  <a:lnTo>
                    <a:pt x="756" y="3026"/>
                  </a:lnTo>
                  <a:lnTo>
                    <a:pt x="45362" y="3026"/>
                  </a:lnTo>
                  <a:lnTo>
                    <a:pt x="45362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604">
              <a:extLst>
                <a:ext uri="{FF2B5EF4-FFF2-40B4-BE49-F238E27FC236}">
                  <a16:creationId xmlns:a16="http://schemas.microsoft.com/office/drawing/2014/main" id="{5C6832DB-BBA6-8FBD-1F1E-9291C4D225B1}"/>
                </a:ext>
              </a:extLst>
            </p:cNvPr>
            <p:cNvSpPr/>
            <p:nvPr/>
          </p:nvSpPr>
          <p:spPr>
            <a:xfrm>
              <a:off x="10603287" y="678307"/>
              <a:ext cx="29320" cy="11977"/>
            </a:xfrm>
            <a:custGeom>
              <a:avLst/>
              <a:gdLst/>
              <a:ahLst/>
              <a:cxnLst/>
              <a:rect l="l" t="t" r="r" b="b"/>
              <a:pathLst>
                <a:path w="53339" h="18414">
                  <a:moveTo>
                    <a:pt x="52939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4540" y="18160"/>
                  </a:lnTo>
                  <a:lnTo>
                    <a:pt x="52939" y="18160"/>
                  </a:lnTo>
                  <a:lnTo>
                    <a:pt x="52939" y="10593"/>
                  </a:lnTo>
                  <a:lnTo>
                    <a:pt x="8333" y="10593"/>
                  </a:lnTo>
                  <a:lnTo>
                    <a:pt x="7577" y="9836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52939" y="7566"/>
                  </a:lnTo>
                  <a:lnTo>
                    <a:pt x="52939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3" name="object 608">
            <a:extLst>
              <a:ext uri="{FF2B5EF4-FFF2-40B4-BE49-F238E27FC236}">
                <a16:creationId xmlns:a16="http://schemas.microsoft.com/office/drawing/2014/main" id="{1880666C-F1AC-A1DA-1E3A-861619F274C9}"/>
              </a:ext>
            </a:extLst>
          </p:cNvPr>
          <p:cNvSpPr/>
          <p:nvPr/>
        </p:nvSpPr>
        <p:spPr>
          <a:xfrm>
            <a:off x="11030196" y="576013"/>
            <a:ext cx="206290" cy="179655"/>
          </a:xfrm>
          <a:custGeom>
            <a:avLst/>
            <a:gdLst/>
            <a:ahLst/>
            <a:cxnLst/>
            <a:rect l="l" t="t" r="r" b="b"/>
            <a:pathLst>
              <a:path w="375285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5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5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5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5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5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5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5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5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5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5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5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5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5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5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5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611">
            <a:extLst>
              <a:ext uri="{FF2B5EF4-FFF2-40B4-BE49-F238E27FC236}">
                <a16:creationId xmlns:a16="http://schemas.microsoft.com/office/drawing/2014/main" id="{B8A9DAB5-A126-CB60-53A4-1EFE020ACFA3}"/>
              </a:ext>
            </a:extLst>
          </p:cNvPr>
          <p:cNvSpPr/>
          <p:nvPr/>
        </p:nvSpPr>
        <p:spPr>
          <a:xfrm>
            <a:off x="11531616" y="372370"/>
            <a:ext cx="227203" cy="410261"/>
          </a:xfrm>
          <a:custGeom>
            <a:avLst/>
            <a:gdLst/>
            <a:ahLst/>
            <a:cxnLst/>
            <a:rect l="l" t="t" r="r" b="b"/>
            <a:pathLst>
              <a:path w="394969" h="627379">
                <a:moveTo>
                  <a:pt x="0" y="0"/>
                </a:moveTo>
                <a:lnTo>
                  <a:pt x="394623" y="0"/>
                </a:lnTo>
                <a:lnTo>
                  <a:pt x="394623" y="627131"/>
                </a:lnTo>
                <a:lnTo>
                  <a:pt x="0" y="627131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612">
            <a:extLst>
              <a:ext uri="{FF2B5EF4-FFF2-40B4-BE49-F238E27FC236}">
                <a16:creationId xmlns:a16="http://schemas.microsoft.com/office/drawing/2014/main" id="{3AA06CC7-8AF9-35AC-E1F1-1B8B741815BE}"/>
              </a:ext>
            </a:extLst>
          </p:cNvPr>
          <p:cNvSpPr/>
          <p:nvPr/>
        </p:nvSpPr>
        <p:spPr>
          <a:xfrm>
            <a:off x="11525815" y="775598"/>
            <a:ext cx="238892" cy="13703"/>
          </a:xfrm>
          <a:custGeom>
            <a:avLst/>
            <a:gdLst/>
            <a:ahLst/>
            <a:cxnLst/>
            <a:rect l="l" t="t" r="r" b="b"/>
            <a:pathLst>
              <a:path w="415290" h="20954">
                <a:moveTo>
                  <a:pt x="0" y="20332"/>
                </a:moveTo>
                <a:lnTo>
                  <a:pt x="414782" y="20332"/>
                </a:lnTo>
                <a:lnTo>
                  <a:pt x="414782" y="0"/>
                </a:lnTo>
                <a:lnTo>
                  <a:pt x="0" y="0"/>
                </a:lnTo>
                <a:lnTo>
                  <a:pt x="0" y="20332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613">
            <a:extLst>
              <a:ext uri="{FF2B5EF4-FFF2-40B4-BE49-F238E27FC236}">
                <a16:creationId xmlns:a16="http://schemas.microsoft.com/office/drawing/2014/main" id="{ECAFA849-6A1C-6844-2C9F-5A8E8528C0D5}"/>
              </a:ext>
            </a:extLst>
          </p:cNvPr>
          <p:cNvSpPr/>
          <p:nvPr/>
        </p:nvSpPr>
        <p:spPr>
          <a:xfrm>
            <a:off x="11531855" y="379204"/>
            <a:ext cx="0" cy="396558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174"/>
                </a:lnTo>
              </a:path>
            </a:pathLst>
          </a:custGeom>
          <a:ln w="20998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614">
            <a:extLst>
              <a:ext uri="{FF2B5EF4-FFF2-40B4-BE49-F238E27FC236}">
                <a16:creationId xmlns:a16="http://schemas.microsoft.com/office/drawing/2014/main" id="{012E37E6-ACBF-2D46-0B3E-400EAB369FF2}"/>
              </a:ext>
            </a:extLst>
          </p:cNvPr>
          <p:cNvSpPr/>
          <p:nvPr/>
        </p:nvSpPr>
        <p:spPr>
          <a:xfrm>
            <a:off x="11525815" y="365908"/>
            <a:ext cx="238892" cy="13703"/>
          </a:xfrm>
          <a:custGeom>
            <a:avLst/>
            <a:gdLst/>
            <a:ahLst/>
            <a:cxnLst/>
            <a:rect l="l" t="t" r="r" b="b"/>
            <a:pathLst>
              <a:path w="415290" h="20954">
                <a:moveTo>
                  <a:pt x="0" y="20332"/>
                </a:moveTo>
                <a:lnTo>
                  <a:pt x="414782" y="20332"/>
                </a:lnTo>
                <a:lnTo>
                  <a:pt x="414782" y="0"/>
                </a:lnTo>
                <a:lnTo>
                  <a:pt x="0" y="0"/>
                </a:lnTo>
                <a:lnTo>
                  <a:pt x="0" y="20332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615">
            <a:extLst>
              <a:ext uri="{FF2B5EF4-FFF2-40B4-BE49-F238E27FC236}">
                <a16:creationId xmlns:a16="http://schemas.microsoft.com/office/drawing/2014/main" id="{9D1BA0D5-2183-33BB-D638-04939F9F45A3}"/>
              </a:ext>
            </a:extLst>
          </p:cNvPr>
          <p:cNvSpPr/>
          <p:nvPr/>
        </p:nvSpPr>
        <p:spPr>
          <a:xfrm>
            <a:off x="11758620" y="378967"/>
            <a:ext cx="0" cy="396973"/>
          </a:xfrm>
          <a:custGeom>
            <a:avLst/>
            <a:gdLst/>
            <a:ahLst/>
            <a:cxnLst/>
            <a:rect l="l" t="t" r="r" b="b"/>
            <a:pathLst>
              <a:path h="607060">
                <a:moveTo>
                  <a:pt x="0" y="0"/>
                </a:moveTo>
                <a:lnTo>
                  <a:pt x="0" y="606953"/>
                </a:lnTo>
              </a:path>
            </a:pathLst>
          </a:custGeom>
          <a:ln w="20147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616">
            <a:extLst>
              <a:ext uri="{FF2B5EF4-FFF2-40B4-BE49-F238E27FC236}">
                <a16:creationId xmlns:a16="http://schemas.microsoft.com/office/drawing/2014/main" id="{0E811E90-50CB-D6F9-35F3-BB58DD989642}"/>
              </a:ext>
            </a:extLst>
          </p:cNvPr>
          <p:cNvSpPr/>
          <p:nvPr/>
        </p:nvSpPr>
        <p:spPr>
          <a:xfrm>
            <a:off x="11510362" y="782468"/>
            <a:ext cx="2703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60" y="0"/>
                </a:lnTo>
              </a:path>
            </a:pathLst>
          </a:custGeom>
          <a:ln w="20178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617">
            <a:extLst>
              <a:ext uri="{FF2B5EF4-FFF2-40B4-BE49-F238E27FC236}">
                <a16:creationId xmlns:a16="http://schemas.microsoft.com/office/drawing/2014/main" id="{A67776D6-49EA-2AA6-909D-957F699D7E5F}"/>
              </a:ext>
            </a:extLst>
          </p:cNvPr>
          <p:cNvSpPr/>
          <p:nvPr/>
        </p:nvSpPr>
        <p:spPr>
          <a:xfrm>
            <a:off x="11510362" y="714577"/>
            <a:ext cx="2703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60" y="0"/>
                </a:lnTo>
              </a:path>
            </a:pathLst>
          </a:custGeom>
          <a:ln w="21013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618">
            <a:extLst>
              <a:ext uri="{FF2B5EF4-FFF2-40B4-BE49-F238E27FC236}">
                <a16:creationId xmlns:a16="http://schemas.microsoft.com/office/drawing/2014/main" id="{067F6B3B-C907-6AC5-1A23-C3EE074EF715}"/>
              </a:ext>
            </a:extLst>
          </p:cNvPr>
          <p:cNvSpPr/>
          <p:nvPr/>
        </p:nvSpPr>
        <p:spPr>
          <a:xfrm>
            <a:off x="11510362" y="683517"/>
            <a:ext cx="2703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60" y="0"/>
                </a:lnTo>
              </a:path>
            </a:pathLst>
          </a:custGeom>
          <a:ln w="20184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619">
            <a:extLst>
              <a:ext uri="{FF2B5EF4-FFF2-40B4-BE49-F238E27FC236}">
                <a16:creationId xmlns:a16="http://schemas.microsoft.com/office/drawing/2014/main" id="{B99356E9-A39C-542E-5F52-5220BB54F290}"/>
              </a:ext>
            </a:extLst>
          </p:cNvPr>
          <p:cNvSpPr/>
          <p:nvPr/>
        </p:nvSpPr>
        <p:spPr>
          <a:xfrm>
            <a:off x="11510362" y="471595"/>
            <a:ext cx="2703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60" y="0"/>
                </a:lnTo>
              </a:path>
            </a:pathLst>
          </a:custGeom>
          <a:ln w="21024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620">
            <a:extLst>
              <a:ext uri="{FF2B5EF4-FFF2-40B4-BE49-F238E27FC236}">
                <a16:creationId xmlns:a16="http://schemas.microsoft.com/office/drawing/2014/main" id="{17666E31-7BD3-8418-E175-149883BE2D63}"/>
              </a:ext>
            </a:extLst>
          </p:cNvPr>
          <p:cNvSpPr/>
          <p:nvPr/>
        </p:nvSpPr>
        <p:spPr>
          <a:xfrm>
            <a:off x="11510362" y="440810"/>
            <a:ext cx="2703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60" y="0"/>
                </a:lnTo>
              </a:path>
            </a:pathLst>
          </a:custGeom>
          <a:ln w="21013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621">
            <a:extLst>
              <a:ext uri="{FF2B5EF4-FFF2-40B4-BE49-F238E27FC236}">
                <a16:creationId xmlns:a16="http://schemas.microsoft.com/office/drawing/2014/main" id="{911B398E-6E1E-F9CC-2B4C-6A8B90B6ADAC}"/>
              </a:ext>
            </a:extLst>
          </p:cNvPr>
          <p:cNvSpPr/>
          <p:nvPr/>
        </p:nvSpPr>
        <p:spPr>
          <a:xfrm>
            <a:off x="11510362" y="370722"/>
            <a:ext cx="2703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60" y="0"/>
                </a:lnTo>
              </a:path>
            </a:pathLst>
          </a:custGeom>
          <a:ln w="20173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622">
            <a:extLst>
              <a:ext uri="{FF2B5EF4-FFF2-40B4-BE49-F238E27FC236}">
                <a16:creationId xmlns:a16="http://schemas.microsoft.com/office/drawing/2014/main" id="{0AA663CA-5C17-7EA3-CB9C-5454BDAC3FF5}"/>
              </a:ext>
            </a:extLst>
          </p:cNvPr>
          <p:cNvSpPr/>
          <p:nvPr/>
        </p:nvSpPr>
        <p:spPr>
          <a:xfrm>
            <a:off x="11624830" y="347629"/>
            <a:ext cx="41276" cy="13288"/>
          </a:xfrm>
          <a:custGeom>
            <a:avLst/>
            <a:gdLst/>
            <a:ahLst/>
            <a:cxnLst/>
            <a:rect l="l" t="t" r="r" b="b"/>
            <a:pathLst>
              <a:path w="71755" h="20320">
                <a:moveTo>
                  <a:pt x="0" y="0"/>
                </a:moveTo>
                <a:lnTo>
                  <a:pt x="71367" y="0"/>
                </a:lnTo>
                <a:lnTo>
                  <a:pt x="71367" y="20173"/>
                </a:lnTo>
                <a:lnTo>
                  <a:pt x="0" y="2017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623">
            <a:extLst>
              <a:ext uri="{FF2B5EF4-FFF2-40B4-BE49-F238E27FC236}">
                <a16:creationId xmlns:a16="http://schemas.microsoft.com/office/drawing/2014/main" id="{030B533B-C13F-9666-05AD-8E71F51430EF}"/>
              </a:ext>
            </a:extLst>
          </p:cNvPr>
          <p:cNvSpPr/>
          <p:nvPr/>
        </p:nvSpPr>
        <p:spPr>
          <a:xfrm>
            <a:off x="11605514" y="502654"/>
            <a:ext cx="79209" cy="13688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624">
            <a:extLst>
              <a:ext uri="{FF2B5EF4-FFF2-40B4-BE49-F238E27FC236}">
                <a16:creationId xmlns:a16="http://schemas.microsoft.com/office/drawing/2014/main" id="{DAA6A072-B086-FB53-15B0-D9597527CE3E}"/>
              </a:ext>
            </a:extLst>
          </p:cNvPr>
          <p:cNvSpPr/>
          <p:nvPr/>
        </p:nvSpPr>
        <p:spPr>
          <a:xfrm>
            <a:off x="11556244" y="380616"/>
            <a:ext cx="196885" cy="395312"/>
          </a:xfrm>
          <a:custGeom>
            <a:avLst/>
            <a:gdLst/>
            <a:ahLst/>
            <a:cxnLst/>
            <a:rect l="l" t="t" r="r" b="b"/>
            <a:pathLst>
              <a:path w="342265" h="604520">
                <a:moveTo>
                  <a:pt x="341736" y="521206"/>
                </a:moveTo>
                <a:lnTo>
                  <a:pt x="0" y="521206"/>
                </a:lnTo>
                <a:lnTo>
                  <a:pt x="0" y="604432"/>
                </a:lnTo>
                <a:lnTo>
                  <a:pt x="341736" y="604432"/>
                </a:lnTo>
                <a:lnTo>
                  <a:pt x="341736" y="521206"/>
                </a:lnTo>
                <a:close/>
              </a:path>
              <a:path w="342265" h="604520">
                <a:moveTo>
                  <a:pt x="341736" y="473295"/>
                </a:moveTo>
                <a:lnTo>
                  <a:pt x="0" y="473295"/>
                </a:lnTo>
                <a:lnTo>
                  <a:pt x="0" y="500193"/>
                </a:lnTo>
                <a:lnTo>
                  <a:pt x="341736" y="500193"/>
                </a:lnTo>
                <a:lnTo>
                  <a:pt x="341736" y="473295"/>
                </a:lnTo>
                <a:close/>
              </a:path>
              <a:path w="342265" h="604520">
                <a:moveTo>
                  <a:pt x="341736" y="149639"/>
                </a:moveTo>
                <a:lnTo>
                  <a:pt x="0" y="149639"/>
                </a:lnTo>
                <a:lnTo>
                  <a:pt x="0" y="453111"/>
                </a:lnTo>
                <a:lnTo>
                  <a:pt x="341736" y="453111"/>
                </a:lnTo>
                <a:lnTo>
                  <a:pt x="341736" y="395953"/>
                </a:lnTo>
                <a:lnTo>
                  <a:pt x="154498" y="395953"/>
                </a:lnTo>
                <a:lnTo>
                  <a:pt x="127798" y="390501"/>
                </a:lnTo>
                <a:lnTo>
                  <a:pt x="105903" y="375670"/>
                </a:lnTo>
                <a:lnTo>
                  <a:pt x="91093" y="353746"/>
                </a:lnTo>
                <a:lnTo>
                  <a:pt x="85649" y="327017"/>
                </a:lnTo>
                <a:lnTo>
                  <a:pt x="94269" y="293926"/>
                </a:lnTo>
                <a:lnTo>
                  <a:pt x="113672" y="253979"/>
                </a:lnTo>
                <a:lnTo>
                  <a:pt x="134178" y="218606"/>
                </a:lnTo>
                <a:lnTo>
                  <a:pt x="146103" y="199232"/>
                </a:lnTo>
                <a:lnTo>
                  <a:pt x="154498" y="186623"/>
                </a:lnTo>
                <a:lnTo>
                  <a:pt x="341736" y="186623"/>
                </a:lnTo>
                <a:lnTo>
                  <a:pt x="341736" y="149639"/>
                </a:lnTo>
                <a:close/>
              </a:path>
              <a:path w="342265" h="604520">
                <a:moveTo>
                  <a:pt x="341736" y="186623"/>
                </a:moveTo>
                <a:lnTo>
                  <a:pt x="154498" y="186623"/>
                </a:lnTo>
                <a:lnTo>
                  <a:pt x="162893" y="199232"/>
                </a:lnTo>
                <a:lnTo>
                  <a:pt x="175172" y="218606"/>
                </a:lnTo>
                <a:lnTo>
                  <a:pt x="195638" y="253979"/>
                </a:lnTo>
                <a:lnTo>
                  <a:pt x="214845" y="293926"/>
                </a:lnTo>
                <a:lnTo>
                  <a:pt x="223347" y="327017"/>
                </a:lnTo>
                <a:lnTo>
                  <a:pt x="217901" y="353746"/>
                </a:lnTo>
                <a:lnTo>
                  <a:pt x="203088" y="375670"/>
                </a:lnTo>
                <a:lnTo>
                  <a:pt x="181192" y="390501"/>
                </a:lnTo>
                <a:lnTo>
                  <a:pt x="154498" y="395953"/>
                </a:lnTo>
                <a:lnTo>
                  <a:pt x="341736" y="395953"/>
                </a:lnTo>
                <a:lnTo>
                  <a:pt x="341736" y="186623"/>
                </a:lnTo>
                <a:close/>
              </a:path>
              <a:path w="342265" h="604520">
                <a:moveTo>
                  <a:pt x="341736" y="102558"/>
                </a:moveTo>
                <a:lnTo>
                  <a:pt x="0" y="102558"/>
                </a:lnTo>
                <a:lnTo>
                  <a:pt x="0" y="128614"/>
                </a:lnTo>
                <a:lnTo>
                  <a:pt x="341736" y="128614"/>
                </a:lnTo>
                <a:lnTo>
                  <a:pt x="341736" y="102558"/>
                </a:lnTo>
                <a:close/>
              </a:path>
              <a:path w="342265" h="604520">
                <a:moveTo>
                  <a:pt x="341736" y="0"/>
                </a:moveTo>
                <a:lnTo>
                  <a:pt x="0" y="0"/>
                </a:lnTo>
                <a:lnTo>
                  <a:pt x="0" y="81544"/>
                </a:lnTo>
                <a:lnTo>
                  <a:pt x="341736" y="81544"/>
                </a:lnTo>
                <a:lnTo>
                  <a:pt x="34173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625">
            <a:extLst>
              <a:ext uri="{FF2B5EF4-FFF2-40B4-BE49-F238E27FC236}">
                <a16:creationId xmlns:a16="http://schemas.microsoft.com/office/drawing/2014/main" id="{6082F263-307D-9DF3-24BF-5856385D10C8}"/>
              </a:ext>
            </a:extLst>
          </p:cNvPr>
          <p:cNvSpPr/>
          <p:nvPr/>
        </p:nvSpPr>
        <p:spPr>
          <a:xfrm>
            <a:off x="11752825" y="721447"/>
            <a:ext cx="2557" cy="54812"/>
          </a:xfrm>
          <a:custGeom>
            <a:avLst/>
            <a:gdLst/>
            <a:ahLst/>
            <a:cxnLst/>
            <a:rect l="l" t="t" r="r" b="b"/>
            <a:pathLst>
              <a:path w="4444" h="83820">
                <a:moveTo>
                  <a:pt x="4197" y="0"/>
                </a:moveTo>
                <a:lnTo>
                  <a:pt x="0" y="0"/>
                </a:lnTo>
                <a:lnTo>
                  <a:pt x="0" y="83225"/>
                </a:lnTo>
                <a:lnTo>
                  <a:pt x="4197" y="83225"/>
                </a:lnTo>
                <a:lnTo>
                  <a:pt x="4197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626">
            <a:extLst>
              <a:ext uri="{FF2B5EF4-FFF2-40B4-BE49-F238E27FC236}">
                <a16:creationId xmlns:a16="http://schemas.microsoft.com/office/drawing/2014/main" id="{EE2B530F-A912-AD09-972F-B3978A214114}"/>
              </a:ext>
            </a:extLst>
          </p:cNvPr>
          <p:cNvSpPr/>
          <p:nvPr/>
        </p:nvSpPr>
        <p:spPr>
          <a:xfrm>
            <a:off x="11752825" y="690116"/>
            <a:ext cx="2557" cy="17855"/>
          </a:xfrm>
          <a:custGeom>
            <a:avLst/>
            <a:gdLst/>
            <a:ahLst/>
            <a:cxnLst/>
            <a:rect l="l" t="t" r="r" b="b"/>
            <a:pathLst>
              <a:path w="4444" h="27304">
                <a:moveTo>
                  <a:pt x="4197" y="0"/>
                </a:moveTo>
                <a:lnTo>
                  <a:pt x="0" y="0"/>
                </a:lnTo>
                <a:lnTo>
                  <a:pt x="0" y="26897"/>
                </a:lnTo>
                <a:lnTo>
                  <a:pt x="4197" y="26897"/>
                </a:lnTo>
                <a:lnTo>
                  <a:pt x="4197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627">
            <a:extLst>
              <a:ext uri="{FF2B5EF4-FFF2-40B4-BE49-F238E27FC236}">
                <a16:creationId xmlns:a16="http://schemas.microsoft.com/office/drawing/2014/main" id="{32CC4088-952B-277F-82D9-8E941034391D}"/>
              </a:ext>
            </a:extLst>
          </p:cNvPr>
          <p:cNvSpPr/>
          <p:nvPr/>
        </p:nvSpPr>
        <p:spPr>
          <a:xfrm>
            <a:off x="11754033" y="478469"/>
            <a:ext cx="0" cy="198487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471"/>
                </a:lnTo>
              </a:path>
            </a:pathLst>
          </a:custGeom>
          <a:ln w="4197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628">
            <a:extLst>
              <a:ext uri="{FF2B5EF4-FFF2-40B4-BE49-F238E27FC236}">
                <a16:creationId xmlns:a16="http://schemas.microsoft.com/office/drawing/2014/main" id="{986AB351-4287-7936-C73F-30A0FCACC371}"/>
              </a:ext>
            </a:extLst>
          </p:cNvPr>
          <p:cNvSpPr/>
          <p:nvPr/>
        </p:nvSpPr>
        <p:spPr>
          <a:xfrm>
            <a:off x="11752825" y="447681"/>
            <a:ext cx="2557" cy="17440"/>
          </a:xfrm>
          <a:custGeom>
            <a:avLst/>
            <a:gdLst/>
            <a:ahLst/>
            <a:cxnLst/>
            <a:rect l="l" t="t" r="r" b="b"/>
            <a:pathLst>
              <a:path w="4444" h="26670">
                <a:moveTo>
                  <a:pt x="4197" y="0"/>
                </a:moveTo>
                <a:lnTo>
                  <a:pt x="0" y="0"/>
                </a:lnTo>
                <a:lnTo>
                  <a:pt x="0" y="26056"/>
                </a:lnTo>
                <a:lnTo>
                  <a:pt x="4197" y="26056"/>
                </a:lnTo>
                <a:lnTo>
                  <a:pt x="4197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629">
            <a:extLst>
              <a:ext uri="{FF2B5EF4-FFF2-40B4-BE49-F238E27FC236}">
                <a16:creationId xmlns:a16="http://schemas.microsoft.com/office/drawing/2014/main" id="{27C2688D-44C4-14CF-EE69-BCA7147ECF35}"/>
              </a:ext>
            </a:extLst>
          </p:cNvPr>
          <p:cNvSpPr/>
          <p:nvPr/>
        </p:nvSpPr>
        <p:spPr>
          <a:xfrm>
            <a:off x="11752825" y="380616"/>
            <a:ext cx="2557" cy="53566"/>
          </a:xfrm>
          <a:custGeom>
            <a:avLst/>
            <a:gdLst/>
            <a:ahLst/>
            <a:cxnLst/>
            <a:rect l="l" t="t" r="r" b="b"/>
            <a:pathLst>
              <a:path w="4444" h="81914">
                <a:moveTo>
                  <a:pt x="4197" y="0"/>
                </a:moveTo>
                <a:lnTo>
                  <a:pt x="0" y="0"/>
                </a:lnTo>
                <a:lnTo>
                  <a:pt x="0" y="81544"/>
                </a:lnTo>
                <a:lnTo>
                  <a:pt x="4197" y="81544"/>
                </a:lnTo>
                <a:lnTo>
                  <a:pt x="4197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630">
            <a:extLst>
              <a:ext uri="{FF2B5EF4-FFF2-40B4-BE49-F238E27FC236}">
                <a16:creationId xmlns:a16="http://schemas.microsoft.com/office/drawing/2014/main" id="{30BE14FC-515E-9E22-7898-49E4910B13A9}"/>
              </a:ext>
            </a:extLst>
          </p:cNvPr>
          <p:cNvSpPr/>
          <p:nvPr/>
        </p:nvSpPr>
        <p:spPr>
          <a:xfrm>
            <a:off x="11556244" y="780820"/>
            <a:ext cx="199077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933" y="0"/>
                </a:lnTo>
              </a:path>
            </a:pathLst>
          </a:custGeom>
          <a:ln w="15135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631">
            <a:extLst>
              <a:ext uri="{FF2B5EF4-FFF2-40B4-BE49-F238E27FC236}">
                <a16:creationId xmlns:a16="http://schemas.microsoft.com/office/drawing/2014/main" id="{B6FFCA16-FC70-ABD5-3794-0E27544F2EA5}"/>
              </a:ext>
            </a:extLst>
          </p:cNvPr>
          <p:cNvSpPr/>
          <p:nvPr/>
        </p:nvSpPr>
        <p:spPr>
          <a:xfrm>
            <a:off x="11556244" y="714577"/>
            <a:ext cx="199077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933" y="0"/>
                </a:lnTo>
              </a:path>
            </a:pathLst>
          </a:custGeom>
          <a:ln w="21013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632">
            <a:extLst>
              <a:ext uri="{FF2B5EF4-FFF2-40B4-BE49-F238E27FC236}">
                <a16:creationId xmlns:a16="http://schemas.microsoft.com/office/drawing/2014/main" id="{6A1BDA5F-7895-F5AD-CCE5-A3D5304D43E1}"/>
              </a:ext>
            </a:extLst>
          </p:cNvPr>
          <p:cNvSpPr/>
          <p:nvPr/>
        </p:nvSpPr>
        <p:spPr>
          <a:xfrm>
            <a:off x="11556244" y="683517"/>
            <a:ext cx="199077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933" y="0"/>
                </a:lnTo>
              </a:path>
            </a:pathLst>
          </a:custGeom>
          <a:ln w="20184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633">
            <a:extLst>
              <a:ext uri="{FF2B5EF4-FFF2-40B4-BE49-F238E27FC236}">
                <a16:creationId xmlns:a16="http://schemas.microsoft.com/office/drawing/2014/main" id="{5D8D073A-AEF4-3485-73C3-4982F5C81799}"/>
              </a:ext>
            </a:extLst>
          </p:cNvPr>
          <p:cNvSpPr/>
          <p:nvPr/>
        </p:nvSpPr>
        <p:spPr>
          <a:xfrm>
            <a:off x="11556244" y="471595"/>
            <a:ext cx="199077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933" y="0"/>
                </a:lnTo>
              </a:path>
            </a:pathLst>
          </a:custGeom>
          <a:ln w="21024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634">
            <a:extLst>
              <a:ext uri="{FF2B5EF4-FFF2-40B4-BE49-F238E27FC236}">
                <a16:creationId xmlns:a16="http://schemas.microsoft.com/office/drawing/2014/main" id="{AD792225-2219-1F81-93A5-E721F35B8118}"/>
              </a:ext>
            </a:extLst>
          </p:cNvPr>
          <p:cNvSpPr/>
          <p:nvPr/>
        </p:nvSpPr>
        <p:spPr>
          <a:xfrm>
            <a:off x="11556244" y="440810"/>
            <a:ext cx="199077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933" y="0"/>
                </a:lnTo>
              </a:path>
            </a:pathLst>
          </a:custGeom>
          <a:ln w="21013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635">
            <a:extLst>
              <a:ext uri="{FF2B5EF4-FFF2-40B4-BE49-F238E27FC236}">
                <a16:creationId xmlns:a16="http://schemas.microsoft.com/office/drawing/2014/main" id="{1DE55E44-1211-1C1C-9D55-F39232B23B4D}"/>
              </a:ext>
            </a:extLst>
          </p:cNvPr>
          <p:cNvSpPr/>
          <p:nvPr/>
        </p:nvSpPr>
        <p:spPr>
          <a:xfrm>
            <a:off x="11605514" y="502654"/>
            <a:ext cx="79209" cy="13688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19">
            <a:extLst>
              <a:ext uri="{FF2B5EF4-FFF2-40B4-BE49-F238E27FC236}">
                <a16:creationId xmlns:a16="http://schemas.microsoft.com/office/drawing/2014/main" id="{A03E28E3-612F-0100-D95F-18FE06F32A75}"/>
              </a:ext>
            </a:extLst>
          </p:cNvPr>
          <p:cNvSpPr txBox="1">
            <a:spLocks/>
          </p:cNvSpPr>
          <p:nvPr/>
        </p:nvSpPr>
        <p:spPr>
          <a:xfrm>
            <a:off x="9844878" y="6140379"/>
            <a:ext cx="4249937" cy="16070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>
              <a:spcBef>
                <a:spcPts val="20"/>
              </a:spcBef>
            </a:pPr>
            <a:r>
              <a:rPr lang="fr-FR" sz="1000" i="1" spc="-5" dirty="0">
                <a:solidFill>
                  <a:srgbClr val="92D050"/>
                </a:solidFill>
              </a:rPr>
              <a:t>**en cours de conversion en bioraffinerie</a:t>
            </a:r>
          </a:p>
        </p:txBody>
      </p:sp>
      <p:sp>
        <p:nvSpPr>
          <p:cNvPr id="892" name="object 19">
            <a:extLst>
              <a:ext uri="{FF2B5EF4-FFF2-40B4-BE49-F238E27FC236}">
                <a16:creationId xmlns:a16="http://schemas.microsoft.com/office/drawing/2014/main" id="{CA950532-9EA4-364E-D4D1-16833FF9D778}"/>
              </a:ext>
            </a:extLst>
          </p:cNvPr>
          <p:cNvSpPr txBox="1">
            <a:spLocks/>
          </p:cNvSpPr>
          <p:nvPr/>
        </p:nvSpPr>
        <p:spPr>
          <a:xfrm>
            <a:off x="-1561149" y="6140378"/>
            <a:ext cx="3600000" cy="164148"/>
          </a:xfrm>
          <a:prstGeom prst="rect">
            <a:avLst/>
          </a:prstGeom>
        </p:spPr>
        <p:txBody>
          <a:bodyPr vert="horz" wrap="square" lIns="0" tIns="2540" rIns="18000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spcBef>
                <a:spcPts val="20"/>
              </a:spcBef>
            </a:pPr>
            <a:r>
              <a:rPr lang="fr-FR" sz="1050" i="1"/>
              <a:t>Données CPDP / Analyse </a:t>
            </a:r>
            <a:r>
              <a:rPr lang="fr-FR" sz="1050" i="1" err="1"/>
              <a:t>Ufip</a:t>
            </a:r>
            <a:r>
              <a:rPr lang="fr-FR" sz="1050" i="1"/>
              <a:t> EM </a:t>
            </a:r>
          </a:p>
        </p:txBody>
      </p:sp>
      <p:sp>
        <p:nvSpPr>
          <p:cNvPr id="893" name="Slide Number Placeholder 3">
            <a:extLst>
              <a:ext uri="{FF2B5EF4-FFF2-40B4-BE49-F238E27FC236}">
                <a16:creationId xmlns:a16="http://schemas.microsoft.com/office/drawing/2014/main" id="{AD6EA1D3-94F8-FEB0-D9E5-13DAF5415298}"/>
              </a:ext>
            </a:extLst>
          </p:cNvPr>
          <p:cNvSpPr txBox="1">
            <a:spLocks/>
          </p:cNvSpPr>
          <p:nvPr/>
        </p:nvSpPr>
        <p:spPr>
          <a:xfrm>
            <a:off x="11256100" y="6428920"/>
            <a:ext cx="7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lnSpc>
                <a:spcPct val="100000"/>
              </a:lnSpc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2E1CA9-96FC-2650-66C7-2EF0591172B0}"/>
              </a:ext>
            </a:extLst>
          </p:cNvPr>
          <p:cNvSpPr/>
          <p:nvPr/>
        </p:nvSpPr>
        <p:spPr>
          <a:xfrm>
            <a:off x="11017748" y="1664311"/>
            <a:ext cx="648358" cy="139171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object 592">
            <a:extLst>
              <a:ext uri="{FF2B5EF4-FFF2-40B4-BE49-F238E27FC236}">
                <a16:creationId xmlns:a16="http://schemas.microsoft.com/office/drawing/2014/main" id="{9A9DC8A7-F86C-0CF8-CD0D-A1939969CAD1}"/>
              </a:ext>
            </a:extLst>
          </p:cNvPr>
          <p:cNvSpPr>
            <a:spLocks/>
          </p:cNvSpPr>
          <p:nvPr/>
        </p:nvSpPr>
        <p:spPr>
          <a:xfrm>
            <a:off x="9781555" y="3929311"/>
            <a:ext cx="10898" cy="9911"/>
          </a:xfrm>
          <a:custGeom>
            <a:avLst/>
            <a:gdLst/>
            <a:ahLst/>
            <a:cxnLst/>
            <a:rect l="l" t="t" r="r" b="b"/>
            <a:pathLst>
              <a:path w="28575" h="18414">
                <a:moveTo>
                  <a:pt x="28048" y="10593"/>
                </a:moveTo>
                <a:lnTo>
                  <a:pt x="0" y="10593"/>
                </a:lnTo>
                <a:lnTo>
                  <a:pt x="0" y="18160"/>
                </a:lnTo>
                <a:lnTo>
                  <a:pt x="28048" y="18160"/>
                </a:lnTo>
                <a:lnTo>
                  <a:pt x="28048" y="10593"/>
                </a:lnTo>
                <a:close/>
              </a:path>
              <a:path w="28575" h="18414">
                <a:moveTo>
                  <a:pt x="28048" y="0"/>
                </a:moveTo>
                <a:lnTo>
                  <a:pt x="0" y="0"/>
                </a:lnTo>
                <a:lnTo>
                  <a:pt x="0" y="7566"/>
                </a:lnTo>
                <a:lnTo>
                  <a:pt x="28048" y="7566"/>
                </a:lnTo>
                <a:lnTo>
                  <a:pt x="28048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1210AF5-EBE4-A65E-FBF5-E3AF5D6B2732}"/>
              </a:ext>
            </a:extLst>
          </p:cNvPr>
          <p:cNvSpPr txBox="1"/>
          <p:nvPr/>
        </p:nvSpPr>
        <p:spPr>
          <a:xfrm>
            <a:off x="8639036" y="5559574"/>
            <a:ext cx="279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Taux d’utilisation 2023 : </a:t>
            </a:r>
            <a:r>
              <a:rPr lang="fr-FR" b="1" dirty="0">
                <a:solidFill>
                  <a:schemeClr val="bg1"/>
                </a:solidFill>
                <a:highlight>
                  <a:srgbClr val="008DD0"/>
                </a:highlight>
              </a:rPr>
              <a:t>78 %</a:t>
            </a:r>
            <a:endParaRPr lang="fr-FR" b="1" dirty="0">
              <a:highlight>
                <a:srgbClr val="008DD0"/>
              </a:highlight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6211BB66-182F-BD8D-0CA8-C6EEA8D8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2756" y="6429600"/>
            <a:ext cx="5146489" cy="252000"/>
          </a:xfrm>
        </p:spPr>
        <p:txBody>
          <a:bodyPr/>
          <a:lstStyle/>
          <a:p>
            <a:r>
              <a:rPr lang="fr-FR"/>
              <a:t>APPROVISIONNEMENT DE LA FRANCE EN ÉNERGIES LIQUIDES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326537-8EC0-571A-6B54-88CF54D3D836}"/>
              </a:ext>
            </a:extLst>
          </p:cNvPr>
          <p:cNvSpPr txBox="1"/>
          <p:nvPr/>
        </p:nvSpPr>
        <p:spPr>
          <a:xfrm>
            <a:off x="4040822" y="6096107"/>
            <a:ext cx="4387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/>
              <a:t>*En avril 2024, ESSO annonce le projet de vente du site de Fos à  Rhône Energies</a:t>
            </a:r>
          </a:p>
        </p:txBody>
      </p:sp>
    </p:spTree>
    <p:extLst>
      <p:ext uri="{BB962C8B-B14F-4D97-AF65-F5344CB8AC3E}">
        <p14:creationId xmlns:p14="http://schemas.microsoft.com/office/powerpoint/2010/main" val="769592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2" name="Graphique 871">
            <a:extLst>
              <a:ext uri="{FF2B5EF4-FFF2-40B4-BE49-F238E27FC236}">
                <a16:creationId xmlns:a16="http://schemas.microsoft.com/office/drawing/2014/main" id="{A228DC62-31B3-A50D-9D5A-C7815DF746C5}"/>
              </a:ext>
            </a:extLst>
          </p:cNvPr>
          <p:cNvGraphicFramePr>
            <a:graphicFrameLocks/>
          </p:cNvGraphicFramePr>
          <p:nvPr/>
        </p:nvGraphicFramePr>
        <p:xfrm>
          <a:off x="-268361" y="2796988"/>
          <a:ext cx="4596519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re 6">
            <a:extLst>
              <a:ext uri="{FF2B5EF4-FFF2-40B4-BE49-F238E27FC236}">
                <a16:creationId xmlns:a16="http://schemas.microsoft.com/office/drawing/2014/main" id="{2D49CDE0-35B8-63BE-7176-810B1FA51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53194"/>
            <a:ext cx="9023100" cy="684000"/>
          </a:xfrm>
        </p:spPr>
        <p:txBody>
          <a:bodyPr/>
          <a:lstStyle/>
          <a:p>
            <a:r>
              <a:rPr lang="fr-FR" dirty="0"/>
              <a:t>Les déséquilibres entre consommation et production entraînent des volumes d’importations conséquents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6561F4B-04CB-0302-560E-AFE6615C34F1}"/>
              </a:ext>
            </a:extLst>
          </p:cNvPr>
          <p:cNvGrpSpPr/>
          <p:nvPr/>
        </p:nvGrpSpPr>
        <p:grpSpPr>
          <a:xfrm>
            <a:off x="10162714" y="96041"/>
            <a:ext cx="846103" cy="695113"/>
            <a:chOff x="10162714" y="96041"/>
            <a:chExt cx="846103" cy="695113"/>
          </a:xfrm>
        </p:grpSpPr>
        <p:sp>
          <p:nvSpPr>
            <p:cNvPr id="532" name="object 288">
              <a:extLst>
                <a:ext uri="{FF2B5EF4-FFF2-40B4-BE49-F238E27FC236}">
                  <a16:creationId xmlns:a16="http://schemas.microsoft.com/office/drawing/2014/main" id="{EE169EF6-53D0-D82C-04C8-C8CEEE203D09}"/>
                </a:ext>
              </a:extLst>
            </p:cNvPr>
            <p:cNvSpPr/>
            <p:nvPr/>
          </p:nvSpPr>
          <p:spPr>
            <a:xfrm>
              <a:off x="10162714" y="787329"/>
              <a:ext cx="846103" cy="0"/>
            </a:xfrm>
            <a:custGeom>
              <a:avLst/>
              <a:gdLst/>
              <a:ahLst/>
              <a:cxnLst/>
              <a:rect l="l" t="t" r="r" b="b"/>
              <a:pathLst>
                <a:path w="1539239">
                  <a:moveTo>
                    <a:pt x="0" y="0"/>
                  </a:moveTo>
                  <a:lnTo>
                    <a:pt x="1538701" y="0"/>
                  </a:lnTo>
                </a:path>
              </a:pathLst>
            </a:custGeom>
            <a:ln w="2194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289">
              <a:extLst>
                <a:ext uri="{FF2B5EF4-FFF2-40B4-BE49-F238E27FC236}">
                  <a16:creationId xmlns:a16="http://schemas.microsoft.com/office/drawing/2014/main" id="{86F8BDDB-3B6D-4BE6-FE48-08D9D5DA1F1B}"/>
                </a:ext>
              </a:extLst>
            </p:cNvPr>
            <p:cNvSpPr/>
            <p:nvPr/>
          </p:nvSpPr>
          <p:spPr>
            <a:xfrm>
              <a:off x="10452268" y="102406"/>
              <a:ext cx="48867" cy="645932"/>
            </a:xfrm>
            <a:custGeom>
              <a:avLst/>
              <a:gdLst/>
              <a:ahLst/>
              <a:cxnLst/>
              <a:rect l="l" t="t" r="r" b="b"/>
              <a:pathLst>
                <a:path w="88900" h="993139">
                  <a:moveTo>
                    <a:pt x="62070" y="0"/>
                  </a:moveTo>
                  <a:lnTo>
                    <a:pt x="25738" y="0"/>
                  </a:lnTo>
                  <a:lnTo>
                    <a:pt x="0" y="992923"/>
                  </a:lnTo>
                  <a:lnTo>
                    <a:pt x="88555" y="992923"/>
                  </a:lnTo>
                  <a:lnTo>
                    <a:pt x="6207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290">
              <a:extLst>
                <a:ext uri="{FF2B5EF4-FFF2-40B4-BE49-F238E27FC236}">
                  <a16:creationId xmlns:a16="http://schemas.microsoft.com/office/drawing/2014/main" id="{61BC9B53-6BCE-2806-EF52-7DF9173F9A2D}"/>
                </a:ext>
              </a:extLst>
            </p:cNvPr>
            <p:cNvSpPr/>
            <p:nvPr/>
          </p:nvSpPr>
          <p:spPr>
            <a:xfrm>
              <a:off x="10449772" y="99978"/>
              <a:ext cx="53405" cy="650888"/>
            </a:xfrm>
            <a:custGeom>
              <a:avLst/>
              <a:gdLst/>
              <a:ahLst/>
              <a:cxnLst/>
              <a:rect l="l" t="t" r="r" b="b"/>
              <a:pathLst>
                <a:path w="97154" h="1000760">
                  <a:moveTo>
                    <a:pt x="69637" y="0"/>
                  </a:moveTo>
                  <a:lnTo>
                    <a:pt x="27251" y="0"/>
                  </a:lnTo>
                  <a:lnTo>
                    <a:pt x="26494" y="3732"/>
                  </a:lnTo>
                  <a:lnTo>
                    <a:pt x="0" y="1000440"/>
                  </a:lnTo>
                  <a:lnTo>
                    <a:pt x="96878" y="1000440"/>
                  </a:lnTo>
                  <a:lnTo>
                    <a:pt x="96672" y="992873"/>
                  </a:lnTo>
                  <a:lnTo>
                    <a:pt x="8333" y="992873"/>
                  </a:lnTo>
                  <a:lnTo>
                    <a:pt x="33962" y="7566"/>
                  </a:lnTo>
                  <a:lnTo>
                    <a:pt x="30278" y="7566"/>
                  </a:lnTo>
                  <a:lnTo>
                    <a:pt x="30278" y="3732"/>
                  </a:lnTo>
                  <a:lnTo>
                    <a:pt x="69739" y="3732"/>
                  </a:lnTo>
                  <a:lnTo>
                    <a:pt x="69637" y="0"/>
                  </a:lnTo>
                  <a:close/>
                </a:path>
                <a:path w="97154" h="1000760">
                  <a:moveTo>
                    <a:pt x="69739" y="3732"/>
                  </a:moveTo>
                  <a:lnTo>
                    <a:pt x="34061" y="3732"/>
                  </a:lnTo>
                  <a:lnTo>
                    <a:pt x="33962" y="7566"/>
                  </a:lnTo>
                  <a:lnTo>
                    <a:pt x="62826" y="7566"/>
                  </a:lnTo>
                  <a:lnTo>
                    <a:pt x="88555" y="992873"/>
                  </a:lnTo>
                  <a:lnTo>
                    <a:pt x="96672" y="992873"/>
                  </a:lnTo>
                  <a:lnTo>
                    <a:pt x="69739" y="3732"/>
                  </a:lnTo>
                  <a:close/>
                </a:path>
                <a:path w="97154" h="1000760">
                  <a:moveTo>
                    <a:pt x="34061" y="3732"/>
                  </a:moveTo>
                  <a:lnTo>
                    <a:pt x="30278" y="3732"/>
                  </a:lnTo>
                  <a:lnTo>
                    <a:pt x="30278" y="7566"/>
                  </a:lnTo>
                  <a:lnTo>
                    <a:pt x="33962" y="7566"/>
                  </a:lnTo>
                  <a:lnTo>
                    <a:pt x="34061" y="3732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291">
              <a:extLst>
                <a:ext uri="{FF2B5EF4-FFF2-40B4-BE49-F238E27FC236}">
                  <a16:creationId xmlns:a16="http://schemas.microsoft.com/office/drawing/2014/main" id="{2357B8CE-EF79-044C-90B9-8B6737293E21}"/>
                </a:ext>
              </a:extLst>
            </p:cNvPr>
            <p:cNvSpPr/>
            <p:nvPr/>
          </p:nvSpPr>
          <p:spPr>
            <a:xfrm>
              <a:off x="10448524" y="98469"/>
              <a:ext cx="55848" cy="653779"/>
            </a:xfrm>
            <a:custGeom>
              <a:avLst/>
              <a:gdLst/>
              <a:ahLst/>
              <a:cxnLst/>
              <a:rect l="l" t="t" r="r" b="b"/>
              <a:pathLst>
                <a:path w="101600" h="1005205">
                  <a:moveTo>
                    <a:pt x="74177" y="0"/>
                  </a:moveTo>
                  <a:lnTo>
                    <a:pt x="27251" y="0"/>
                  </a:lnTo>
                  <a:lnTo>
                    <a:pt x="756" y="998977"/>
                  </a:lnTo>
                  <a:lnTo>
                    <a:pt x="0" y="1005030"/>
                  </a:lnTo>
                  <a:lnTo>
                    <a:pt x="101419" y="1005030"/>
                  </a:lnTo>
                  <a:lnTo>
                    <a:pt x="101090" y="992923"/>
                  </a:lnTo>
                  <a:lnTo>
                    <a:pt x="12874" y="992923"/>
                  </a:lnTo>
                  <a:lnTo>
                    <a:pt x="38602" y="12106"/>
                  </a:lnTo>
                  <a:lnTo>
                    <a:pt x="74505" y="12106"/>
                  </a:lnTo>
                  <a:lnTo>
                    <a:pt x="74177" y="0"/>
                  </a:lnTo>
                  <a:close/>
                </a:path>
                <a:path w="101600" h="1005205">
                  <a:moveTo>
                    <a:pt x="74505" y="12106"/>
                  </a:moveTo>
                  <a:lnTo>
                    <a:pt x="62816" y="12106"/>
                  </a:lnTo>
                  <a:lnTo>
                    <a:pt x="88555" y="992923"/>
                  </a:lnTo>
                  <a:lnTo>
                    <a:pt x="101090" y="992923"/>
                  </a:lnTo>
                  <a:lnTo>
                    <a:pt x="74505" y="1210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292">
              <a:extLst>
                <a:ext uri="{FF2B5EF4-FFF2-40B4-BE49-F238E27FC236}">
                  <a16:creationId xmlns:a16="http://schemas.microsoft.com/office/drawing/2014/main" id="{13170213-C5C6-116C-E556-A4A4B8369ED6}"/>
                </a:ext>
              </a:extLst>
            </p:cNvPr>
            <p:cNvSpPr/>
            <p:nvPr/>
          </p:nvSpPr>
          <p:spPr>
            <a:xfrm>
              <a:off x="10446445" y="96041"/>
              <a:ext cx="60037" cy="658735"/>
            </a:xfrm>
            <a:custGeom>
              <a:avLst/>
              <a:gdLst/>
              <a:ahLst/>
              <a:cxnLst/>
              <a:rect l="l" t="t" r="r" b="b"/>
              <a:pathLst>
                <a:path w="109220" h="1012825">
                  <a:moveTo>
                    <a:pt x="81744" y="0"/>
                  </a:moveTo>
                  <a:lnTo>
                    <a:pt x="27251" y="0"/>
                  </a:lnTo>
                  <a:lnTo>
                    <a:pt x="27149" y="7566"/>
                  </a:lnTo>
                  <a:lnTo>
                    <a:pt x="756" y="1002710"/>
                  </a:lnTo>
                  <a:lnTo>
                    <a:pt x="0" y="1008763"/>
                  </a:lnTo>
                  <a:lnTo>
                    <a:pt x="0" y="1012557"/>
                  </a:lnTo>
                  <a:lnTo>
                    <a:pt x="108986" y="1012557"/>
                  </a:lnTo>
                  <a:lnTo>
                    <a:pt x="108782" y="1004980"/>
                  </a:lnTo>
                  <a:lnTo>
                    <a:pt x="7567" y="1004980"/>
                  </a:lnTo>
                  <a:lnTo>
                    <a:pt x="8323" y="1002710"/>
                  </a:lnTo>
                  <a:lnTo>
                    <a:pt x="34717" y="7566"/>
                  </a:lnTo>
                  <a:lnTo>
                    <a:pt x="31035" y="7566"/>
                  </a:lnTo>
                  <a:lnTo>
                    <a:pt x="31035" y="3732"/>
                  </a:lnTo>
                  <a:lnTo>
                    <a:pt x="81845" y="3732"/>
                  </a:lnTo>
                  <a:lnTo>
                    <a:pt x="81744" y="0"/>
                  </a:lnTo>
                  <a:close/>
                </a:path>
                <a:path w="109220" h="1012825">
                  <a:moveTo>
                    <a:pt x="81845" y="3732"/>
                  </a:moveTo>
                  <a:lnTo>
                    <a:pt x="34818" y="3732"/>
                  </a:lnTo>
                  <a:lnTo>
                    <a:pt x="34717" y="7566"/>
                  </a:lnTo>
                  <a:lnTo>
                    <a:pt x="74934" y="7566"/>
                  </a:lnTo>
                  <a:lnTo>
                    <a:pt x="101419" y="1004980"/>
                  </a:lnTo>
                  <a:lnTo>
                    <a:pt x="108782" y="1004980"/>
                  </a:lnTo>
                  <a:lnTo>
                    <a:pt x="81845" y="3732"/>
                  </a:lnTo>
                  <a:close/>
                </a:path>
                <a:path w="109220" h="1012825">
                  <a:moveTo>
                    <a:pt x="70394" y="12106"/>
                  </a:moveTo>
                  <a:lnTo>
                    <a:pt x="38602" y="12106"/>
                  </a:lnTo>
                  <a:lnTo>
                    <a:pt x="12874" y="1000440"/>
                  </a:lnTo>
                  <a:lnTo>
                    <a:pt x="16657" y="1000440"/>
                  </a:lnTo>
                  <a:lnTo>
                    <a:pt x="16657" y="992873"/>
                  </a:lnTo>
                  <a:lnTo>
                    <a:pt x="20540" y="992873"/>
                  </a:lnTo>
                  <a:lnTo>
                    <a:pt x="46169" y="19673"/>
                  </a:lnTo>
                  <a:lnTo>
                    <a:pt x="70596" y="19673"/>
                  </a:lnTo>
                  <a:lnTo>
                    <a:pt x="70394" y="12106"/>
                  </a:lnTo>
                  <a:close/>
                </a:path>
                <a:path w="109220" h="1012825">
                  <a:moveTo>
                    <a:pt x="20540" y="992873"/>
                  </a:moveTo>
                  <a:lnTo>
                    <a:pt x="16657" y="992873"/>
                  </a:lnTo>
                  <a:lnTo>
                    <a:pt x="16657" y="1000440"/>
                  </a:lnTo>
                  <a:lnTo>
                    <a:pt x="96878" y="1000440"/>
                  </a:lnTo>
                  <a:lnTo>
                    <a:pt x="96777" y="996656"/>
                  </a:lnTo>
                  <a:lnTo>
                    <a:pt x="20441" y="996656"/>
                  </a:lnTo>
                  <a:lnTo>
                    <a:pt x="20540" y="992873"/>
                  </a:lnTo>
                  <a:close/>
                </a:path>
                <a:path w="109220" h="1012825">
                  <a:moveTo>
                    <a:pt x="70596" y="19673"/>
                  </a:moveTo>
                  <a:lnTo>
                    <a:pt x="62816" y="19673"/>
                  </a:lnTo>
                  <a:lnTo>
                    <a:pt x="88555" y="992873"/>
                  </a:lnTo>
                  <a:lnTo>
                    <a:pt x="20540" y="992873"/>
                  </a:lnTo>
                  <a:lnTo>
                    <a:pt x="20441" y="996656"/>
                  </a:lnTo>
                  <a:lnTo>
                    <a:pt x="96777" y="996656"/>
                  </a:lnTo>
                  <a:lnTo>
                    <a:pt x="70596" y="19673"/>
                  </a:lnTo>
                  <a:close/>
                </a:path>
                <a:path w="109220" h="1012825">
                  <a:moveTo>
                    <a:pt x="34818" y="3732"/>
                  </a:moveTo>
                  <a:lnTo>
                    <a:pt x="31035" y="3732"/>
                  </a:lnTo>
                  <a:lnTo>
                    <a:pt x="31035" y="7566"/>
                  </a:lnTo>
                  <a:lnTo>
                    <a:pt x="34717" y="7566"/>
                  </a:lnTo>
                  <a:lnTo>
                    <a:pt x="34818" y="3732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293">
              <a:extLst>
                <a:ext uri="{FF2B5EF4-FFF2-40B4-BE49-F238E27FC236}">
                  <a16:creationId xmlns:a16="http://schemas.microsoft.com/office/drawing/2014/main" id="{5D868364-082C-8BF3-B004-C3F305EC19B5}"/>
                </a:ext>
              </a:extLst>
            </p:cNvPr>
            <p:cNvSpPr/>
            <p:nvPr/>
          </p:nvSpPr>
          <p:spPr>
            <a:xfrm>
              <a:off x="10461009" y="379539"/>
              <a:ext cx="30367" cy="4956"/>
            </a:xfrm>
            <a:custGeom>
              <a:avLst/>
              <a:gdLst/>
              <a:ahLst/>
              <a:cxnLst/>
              <a:rect l="l" t="t" r="r" b="b"/>
              <a:pathLst>
                <a:path w="55245" h="7619">
                  <a:moveTo>
                    <a:pt x="0" y="0"/>
                  </a:moveTo>
                  <a:lnTo>
                    <a:pt x="55249" y="0"/>
                  </a:lnTo>
                  <a:lnTo>
                    <a:pt x="55249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294">
              <a:extLst>
                <a:ext uri="{FF2B5EF4-FFF2-40B4-BE49-F238E27FC236}">
                  <a16:creationId xmlns:a16="http://schemas.microsoft.com/office/drawing/2014/main" id="{B3B91D3C-5C4F-7431-7706-1EA6F72ABCAE}"/>
                </a:ext>
              </a:extLst>
            </p:cNvPr>
            <p:cNvSpPr/>
            <p:nvPr/>
          </p:nvSpPr>
          <p:spPr>
            <a:xfrm>
              <a:off x="10461009" y="378063"/>
              <a:ext cx="30367" cy="8260"/>
            </a:xfrm>
            <a:custGeom>
              <a:avLst/>
              <a:gdLst/>
              <a:ahLst/>
              <a:cxnLst/>
              <a:rect l="l" t="t" r="r" b="b"/>
              <a:pathLst>
                <a:path w="55245" h="12700">
                  <a:moveTo>
                    <a:pt x="0" y="0"/>
                  </a:moveTo>
                  <a:lnTo>
                    <a:pt x="55249" y="0"/>
                  </a:lnTo>
                  <a:lnTo>
                    <a:pt x="55249" y="12106"/>
                  </a:lnTo>
                  <a:lnTo>
                    <a:pt x="0" y="12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295">
              <a:extLst>
                <a:ext uri="{FF2B5EF4-FFF2-40B4-BE49-F238E27FC236}">
                  <a16:creationId xmlns:a16="http://schemas.microsoft.com/office/drawing/2014/main" id="{13285B9A-5670-BBF8-A9C1-D6473BBDD835}"/>
                </a:ext>
              </a:extLst>
            </p:cNvPr>
            <p:cNvSpPr/>
            <p:nvPr/>
          </p:nvSpPr>
          <p:spPr>
            <a:xfrm>
              <a:off x="10458929" y="375602"/>
              <a:ext cx="34556" cy="12803"/>
            </a:xfrm>
            <a:custGeom>
              <a:avLst/>
              <a:gdLst/>
              <a:ahLst/>
              <a:cxnLst/>
              <a:rect l="l" t="t" r="r" b="b"/>
              <a:pathLst>
                <a:path w="62864" h="19685">
                  <a:moveTo>
                    <a:pt x="62816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62816" y="19673"/>
                  </a:lnTo>
                  <a:lnTo>
                    <a:pt x="62816" y="12106"/>
                  </a:lnTo>
                  <a:lnTo>
                    <a:pt x="7567" y="12106"/>
                  </a:lnTo>
                  <a:lnTo>
                    <a:pt x="7567" y="7566"/>
                  </a:lnTo>
                  <a:lnTo>
                    <a:pt x="3783" y="7566"/>
                  </a:lnTo>
                  <a:lnTo>
                    <a:pt x="3783" y="3783"/>
                  </a:lnTo>
                  <a:lnTo>
                    <a:pt x="62816" y="3783"/>
                  </a:lnTo>
                  <a:lnTo>
                    <a:pt x="62816" y="0"/>
                  </a:lnTo>
                  <a:close/>
                </a:path>
                <a:path w="62864" h="19685">
                  <a:moveTo>
                    <a:pt x="62816" y="3783"/>
                  </a:moveTo>
                  <a:lnTo>
                    <a:pt x="7567" y="3783"/>
                  </a:lnTo>
                  <a:lnTo>
                    <a:pt x="7567" y="7566"/>
                  </a:lnTo>
                  <a:lnTo>
                    <a:pt x="55249" y="7566"/>
                  </a:lnTo>
                  <a:lnTo>
                    <a:pt x="55249" y="12106"/>
                  </a:lnTo>
                  <a:lnTo>
                    <a:pt x="62816" y="12106"/>
                  </a:lnTo>
                  <a:lnTo>
                    <a:pt x="62816" y="3783"/>
                  </a:lnTo>
                  <a:close/>
                </a:path>
                <a:path w="62864" h="19685">
                  <a:moveTo>
                    <a:pt x="7567" y="3783"/>
                  </a:moveTo>
                  <a:lnTo>
                    <a:pt x="3783" y="3783"/>
                  </a:lnTo>
                  <a:lnTo>
                    <a:pt x="3783" y="7566"/>
                  </a:lnTo>
                  <a:lnTo>
                    <a:pt x="7567" y="7566"/>
                  </a:lnTo>
                  <a:lnTo>
                    <a:pt x="7567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296">
              <a:extLst>
                <a:ext uri="{FF2B5EF4-FFF2-40B4-BE49-F238E27FC236}">
                  <a16:creationId xmlns:a16="http://schemas.microsoft.com/office/drawing/2014/main" id="{EC88B37A-CC4A-7466-43B8-8BAE96FB7050}"/>
                </a:ext>
              </a:extLst>
            </p:cNvPr>
            <p:cNvSpPr/>
            <p:nvPr/>
          </p:nvSpPr>
          <p:spPr>
            <a:xfrm>
              <a:off x="10459345" y="429252"/>
              <a:ext cx="34207" cy="4956"/>
            </a:xfrm>
            <a:custGeom>
              <a:avLst/>
              <a:gdLst/>
              <a:ahLst/>
              <a:cxnLst/>
              <a:rect l="l" t="t" r="r" b="b"/>
              <a:pathLst>
                <a:path w="62229" h="7619">
                  <a:moveTo>
                    <a:pt x="0" y="0"/>
                  </a:moveTo>
                  <a:lnTo>
                    <a:pt x="62060" y="0"/>
                  </a:lnTo>
                  <a:lnTo>
                    <a:pt x="62060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297">
              <a:extLst>
                <a:ext uri="{FF2B5EF4-FFF2-40B4-BE49-F238E27FC236}">
                  <a16:creationId xmlns:a16="http://schemas.microsoft.com/office/drawing/2014/main" id="{512B1043-41E2-813D-9F5A-CFBFA49B5063}"/>
                </a:ext>
              </a:extLst>
            </p:cNvPr>
            <p:cNvSpPr/>
            <p:nvPr/>
          </p:nvSpPr>
          <p:spPr>
            <a:xfrm>
              <a:off x="10459345" y="427776"/>
              <a:ext cx="34207" cy="8260"/>
            </a:xfrm>
            <a:custGeom>
              <a:avLst/>
              <a:gdLst/>
              <a:ahLst/>
              <a:cxnLst/>
              <a:rect l="l" t="t" r="r" b="b"/>
              <a:pathLst>
                <a:path w="62229" h="12700">
                  <a:moveTo>
                    <a:pt x="0" y="0"/>
                  </a:moveTo>
                  <a:lnTo>
                    <a:pt x="62060" y="0"/>
                  </a:lnTo>
                  <a:lnTo>
                    <a:pt x="62060" y="12106"/>
                  </a:lnTo>
                  <a:lnTo>
                    <a:pt x="0" y="12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298">
              <a:extLst>
                <a:ext uri="{FF2B5EF4-FFF2-40B4-BE49-F238E27FC236}">
                  <a16:creationId xmlns:a16="http://schemas.microsoft.com/office/drawing/2014/main" id="{55E35CAF-A0D3-4862-74D5-10F9441BD93D}"/>
                </a:ext>
              </a:extLst>
            </p:cNvPr>
            <p:cNvSpPr/>
            <p:nvPr/>
          </p:nvSpPr>
          <p:spPr>
            <a:xfrm>
              <a:off x="10457265" y="425315"/>
              <a:ext cx="38396" cy="12803"/>
            </a:xfrm>
            <a:custGeom>
              <a:avLst/>
              <a:gdLst/>
              <a:ahLst/>
              <a:cxnLst/>
              <a:rect l="l" t="t" r="r" b="b"/>
              <a:pathLst>
                <a:path w="69850" h="19685">
                  <a:moveTo>
                    <a:pt x="69627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69627" y="19673"/>
                  </a:lnTo>
                  <a:lnTo>
                    <a:pt x="69627" y="12106"/>
                  </a:lnTo>
                  <a:lnTo>
                    <a:pt x="7567" y="12106"/>
                  </a:lnTo>
                  <a:lnTo>
                    <a:pt x="7567" y="7566"/>
                  </a:lnTo>
                  <a:lnTo>
                    <a:pt x="3783" y="7566"/>
                  </a:lnTo>
                  <a:lnTo>
                    <a:pt x="3783" y="3783"/>
                  </a:lnTo>
                  <a:lnTo>
                    <a:pt x="69627" y="3783"/>
                  </a:lnTo>
                  <a:lnTo>
                    <a:pt x="69627" y="0"/>
                  </a:lnTo>
                  <a:close/>
                </a:path>
                <a:path w="69850" h="19685">
                  <a:moveTo>
                    <a:pt x="69627" y="3783"/>
                  </a:moveTo>
                  <a:lnTo>
                    <a:pt x="7567" y="3783"/>
                  </a:lnTo>
                  <a:lnTo>
                    <a:pt x="7567" y="7566"/>
                  </a:lnTo>
                  <a:lnTo>
                    <a:pt x="62060" y="7566"/>
                  </a:lnTo>
                  <a:lnTo>
                    <a:pt x="62060" y="12106"/>
                  </a:lnTo>
                  <a:lnTo>
                    <a:pt x="69627" y="12106"/>
                  </a:lnTo>
                  <a:lnTo>
                    <a:pt x="69627" y="3783"/>
                  </a:lnTo>
                  <a:close/>
                </a:path>
                <a:path w="69850" h="19685">
                  <a:moveTo>
                    <a:pt x="7567" y="3783"/>
                  </a:moveTo>
                  <a:lnTo>
                    <a:pt x="3783" y="3783"/>
                  </a:lnTo>
                  <a:lnTo>
                    <a:pt x="3783" y="7566"/>
                  </a:lnTo>
                  <a:lnTo>
                    <a:pt x="7567" y="7566"/>
                  </a:lnTo>
                  <a:lnTo>
                    <a:pt x="7567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299">
              <a:extLst>
                <a:ext uri="{FF2B5EF4-FFF2-40B4-BE49-F238E27FC236}">
                  <a16:creationId xmlns:a16="http://schemas.microsoft.com/office/drawing/2014/main" id="{BF381E9E-C32D-63C8-FAE2-8FFDC7A93303}"/>
                </a:ext>
              </a:extLst>
            </p:cNvPr>
            <p:cNvSpPr/>
            <p:nvPr/>
          </p:nvSpPr>
          <p:spPr>
            <a:xfrm>
              <a:off x="10507185" y="102406"/>
              <a:ext cx="48867" cy="645932"/>
            </a:xfrm>
            <a:custGeom>
              <a:avLst/>
              <a:gdLst/>
              <a:ahLst/>
              <a:cxnLst/>
              <a:rect l="l" t="t" r="r" b="b"/>
              <a:pathLst>
                <a:path w="88900" h="993139">
                  <a:moveTo>
                    <a:pt x="62060" y="0"/>
                  </a:moveTo>
                  <a:lnTo>
                    <a:pt x="26494" y="0"/>
                  </a:lnTo>
                  <a:lnTo>
                    <a:pt x="0" y="992923"/>
                  </a:lnTo>
                  <a:lnTo>
                    <a:pt x="88555" y="992923"/>
                  </a:lnTo>
                  <a:lnTo>
                    <a:pt x="6206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300">
              <a:extLst>
                <a:ext uri="{FF2B5EF4-FFF2-40B4-BE49-F238E27FC236}">
                  <a16:creationId xmlns:a16="http://schemas.microsoft.com/office/drawing/2014/main" id="{4770AE9D-6258-AA56-4C48-8032D58676BF}"/>
                </a:ext>
              </a:extLst>
            </p:cNvPr>
            <p:cNvSpPr/>
            <p:nvPr/>
          </p:nvSpPr>
          <p:spPr>
            <a:xfrm>
              <a:off x="10505105" y="99978"/>
              <a:ext cx="53056" cy="650888"/>
            </a:xfrm>
            <a:custGeom>
              <a:avLst/>
              <a:gdLst/>
              <a:ahLst/>
              <a:cxnLst/>
              <a:rect l="l" t="t" r="r" b="b"/>
              <a:pathLst>
                <a:path w="96520" h="1000760">
                  <a:moveTo>
                    <a:pt x="69627" y="0"/>
                  </a:moveTo>
                  <a:lnTo>
                    <a:pt x="26494" y="0"/>
                  </a:lnTo>
                  <a:lnTo>
                    <a:pt x="26392" y="7566"/>
                  </a:lnTo>
                  <a:lnTo>
                    <a:pt x="0" y="1000440"/>
                  </a:lnTo>
                  <a:lnTo>
                    <a:pt x="96122" y="1000440"/>
                  </a:lnTo>
                  <a:lnTo>
                    <a:pt x="95921" y="992873"/>
                  </a:lnTo>
                  <a:lnTo>
                    <a:pt x="7567" y="992873"/>
                  </a:lnTo>
                  <a:lnTo>
                    <a:pt x="33959" y="7566"/>
                  </a:lnTo>
                  <a:lnTo>
                    <a:pt x="30278" y="7566"/>
                  </a:lnTo>
                  <a:lnTo>
                    <a:pt x="30278" y="3732"/>
                  </a:lnTo>
                  <a:lnTo>
                    <a:pt x="69726" y="3732"/>
                  </a:lnTo>
                  <a:lnTo>
                    <a:pt x="69627" y="0"/>
                  </a:lnTo>
                  <a:close/>
                </a:path>
                <a:path w="96520" h="1000760">
                  <a:moveTo>
                    <a:pt x="69726" y="3732"/>
                  </a:moveTo>
                  <a:lnTo>
                    <a:pt x="34061" y="3732"/>
                  </a:lnTo>
                  <a:lnTo>
                    <a:pt x="33959" y="7566"/>
                  </a:lnTo>
                  <a:lnTo>
                    <a:pt x="62060" y="7566"/>
                  </a:lnTo>
                  <a:lnTo>
                    <a:pt x="88555" y="992873"/>
                  </a:lnTo>
                  <a:lnTo>
                    <a:pt x="95921" y="992873"/>
                  </a:lnTo>
                  <a:lnTo>
                    <a:pt x="69726" y="3732"/>
                  </a:lnTo>
                  <a:close/>
                </a:path>
                <a:path w="96520" h="1000760">
                  <a:moveTo>
                    <a:pt x="34061" y="3732"/>
                  </a:moveTo>
                  <a:lnTo>
                    <a:pt x="30278" y="3732"/>
                  </a:lnTo>
                  <a:lnTo>
                    <a:pt x="30278" y="7566"/>
                  </a:lnTo>
                  <a:lnTo>
                    <a:pt x="33959" y="7566"/>
                  </a:lnTo>
                  <a:lnTo>
                    <a:pt x="34061" y="3732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301">
              <a:extLst>
                <a:ext uri="{FF2B5EF4-FFF2-40B4-BE49-F238E27FC236}">
                  <a16:creationId xmlns:a16="http://schemas.microsoft.com/office/drawing/2014/main" id="{7937719A-2C99-808C-AA41-0F5E4284D672}"/>
                </a:ext>
              </a:extLst>
            </p:cNvPr>
            <p:cNvSpPr/>
            <p:nvPr/>
          </p:nvSpPr>
          <p:spPr>
            <a:xfrm>
              <a:off x="10503858" y="98469"/>
              <a:ext cx="55499" cy="653779"/>
            </a:xfrm>
            <a:custGeom>
              <a:avLst/>
              <a:gdLst/>
              <a:ahLst/>
              <a:cxnLst/>
              <a:rect l="l" t="t" r="r" b="b"/>
              <a:pathLst>
                <a:path w="100964" h="1005205">
                  <a:moveTo>
                    <a:pt x="74167" y="0"/>
                  </a:moveTo>
                  <a:lnTo>
                    <a:pt x="26494" y="0"/>
                  </a:lnTo>
                  <a:lnTo>
                    <a:pt x="0" y="998977"/>
                  </a:lnTo>
                  <a:lnTo>
                    <a:pt x="0" y="1005030"/>
                  </a:lnTo>
                  <a:lnTo>
                    <a:pt x="100662" y="1005030"/>
                  </a:lnTo>
                  <a:lnTo>
                    <a:pt x="100343" y="992923"/>
                  </a:lnTo>
                  <a:lnTo>
                    <a:pt x="12107" y="992923"/>
                  </a:lnTo>
                  <a:lnTo>
                    <a:pt x="38602" y="12106"/>
                  </a:lnTo>
                  <a:lnTo>
                    <a:pt x="74486" y="12106"/>
                  </a:lnTo>
                  <a:lnTo>
                    <a:pt x="74167" y="0"/>
                  </a:lnTo>
                  <a:close/>
                </a:path>
                <a:path w="100964" h="1005205">
                  <a:moveTo>
                    <a:pt x="74486" y="12106"/>
                  </a:moveTo>
                  <a:lnTo>
                    <a:pt x="62060" y="12106"/>
                  </a:lnTo>
                  <a:lnTo>
                    <a:pt x="88555" y="992923"/>
                  </a:lnTo>
                  <a:lnTo>
                    <a:pt x="100343" y="992923"/>
                  </a:lnTo>
                  <a:lnTo>
                    <a:pt x="74486" y="1210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302">
              <a:extLst>
                <a:ext uri="{FF2B5EF4-FFF2-40B4-BE49-F238E27FC236}">
                  <a16:creationId xmlns:a16="http://schemas.microsoft.com/office/drawing/2014/main" id="{A94F3A17-E4BE-B08E-762F-76A9CEF120AA}"/>
                </a:ext>
              </a:extLst>
            </p:cNvPr>
            <p:cNvSpPr/>
            <p:nvPr/>
          </p:nvSpPr>
          <p:spPr>
            <a:xfrm>
              <a:off x="10501778" y="96041"/>
              <a:ext cx="59688" cy="658735"/>
            </a:xfrm>
            <a:custGeom>
              <a:avLst/>
              <a:gdLst/>
              <a:ahLst/>
              <a:cxnLst/>
              <a:rect l="l" t="t" r="r" b="b"/>
              <a:pathLst>
                <a:path w="108585" h="1012825">
                  <a:moveTo>
                    <a:pt x="81744" y="0"/>
                  </a:moveTo>
                  <a:lnTo>
                    <a:pt x="26494" y="0"/>
                  </a:lnTo>
                  <a:lnTo>
                    <a:pt x="26393" y="7566"/>
                  </a:lnTo>
                  <a:lnTo>
                    <a:pt x="60" y="1000440"/>
                  </a:lnTo>
                  <a:lnTo>
                    <a:pt x="0" y="1012557"/>
                  </a:lnTo>
                  <a:lnTo>
                    <a:pt x="108229" y="1012557"/>
                  </a:lnTo>
                  <a:lnTo>
                    <a:pt x="108031" y="1004980"/>
                  </a:lnTo>
                  <a:lnTo>
                    <a:pt x="7567" y="1004980"/>
                  </a:lnTo>
                  <a:lnTo>
                    <a:pt x="7627" y="1000440"/>
                  </a:lnTo>
                  <a:lnTo>
                    <a:pt x="33960" y="7566"/>
                  </a:lnTo>
                  <a:lnTo>
                    <a:pt x="30278" y="7566"/>
                  </a:lnTo>
                  <a:lnTo>
                    <a:pt x="30278" y="3732"/>
                  </a:lnTo>
                  <a:lnTo>
                    <a:pt x="81842" y="3732"/>
                  </a:lnTo>
                  <a:lnTo>
                    <a:pt x="81744" y="0"/>
                  </a:lnTo>
                  <a:close/>
                </a:path>
                <a:path w="108585" h="1012825">
                  <a:moveTo>
                    <a:pt x="81842" y="3732"/>
                  </a:moveTo>
                  <a:lnTo>
                    <a:pt x="34061" y="3732"/>
                  </a:lnTo>
                  <a:lnTo>
                    <a:pt x="33960" y="7566"/>
                  </a:lnTo>
                  <a:lnTo>
                    <a:pt x="74167" y="7566"/>
                  </a:lnTo>
                  <a:lnTo>
                    <a:pt x="100662" y="1004980"/>
                  </a:lnTo>
                  <a:lnTo>
                    <a:pt x="108031" y="1004980"/>
                  </a:lnTo>
                  <a:lnTo>
                    <a:pt x="81842" y="3732"/>
                  </a:lnTo>
                  <a:close/>
                </a:path>
                <a:path w="108585" h="1012825">
                  <a:moveTo>
                    <a:pt x="69627" y="12106"/>
                  </a:moveTo>
                  <a:lnTo>
                    <a:pt x="38602" y="12106"/>
                  </a:lnTo>
                  <a:lnTo>
                    <a:pt x="12107" y="1000440"/>
                  </a:lnTo>
                  <a:lnTo>
                    <a:pt x="15890" y="1000440"/>
                  </a:lnTo>
                  <a:lnTo>
                    <a:pt x="15890" y="992873"/>
                  </a:lnTo>
                  <a:lnTo>
                    <a:pt x="19777" y="992873"/>
                  </a:lnTo>
                  <a:lnTo>
                    <a:pt x="46169" y="19673"/>
                  </a:lnTo>
                  <a:lnTo>
                    <a:pt x="69830" y="19673"/>
                  </a:lnTo>
                  <a:lnTo>
                    <a:pt x="69627" y="12106"/>
                  </a:lnTo>
                  <a:close/>
                </a:path>
                <a:path w="108585" h="1012825">
                  <a:moveTo>
                    <a:pt x="19777" y="992873"/>
                  </a:moveTo>
                  <a:lnTo>
                    <a:pt x="15890" y="992873"/>
                  </a:lnTo>
                  <a:lnTo>
                    <a:pt x="15890" y="1000440"/>
                  </a:lnTo>
                  <a:lnTo>
                    <a:pt x="96122" y="1000440"/>
                  </a:lnTo>
                  <a:lnTo>
                    <a:pt x="96020" y="996656"/>
                  </a:lnTo>
                  <a:lnTo>
                    <a:pt x="19674" y="996656"/>
                  </a:lnTo>
                  <a:lnTo>
                    <a:pt x="19777" y="992873"/>
                  </a:lnTo>
                  <a:close/>
                </a:path>
                <a:path w="108585" h="1012825">
                  <a:moveTo>
                    <a:pt x="69830" y="19673"/>
                  </a:moveTo>
                  <a:lnTo>
                    <a:pt x="62816" y="19673"/>
                  </a:lnTo>
                  <a:lnTo>
                    <a:pt x="88555" y="992873"/>
                  </a:lnTo>
                  <a:lnTo>
                    <a:pt x="19777" y="992873"/>
                  </a:lnTo>
                  <a:lnTo>
                    <a:pt x="19674" y="996656"/>
                  </a:lnTo>
                  <a:lnTo>
                    <a:pt x="96020" y="996656"/>
                  </a:lnTo>
                  <a:lnTo>
                    <a:pt x="69830" y="19673"/>
                  </a:lnTo>
                  <a:close/>
                </a:path>
                <a:path w="108585" h="1012825">
                  <a:moveTo>
                    <a:pt x="34061" y="3732"/>
                  </a:moveTo>
                  <a:lnTo>
                    <a:pt x="30278" y="3732"/>
                  </a:lnTo>
                  <a:lnTo>
                    <a:pt x="30278" y="7566"/>
                  </a:lnTo>
                  <a:lnTo>
                    <a:pt x="33960" y="7566"/>
                  </a:lnTo>
                  <a:lnTo>
                    <a:pt x="34061" y="3732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303">
              <a:extLst>
                <a:ext uri="{FF2B5EF4-FFF2-40B4-BE49-F238E27FC236}">
                  <a16:creationId xmlns:a16="http://schemas.microsoft.com/office/drawing/2014/main" id="{9F54AE3A-EAAA-2493-C9E9-EBF3D510B439}"/>
                </a:ext>
              </a:extLst>
            </p:cNvPr>
            <p:cNvSpPr/>
            <p:nvPr/>
          </p:nvSpPr>
          <p:spPr>
            <a:xfrm>
              <a:off x="10516342" y="379539"/>
              <a:ext cx="30018" cy="4956"/>
            </a:xfrm>
            <a:custGeom>
              <a:avLst/>
              <a:gdLst/>
              <a:ahLst/>
              <a:cxnLst/>
              <a:rect l="l" t="t" r="r" b="b"/>
              <a:pathLst>
                <a:path w="54610" h="7619">
                  <a:moveTo>
                    <a:pt x="0" y="0"/>
                  </a:moveTo>
                  <a:lnTo>
                    <a:pt x="54493" y="0"/>
                  </a:lnTo>
                  <a:lnTo>
                    <a:pt x="54493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304">
              <a:extLst>
                <a:ext uri="{FF2B5EF4-FFF2-40B4-BE49-F238E27FC236}">
                  <a16:creationId xmlns:a16="http://schemas.microsoft.com/office/drawing/2014/main" id="{F012E616-E90B-6F6E-AB23-40F2A7A460C3}"/>
                </a:ext>
              </a:extLst>
            </p:cNvPr>
            <p:cNvSpPr/>
            <p:nvPr/>
          </p:nvSpPr>
          <p:spPr>
            <a:xfrm>
              <a:off x="10516342" y="378063"/>
              <a:ext cx="30018" cy="8260"/>
            </a:xfrm>
            <a:custGeom>
              <a:avLst/>
              <a:gdLst/>
              <a:ahLst/>
              <a:cxnLst/>
              <a:rect l="l" t="t" r="r" b="b"/>
              <a:pathLst>
                <a:path w="54610" h="12700">
                  <a:moveTo>
                    <a:pt x="0" y="0"/>
                  </a:moveTo>
                  <a:lnTo>
                    <a:pt x="54493" y="0"/>
                  </a:lnTo>
                  <a:lnTo>
                    <a:pt x="54493" y="12106"/>
                  </a:lnTo>
                  <a:lnTo>
                    <a:pt x="0" y="12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305">
              <a:extLst>
                <a:ext uri="{FF2B5EF4-FFF2-40B4-BE49-F238E27FC236}">
                  <a16:creationId xmlns:a16="http://schemas.microsoft.com/office/drawing/2014/main" id="{6A3F76D0-13C8-E506-1DED-3DA145D54F7C}"/>
                </a:ext>
              </a:extLst>
            </p:cNvPr>
            <p:cNvSpPr/>
            <p:nvPr/>
          </p:nvSpPr>
          <p:spPr>
            <a:xfrm>
              <a:off x="10514262" y="375602"/>
              <a:ext cx="34207" cy="12803"/>
            </a:xfrm>
            <a:custGeom>
              <a:avLst/>
              <a:gdLst/>
              <a:ahLst/>
              <a:cxnLst/>
              <a:rect l="l" t="t" r="r" b="b"/>
              <a:pathLst>
                <a:path w="62229" h="19685">
                  <a:moveTo>
                    <a:pt x="62060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62060" y="19673"/>
                  </a:lnTo>
                  <a:lnTo>
                    <a:pt x="62060" y="12106"/>
                  </a:lnTo>
                  <a:lnTo>
                    <a:pt x="7567" y="12106"/>
                  </a:lnTo>
                  <a:lnTo>
                    <a:pt x="7567" y="7566"/>
                  </a:lnTo>
                  <a:lnTo>
                    <a:pt x="3783" y="7566"/>
                  </a:lnTo>
                  <a:lnTo>
                    <a:pt x="3783" y="3783"/>
                  </a:lnTo>
                  <a:lnTo>
                    <a:pt x="62060" y="3783"/>
                  </a:lnTo>
                  <a:lnTo>
                    <a:pt x="62060" y="0"/>
                  </a:lnTo>
                  <a:close/>
                </a:path>
                <a:path w="62229" h="19685">
                  <a:moveTo>
                    <a:pt x="62060" y="3783"/>
                  </a:moveTo>
                  <a:lnTo>
                    <a:pt x="7567" y="3783"/>
                  </a:lnTo>
                  <a:lnTo>
                    <a:pt x="7567" y="7566"/>
                  </a:lnTo>
                  <a:lnTo>
                    <a:pt x="54483" y="7566"/>
                  </a:lnTo>
                  <a:lnTo>
                    <a:pt x="54483" y="12106"/>
                  </a:lnTo>
                  <a:lnTo>
                    <a:pt x="62060" y="12106"/>
                  </a:lnTo>
                  <a:lnTo>
                    <a:pt x="62060" y="3783"/>
                  </a:lnTo>
                  <a:close/>
                </a:path>
                <a:path w="62229" h="19685">
                  <a:moveTo>
                    <a:pt x="7567" y="3783"/>
                  </a:moveTo>
                  <a:lnTo>
                    <a:pt x="3783" y="3783"/>
                  </a:lnTo>
                  <a:lnTo>
                    <a:pt x="3783" y="7566"/>
                  </a:lnTo>
                  <a:lnTo>
                    <a:pt x="7567" y="7566"/>
                  </a:lnTo>
                  <a:lnTo>
                    <a:pt x="7567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306">
              <a:extLst>
                <a:ext uri="{FF2B5EF4-FFF2-40B4-BE49-F238E27FC236}">
                  <a16:creationId xmlns:a16="http://schemas.microsoft.com/office/drawing/2014/main" id="{E06C8782-BB10-B2C5-9041-9CB8BFB4850A}"/>
                </a:ext>
              </a:extLst>
            </p:cNvPr>
            <p:cNvSpPr/>
            <p:nvPr/>
          </p:nvSpPr>
          <p:spPr>
            <a:xfrm>
              <a:off x="10514678" y="429252"/>
              <a:ext cx="34207" cy="4956"/>
            </a:xfrm>
            <a:custGeom>
              <a:avLst/>
              <a:gdLst/>
              <a:ahLst/>
              <a:cxnLst/>
              <a:rect l="l" t="t" r="r" b="b"/>
              <a:pathLst>
                <a:path w="62229" h="7619">
                  <a:moveTo>
                    <a:pt x="0" y="0"/>
                  </a:moveTo>
                  <a:lnTo>
                    <a:pt x="62060" y="0"/>
                  </a:lnTo>
                  <a:lnTo>
                    <a:pt x="62060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307">
              <a:extLst>
                <a:ext uri="{FF2B5EF4-FFF2-40B4-BE49-F238E27FC236}">
                  <a16:creationId xmlns:a16="http://schemas.microsoft.com/office/drawing/2014/main" id="{3DB289C6-AB53-D328-853F-FEBC0414322F}"/>
                </a:ext>
              </a:extLst>
            </p:cNvPr>
            <p:cNvSpPr/>
            <p:nvPr/>
          </p:nvSpPr>
          <p:spPr>
            <a:xfrm>
              <a:off x="10514678" y="427776"/>
              <a:ext cx="34207" cy="8260"/>
            </a:xfrm>
            <a:custGeom>
              <a:avLst/>
              <a:gdLst/>
              <a:ahLst/>
              <a:cxnLst/>
              <a:rect l="l" t="t" r="r" b="b"/>
              <a:pathLst>
                <a:path w="62229" h="12700">
                  <a:moveTo>
                    <a:pt x="0" y="0"/>
                  </a:moveTo>
                  <a:lnTo>
                    <a:pt x="62060" y="0"/>
                  </a:lnTo>
                  <a:lnTo>
                    <a:pt x="62060" y="12106"/>
                  </a:lnTo>
                  <a:lnTo>
                    <a:pt x="0" y="12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308">
              <a:extLst>
                <a:ext uri="{FF2B5EF4-FFF2-40B4-BE49-F238E27FC236}">
                  <a16:creationId xmlns:a16="http://schemas.microsoft.com/office/drawing/2014/main" id="{8E6E119C-8193-8CE7-2C5D-E7B5B683A2F1}"/>
                </a:ext>
              </a:extLst>
            </p:cNvPr>
            <p:cNvSpPr/>
            <p:nvPr/>
          </p:nvSpPr>
          <p:spPr>
            <a:xfrm>
              <a:off x="10512593" y="425315"/>
              <a:ext cx="38396" cy="12803"/>
            </a:xfrm>
            <a:custGeom>
              <a:avLst/>
              <a:gdLst/>
              <a:ahLst/>
              <a:cxnLst/>
              <a:rect l="l" t="t" r="r" b="b"/>
              <a:pathLst>
                <a:path w="69850" h="19685">
                  <a:moveTo>
                    <a:pt x="69637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69637" y="19673"/>
                  </a:lnTo>
                  <a:lnTo>
                    <a:pt x="69637" y="12106"/>
                  </a:lnTo>
                  <a:lnTo>
                    <a:pt x="7577" y="12106"/>
                  </a:lnTo>
                  <a:lnTo>
                    <a:pt x="7577" y="7566"/>
                  </a:lnTo>
                  <a:lnTo>
                    <a:pt x="3793" y="7566"/>
                  </a:lnTo>
                  <a:lnTo>
                    <a:pt x="3793" y="3783"/>
                  </a:lnTo>
                  <a:lnTo>
                    <a:pt x="69637" y="3783"/>
                  </a:lnTo>
                  <a:lnTo>
                    <a:pt x="69637" y="0"/>
                  </a:lnTo>
                  <a:close/>
                </a:path>
                <a:path w="69850" h="19685">
                  <a:moveTo>
                    <a:pt x="69637" y="3783"/>
                  </a:moveTo>
                  <a:lnTo>
                    <a:pt x="7577" y="3783"/>
                  </a:lnTo>
                  <a:lnTo>
                    <a:pt x="7577" y="7566"/>
                  </a:lnTo>
                  <a:lnTo>
                    <a:pt x="62070" y="7566"/>
                  </a:lnTo>
                  <a:lnTo>
                    <a:pt x="62070" y="12106"/>
                  </a:lnTo>
                  <a:lnTo>
                    <a:pt x="69637" y="12106"/>
                  </a:lnTo>
                  <a:lnTo>
                    <a:pt x="69637" y="3783"/>
                  </a:lnTo>
                  <a:close/>
                </a:path>
                <a:path w="69850" h="19685">
                  <a:moveTo>
                    <a:pt x="7577" y="3783"/>
                  </a:moveTo>
                  <a:lnTo>
                    <a:pt x="3793" y="3783"/>
                  </a:lnTo>
                  <a:lnTo>
                    <a:pt x="3793" y="7566"/>
                  </a:lnTo>
                  <a:lnTo>
                    <a:pt x="7577" y="7566"/>
                  </a:lnTo>
                  <a:lnTo>
                    <a:pt x="7577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309">
              <a:extLst>
                <a:ext uri="{FF2B5EF4-FFF2-40B4-BE49-F238E27FC236}">
                  <a16:creationId xmlns:a16="http://schemas.microsoft.com/office/drawing/2014/main" id="{74BD2AD5-DA22-6F33-4969-BFCFE820F802}"/>
                </a:ext>
              </a:extLst>
            </p:cNvPr>
            <p:cNvSpPr/>
            <p:nvPr/>
          </p:nvSpPr>
          <p:spPr>
            <a:xfrm>
              <a:off x="10666551" y="326382"/>
              <a:ext cx="72952" cy="455126"/>
            </a:xfrm>
            <a:custGeom>
              <a:avLst/>
              <a:gdLst/>
              <a:ahLst/>
              <a:cxnLst/>
              <a:rect l="l" t="t" r="r" b="b"/>
              <a:pathLst>
                <a:path w="132714" h="699769">
                  <a:moveTo>
                    <a:pt x="0" y="0"/>
                  </a:moveTo>
                  <a:lnTo>
                    <a:pt x="132373" y="0"/>
                  </a:lnTo>
                  <a:lnTo>
                    <a:pt x="132373" y="699261"/>
                  </a:lnTo>
                  <a:lnTo>
                    <a:pt x="0" y="699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310">
              <a:extLst>
                <a:ext uri="{FF2B5EF4-FFF2-40B4-BE49-F238E27FC236}">
                  <a16:creationId xmlns:a16="http://schemas.microsoft.com/office/drawing/2014/main" id="{3B06940F-E1B8-CCCC-5998-16441EECD691}"/>
                </a:ext>
              </a:extLst>
            </p:cNvPr>
            <p:cNvSpPr/>
            <p:nvPr/>
          </p:nvSpPr>
          <p:spPr>
            <a:xfrm>
              <a:off x="10664444" y="782174"/>
              <a:ext cx="77141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40041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311">
              <a:extLst>
                <a:ext uri="{FF2B5EF4-FFF2-40B4-BE49-F238E27FC236}">
                  <a16:creationId xmlns:a16="http://schemas.microsoft.com/office/drawing/2014/main" id="{8870BDFC-DAE2-36C7-339A-58910451DBB1}"/>
                </a:ext>
              </a:extLst>
            </p:cNvPr>
            <p:cNvSpPr/>
            <p:nvPr/>
          </p:nvSpPr>
          <p:spPr>
            <a:xfrm>
              <a:off x="10664444" y="779696"/>
              <a:ext cx="72952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474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312">
              <a:extLst>
                <a:ext uri="{FF2B5EF4-FFF2-40B4-BE49-F238E27FC236}">
                  <a16:creationId xmlns:a16="http://schemas.microsoft.com/office/drawing/2014/main" id="{FEBE705D-AD50-83E3-98A7-F4372C40FFB4}"/>
                </a:ext>
              </a:extLst>
            </p:cNvPr>
            <p:cNvSpPr/>
            <p:nvPr/>
          </p:nvSpPr>
          <p:spPr>
            <a:xfrm>
              <a:off x="10666523" y="329121"/>
              <a:ext cx="0" cy="449344"/>
            </a:xfrm>
            <a:custGeom>
              <a:avLst/>
              <a:gdLst/>
              <a:ahLst/>
              <a:cxnLst/>
              <a:rect l="l" t="t" r="r" b="b"/>
              <a:pathLst>
                <a:path h="690880">
                  <a:moveTo>
                    <a:pt x="0" y="0"/>
                  </a:moveTo>
                  <a:lnTo>
                    <a:pt x="0" y="690866"/>
                  </a:lnTo>
                </a:path>
              </a:pathLst>
            </a:custGeom>
            <a:ln w="756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313">
              <a:extLst>
                <a:ext uri="{FF2B5EF4-FFF2-40B4-BE49-F238E27FC236}">
                  <a16:creationId xmlns:a16="http://schemas.microsoft.com/office/drawing/2014/main" id="{E1070815-01CE-6BC6-D9CB-5F3432989064}"/>
                </a:ext>
              </a:extLst>
            </p:cNvPr>
            <p:cNvSpPr/>
            <p:nvPr/>
          </p:nvSpPr>
          <p:spPr>
            <a:xfrm>
              <a:off x="10664444" y="326643"/>
              <a:ext cx="77141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40041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314">
              <a:extLst>
                <a:ext uri="{FF2B5EF4-FFF2-40B4-BE49-F238E27FC236}">
                  <a16:creationId xmlns:a16="http://schemas.microsoft.com/office/drawing/2014/main" id="{19490406-8130-2F7B-7DC9-FF8D198E421C}"/>
                </a:ext>
              </a:extLst>
            </p:cNvPr>
            <p:cNvSpPr/>
            <p:nvPr/>
          </p:nvSpPr>
          <p:spPr>
            <a:xfrm>
              <a:off x="10737263" y="778457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33" y="3809"/>
                  </a:lnTo>
                  <a:lnTo>
                    <a:pt x="37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315">
              <a:extLst>
                <a:ext uri="{FF2B5EF4-FFF2-40B4-BE49-F238E27FC236}">
                  <a16:creationId xmlns:a16="http://schemas.microsoft.com/office/drawing/2014/main" id="{0CFF3C09-471E-F99C-B2D9-843F4C4BB564}"/>
                </a:ext>
              </a:extLst>
            </p:cNvPr>
            <p:cNvSpPr/>
            <p:nvPr/>
          </p:nvSpPr>
          <p:spPr>
            <a:xfrm>
              <a:off x="10739343" y="329121"/>
              <a:ext cx="0" cy="449344"/>
            </a:xfrm>
            <a:custGeom>
              <a:avLst/>
              <a:gdLst/>
              <a:ahLst/>
              <a:cxnLst/>
              <a:rect l="l" t="t" r="r" b="b"/>
              <a:pathLst>
                <a:path h="690880">
                  <a:moveTo>
                    <a:pt x="0" y="0"/>
                  </a:moveTo>
                  <a:lnTo>
                    <a:pt x="0" y="690866"/>
                  </a:lnTo>
                </a:path>
              </a:pathLst>
            </a:custGeom>
            <a:ln w="756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316">
              <a:extLst>
                <a:ext uri="{FF2B5EF4-FFF2-40B4-BE49-F238E27FC236}">
                  <a16:creationId xmlns:a16="http://schemas.microsoft.com/office/drawing/2014/main" id="{BB5FE81C-2B33-4CDC-0E27-A8675699C2A6}"/>
                </a:ext>
              </a:extLst>
            </p:cNvPr>
            <p:cNvSpPr/>
            <p:nvPr/>
          </p:nvSpPr>
          <p:spPr>
            <a:xfrm>
              <a:off x="10739315" y="778717"/>
              <a:ext cx="2443" cy="2478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383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833" y="3783"/>
                  </a:lnTo>
                  <a:lnTo>
                    <a:pt x="383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317">
              <a:extLst>
                <a:ext uri="{FF2B5EF4-FFF2-40B4-BE49-F238E27FC236}">
                  <a16:creationId xmlns:a16="http://schemas.microsoft.com/office/drawing/2014/main" id="{F7C159B2-BAAC-3E41-8D64-DFB274E8E594}"/>
                </a:ext>
              </a:extLst>
            </p:cNvPr>
            <p:cNvSpPr/>
            <p:nvPr/>
          </p:nvSpPr>
          <p:spPr>
            <a:xfrm>
              <a:off x="10663611" y="322930"/>
              <a:ext cx="78886" cy="461734"/>
            </a:xfrm>
            <a:custGeom>
              <a:avLst/>
              <a:gdLst/>
              <a:ahLst/>
              <a:cxnLst/>
              <a:rect l="l" t="t" r="r" b="b"/>
              <a:pathLst>
                <a:path w="143510" h="709930">
                  <a:moveTo>
                    <a:pt x="140747" y="0"/>
                  </a:moveTo>
                  <a:lnTo>
                    <a:pt x="2320" y="0"/>
                  </a:lnTo>
                  <a:lnTo>
                    <a:pt x="0" y="2270"/>
                  </a:lnTo>
                  <a:lnTo>
                    <a:pt x="0" y="707595"/>
                  </a:lnTo>
                  <a:lnTo>
                    <a:pt x="2320" y="709865"/>
                  </a:lnTo>
                  <a:lnTo>
                    <a:pt x="140747" y="709865"/>
                  </a:lnTo>
                  <a:lnTo>
                    <a:pt x="143068" y="707595"/>
                  </a:lnTo>
                  <a:lnTo>
                    <a:pt x="143068" y="699272"/>
                  </a:lnTo>
                  <a:lnTo>
                    <a:pt x="10593" y="699272"/>
                  </a:lnTo>
                  <a:lnTo>
                    <a:pt x="10593" y="10603"/>
                  </a:lnTo>
                  <a:lnTo>
                    <a:pt x="143068" y="10603"/>
                  </a:lnTo>
                  <a:lnTo>
                    <a:pt x="143068" y="2270"/>
                  </a:lnTo>
                  <a:lnTo>
                    <a:pt x="140747" y="0"/>
                  </a:lnTo>
                  <a:close/>
                </a:path>
                <a:path w="143510" h="709930">
                  <a:moveTo>
                    <a:pt x="143068" y="10603"/>
                  </a:moveTo>
                  <a:lnTo>
                    <a:pt x="131667" y="10603"/>
                  </a:lnTo>
                  <a:lnTo>
                    <a:pt x="131667" y="699272"/>
                  </a:lnTo>
                  <a:lnTo>
                    <a:pt x="143068" y="699272"/>
                  </a:lnTo>
                  <a:lnTo>
                    <a:pt x="143068" y="1060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318">
              <a:extLst>
                <a:ext uri="{FF2B5EF4-FFF2-40B4-BE49-F238E27FC236}">
                  <a16:creationId xmlns:a16="http://schemas.microsoft.com/office/drawing/2014/main" id="{16CBD332-6C2F-9E2D-F88E-302F4DBDC7E9}"/>
                </a:ext>
              </a:extLst>
            </p:cNvPr>
            <p:cNvSpPr/>
            <p:nvPr/>
          </p:nvSpPr>
          <p:spPr>
            <a:xfrm>
              <a:off x="10661559" y="320470"/>
              <a:ext cx="83074" cy="466690"/>
            </a:xfrm>
            <a:custGeom>
              <a:avLst/>
              <a:gdLst/>
              <a:ahLst/>
              <a:cxnLst/>
              <a:rect l="l" t="t" r="r" b="b"/>
              <a:pathLst>
                <a:path w="151129" h="717550">
                  <a:moveTo>
                    <a:pt x="145994" y="0"/>
                  </a:moveTo>
                  <a:lnTo>
                    <a:pt x="3733" y="0"/>
                  </a:lnTo>
                  <a:lnTo>
                    <a:pt x="0" y="3783"/>
                  </a:lnTo>
                  <a:lnTo>
                    <a:pt x="0" y="713648"/>
                  </a:lnTo>
                  <a:lnTo>
                    <a:pt x="3733" y="717432"/>
                  </a:lnTo>
                  <a:lnTo>
                    <a:pt x="141454" y="717432"/>
                  </a:lnTo>
                  <a:lnTo>
                    <a:pt x="141454" y="709865"/>
                  </a:lnTo>
                  <a:lnTo>
                    <a:pt x="8273" y="709865"/>
                  </a:lnTo>
                  <a:lnTo>
                    <a:pt x="7567" y="709108"/>
                  </a:lnTo>
                  <a:lnTo>
                    <a:pt x="7567" y="8333"/>
                  </a:lnTo>
                  <a:lnTo>
                    <a:pt x="8273" y="7576"/>
                  </a:lnTo>
                  <a:lnTo>
                    <a:pt x="150534" y="7576"/>
                  </a:lnTo>
                  <a:lnTo>
                    <a:pt x="150534" y="3783"/>
                  </a:lnTo>
                  <a:lnTo>
                    <a:pt x="145994" y="0"/>
                  </a:lnTo>
                  <a:close/>
                </a:path>
                <a:path w="151129" h="717550">
                  <a:moveTo>
                    <a:pt x="150534" y="7576"/>
                  </a:moveTo>
                  <a:lnTo>
                    <a:pt x="142261" y="7576"/>
                  </a:lnTo>
                  <a:lnTo>
                    <a:pt x="142967" y="8333"/>
                  </a:lnTo>
                  <a:lnTo>
                    <a:pt x="142967" y="709108"/>
                  </a:lnTo>
                  <a:lnTo>
                    <a:pt x="142261" y="709865"/>
                  </a:lnTo>
                  <a:lnTo>
                    <a:pt x="141454" y="709865"/>
                  </a:lnTo>
                  <a:lnTo>
                    <a:pt x="141454" y="717432"/>
                  </a:lnTo>
                  <a:lnTo>
                    <a:pt x="145994" y="717432"/>
                  </a:lnTo>
                  <a:lnTo>
                    <a:pt x="150534" y="713648"/>
                  </a:lnTo>
                  <a:lnTo>
                    <a:pt x="150534" y="7576"/>
                  </a:lnTo>
                  <a:close/>
                </a:path>
                <a:path w="151129" h="717550">
                  <a:moveTo>
                    <a:pt x="139234" y="10603"/>
                  </a:moveTo>
                  <a:lnTo>
                    <a:pt x="10593" y="10603"/>
                  </a:lnTo>
                  <a:lnTo>
                    <a:pt x="10593" y="706838"/>
                  </a:lnTo>
                  <a:lnTo>
                    <a:pt x="14327" y="706838"/>
                  </a:lnTo>
                  <a:lnTo>
                    <a:pt x="14327" y="699272"/>
                  </a:lnTo>
                  <a:lnTo>
                    <a:pt x="18161" y="699272"/>
                  </a:lnTo>
                  <a:lnTo>
                    <a:pt x="18161" y="18170"/>
                  </a:lnTo>
                  <a:lnTo>
                    <a:pt x="139234" y="18170"/>
                  </a:lnTo>
                  <a:lnTo>
                    <a:pt x="139234" y="10603"/>
                  </a:lnTo>
                  <a:close/>
                </a:path>
                <a:path w="151129" h="717550">
                  <a:moveTo>
                    <a:pt x="18161" y="699272"/>
                  </a:moveTo>
                  <a:lnTo>
                    <a:pt x="14327" y="699272"/>
                  </a:lnTo>
                  <a:lnTo>
                    <a:pt x="14327" y="706838"/>
                  </a:lnTo>
                  <a:lnTo>
                    <a:pt x="139234" y="706838"/>
                  </a:lnTo>
                  <a:lnTo>
                    <a:pt x="139234" y="703055"/>
                  </a:lnTo>
                  <a:lnTo>
                    <a:pt x="18161" y="703055"/>
                  </a:lnTo>
                  <a:lnTo>
                    <a:pt x="18161" y="699272"/>
                  </a:lnTo>
                  <a:close/>
                </a:path>
                <a:path w="151129" h="717550">
                  <a:moveTo>
                    <a:pt x="139234" y="18170"/>
                  </a:moveTo>
                  <a:lnTo>
                    <a:pt x="131667" y="18170"/>
                  </a:lnTo>
                  <a:lnTo>
                    <a:pt x="131667" y="699272"/>
                  </a:lnTo>
                  <a:lnTo>
                    <a:pt x="18161" y="699272"/>
                  </a:lnTo>
                  <a:lnTo>
                    <a:pt x="18161" y="703055"/>
                  </a:lnTo>
                  <a:lnTo>
                    <a:pt x="139234" y="703055"/>
                  </a:lnTo>
                  <a:lnTo>
                    <a:pt x="139234" y="1817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319">
              <a:extLst>
                <a:ext uri="{FF2B5EF4-FFF2-40B4-BE49-F238E27FC236}">
                  <a16:creationId xmlns:a16="http://schemas.microsoft.com/office/drawing/2014/main" id="{EF69437D-C763-CE11-6666-90521EB8EA08}"/>
                </a:ext>
              </a:extLst>
            </p:cNvPr>
            <p:cNvSpPr/>
            <p:nvPr/>
          </p:nvSpPr>
          <p:spPr>
            <a:xfrm>
              <a:off x="10666108" y="247620"/>
              <a:ext cx="73650" cy="81774"/>
            </a:xfrm>
            <a:custGeom>
              <a:avLst/>
              <a:gdLst/>
              <a:ahLst/>
              <a:cxnLst/>
              <a:rect l="l" t="t" r="r" b="b"/>
              <a:pathLst>
                <a:path w="133985" h="125730">
                  <a:moveTo>
                    <a:pt x="93125" y="0"/>
                  </a:moveTo>
                  <a:lnTo>
                    <a:pt x="42375" y="0"/>
                  </a:lnTo>
                  <a:lnTo>
                    <a:pt x="0" y="125638"/>
                  </a:lnTo>
                  <a:lnTo>
                    <a:pt x="133987" y="125638"/>
                  </a:lnTo>
                  <a:lnTo>
                    <a:pt x="9312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320">
              <a:extLst>
                <a:ext uri="{FF2B5EF4-FFF2-40B4-BE49-F238E27FC236}">
                  <a16:creationId xmlns:a16="http://schemas.microsoft.com/office/drawing/2014/main" id="{4D5DBF83-402A-C9BD-D355-49598FD1556D}"/>
                </a:ext>
              </a:extLst>
            </p:cNvPr>
            <p:cNvSpPr/>
            <p:nvPr/>
          </p:nvSpPr>
          <p:spPr>
            <a:xfrm>
              <a:off x="10663223" y="245192"/>
              <a:ext cx="79584" cy="86730"/>
            </a:xfrm>
            <a:custGeom>
              <a:avLst/>
              <a:gdLst/>
              <a:ahLst/>
              <a:cxnLst/>
              <a:rect l="l" t="t" r="r" b="b"/>
              <a:pathLst>
                <a:path w="144779" h="133350">
                  <a:moveTo>
                    <a:pt x="100591" y="0"/>
                  </a:moveTo>
                  <a:lnTo>
                    <a:pt x="44595" y="0"/>
                  </a:lnTo>
                  <a:lnTo>
                    <a:pt x="0" y="133155"/>
                  </a:lnTo>
                  <a:lnTo>
                    <a:pt x="144480" y="133155"/>
                  </a:lnTo>
                  <a:lnTo>
                    <a:pt x="143616" y="130128"/>
                  </a:lnTo>
                  <a:lnTo>
                    <a:pt x="135400" y="130128"/>
                  </a:lnTo>
                  <a:lnTo>
                    <a:pt x="133916" y="125588"/>
                  </a:lnTo>
                  <a:lnTo>
                    <a:pt x="10593" y="125588"/>
                  </a:lnTo>
                  <a:lnTo>
                    <a:pt x="49942" y="7566"/>
                  </a:lnTo>
                  <a:lnTo>
                    <a:pt x="103099" y="7566"/>
                  </a:lnTo>
                  <a:lnTo>
                    <a:pt x="100591" y="0"/>
                  </a:lnTo>
                  <a:close/>
                </a:path>
                <a:path w="144779" h="133350">
                  <a:moveTo>
                    <a:pt x="103099" y="7566"/>
                  </a:moveTo>
                  <a:lnTo>
                    <a:pt x="95345" y="7566"/>
                  </a:lnTo>
                  <a:lnTo>
                    <a:pt x="135400" y="130128"/>
                  </a:lnTo>
                  <a:lnTo>
                    <a:pt x="139234" y="129371"/>
                  </a:lnTo>
                  <a:lnTo>
                    <a:pt x="139234" y="125588"/>
                  </a:lnTo>
                  <a:lnTo>
                    <a:pt x="142215" y="125588"/>
                  </a:lnTo>
                  <a:lnTo>
                    <a:pt x="103099" y="7566"/>
                  </a:lnTo>
                  <a:close/>
                </a:path>
                <a:path w="144779" h="133350">
                  <a:moveTo>
                    <a:pt x="142967" y="127858"/>
                  </a:moveTo>
                  <a:lnTo>
                    <a:pt x="139234" y="129371"/>
                  </a:lnTo>
                  <a:lnTo>
                    <a:pt x="135400" y="130128"/>
                  </a:lnTo>
                  <a:lnTo>
                    <a:pt x="143616" y="130128"/>
                  </a:lnTo>
                  <a:lnTo>
                    <a:pt x="142967" y="127858"/>
                  </a:lnTo>
                  <a:close/>
                </a:path>
                <a:path w="144779" h="133350">
                  <a:moveTo>
                    <a:pt x="142215" y="125588"/>
                  </a:moveTo>
                  <a:lnTo>
                    <a:pt x="139234" y="125588"/>
                  </a:lnTo>
                  <a:lnTo>
                    <a:pt x="139234" y="129371"/>
                  </a:lnTo>
                  <a:lnTo>
                    <a:pt x="142967" y="127858"/>
                  </a:lnTo>
                  <a:lnTo>
                    <a:pt x="142215" y="12558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321">
              <a:extLst>
                <a:ext uri="{FF2B5EF4-FFF2-40B4-BE49-F238E27FC236}">
                  <a16:creationId xmlns:a16="http://schemas.microsoft.com/office/drawing/2014/main" id="{763DF36E-2041-DA55-86AE-F14A00585722}"/>
                </a:ext>
              </a:extLst>
            </p:cNvPr>
            <p:cNvSpPr/>
            <p:nvPr/>
          </p:nvSpPr>
          <p:spPr>
            <a:xfrm>
              <a:off x="10662780" y="244208"/>
              <a:ext cx="79933" cy="88795"/>
            </a:xfrm>
            <a:custGeom>
              <a:avLst/>
              <a:gdLst/>
              <a:ahLst/>
              <a:cxnLst/>
              <a:rect l="l" t="t" r="r" b="b"/>
              <a:pathLst>
                <a:path w="145414" h="136525">
                  <a:moveTo>
                    <a:pt x="101398" y="0"/>
                  </a:moveTo>
                  <a:lnTo>
                    <a:pt x="46209" y="0"/>
                  </a:lnTo>
                  <a:lnTo>
                    <a:pt x="43889" y="1513"/>
                  </a:lnTo>
                  <a:lnTo>
                    <a:pt x="43182" y="3732"/>
                  </a:lnTo>
                  <a:lnTo>
                    <a:pt x="807" y="128615"/>
                  </a:lnTo>
                  <a:lnTo>
                    <a:pt x="0" y="130128"/>
                  </a:lnTo>
                  <a:lnTo>
                    <a:pt x="807" y="132398"/>
                  </a:lnTo>
                  <a:lnTo>
                    <a:pt x="1513" y="133911"/>
                  </a:lnTo>
                  <a:lnTo>
                    <a:pt x="2320" y="135425"/>
                  </a:lnTo>
                  <a:lnTo>
                    <a:pt x="4540" y="136181"/>
                  </a:lnTo>
                  <a:lnTo>
                    <a:pt x="143068" y="136181"/>
                  </a:lnTo>
                  <a:lnTo>
                    <a:pt x="145288" y="133155"/>
                  </a:lnTo>
                  <a:lnTo>
                    <a:pt x="145288" y="128615"/>
                  </a:lnTo>
                  <a:lnTo>
                    <a:pt x="144581" y="127858"/>
                  </a:lnTo>
                  <a:lnTo>
                    <a:pt x="143602" y="124831"/>
                  </a:lnTo>
                  <a:lnTo>
                    <a:pt x="13620" y="124831"/>
                  </a:lnTo>
                  <a:lnTo>
                    <a:pt x="52263" y="10593"/>
                  </a:lnTo>
                  <a:lnTo>
                    <a:pt x="106656" y="10593"/>
                  </a:lnTo>
                  <a:lnTo>
                    <a:pt x="103719" y="1513"/>
                  </a:lnTo>
                  <a:lnTo>
                    <a:pt x="101398" y="0"/>
                  </a:lnTo>
                  <a:close/>
                </a:path>
                <a:path w="145414" h="136525">
                  <a:moveTo>
                    <a:pt x="106656" y="10593"/>
                  </a:moveTo>
                  <a:lnTo>
                    <a:pt x="95345" y="10593"/>
                  </a:lnTo>
                  <a:lnTo>
                    <a:pt x="132474" y="124831"/>
                  </a:lnTo>
                  <a:lnTo>
                    <a:pt x="143602" y="124831"/>
                  </a:lnTo>
                  <a:lnTo>
                    <a:pt x="106656" y="1059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322">
              <a:extLst>
                <a:ext uri="{FF2B5EF4-FFF2-40B4-BE49-F238E27FC236}">
                  <a16:creationId xmlns:a16="http://schemas.microsoft.com/office/drawing/2014/main" id="{16B1506D-1911-2761-B0A2-C13958631F12}"/>
                </a:ext>
              </a:extLst>
            </p:cNvPr>
            <p:cNvSpPr/>
            <p:nvPr/>
          </p:nvSpPr>
          <p:spPr>
            <a:xfrm>
              <a:off x="10661116" y="241714"/>
              <a:ext cx="83773" cy="93751"/>
            </a:xfrm>
            <a:custGeom>
              <a:avLst/>
              <a:gdLst/>
              <a:ahLst/>
              <a:cxnLst/>
              <a:rect l="l" t="t" r="r" b="b"/>
              <a:pathLst>
                <a:path w="152400" h="144144">
                  <a:moveTo>
                    <a:pt x="105939" y="0"/>
                  </a:moveTo>
                  <a:lnTo>
                    <a:pt x="47723" y="0"/>
                  </a:lnTo>
                  <a:lnTo>
                    <a:pt x="43889" y="2320"/>
                  </a:lnTo>
                  <a:lnTo>
                    <a:pt x="42375" y="6053"/>
                  </a:lnTo>
                  <a:lnTo>
                    <a:pt x="0" y="131692"/>
                  </a:lnTo>
                  <a:lnTo>
                    <a:pt x="0" y="138502"/>
                  </a:lnTo>
                  <a:lnTo>
                    <a:pt x="1513" y="140015"/>
                  </a:lnTo>
                  <a:lnTo>
                    <a:pt x="3026" y="142285"/>
                  </a:lnTo>
                  <a:lnTo>
                    <a:pt x="6053" y="143799"/>
                  </a:lnTo>
                  <a:lnTo>
                    <a:pt x="143068" y="143799"/>
                  </a:lnTo>
                  <a:lnTo>
                    <a:pt x="143068" y="136232"/>
                  </a:lnTo>
                  <a:lnTo>
                    <a:pt x="9080" y="136232"/>
                  </a:lnTo>
                  <a:lnTo>
                    <a:pt x="7567" y="135475"/>
                  </a:lnTo>
                  <a:lnTo>
                    <a:pt x="7567" y="133962"/>
                  </a:lnTo>
                  <a:lnTo>
                    <a:pt x="49942" y="8373"/>
                  </a:lnTo>
                  <a:lnTo>
                    <a:pt x="51456" y="7566"/>
                  </a:lnTo>
                  <a:lnTo>
                    <a:pt x="110977" y="7566"/>
                  </a:lnTo>
                  <a:lnTo>
                    <a:pt x="110479" y="6053"/>
                  </a:lnTo>
                  <a:lnTo>
                    <a:pt x="109773" y="2320"/>
                  </a:lnTo>
                  <a:lnTo>
                    <a:pt x="105939" y="0"/>
                  </a:lnTo>
                  <a:close/>
                </a:path>
                <a:path w="152400" h="144144">
                  <a:moveTo>
                    <a:pt x="110977" y="7566"/>
                  </a:moveTo>
                  <a:lnTo>
                    <a:pt x="102206" y="7566"/>
                  </a:lnTo>
                  <a:lnTo>
                    <a:pt x="103719" y="8373"/>
                  </a:lnTo>
                  <a:lnTo>
                    <a:pt x="144581" y="133205"/>
                  </a:lnTo>
                  <a:lnTo>
                    <a:pt x="144581" y="135475"/>
                  </a:lnTo>
                  <a:lnTo>
                    <a:pt x="143774" y="136232"/>
                  </a:lnTo>
                  <a:lnTo>
                    <a:pt x="143068" y="136232"/>
                  </a:lnTo>
                  <a:lnTo>
                    <a:pt x="143068" y="143799"/>
                  </a:lnTo>
                  <a:lnTo>
                    <a:pt x="148314" y="143799"/>
                  </a:lnTo>
                  <a:lnTo>
                    <a:pt x="152148" y="139259"/>
                  </a:lnTo>
                  <a:lnTo>
                    <a:pt x="152148" y="131692"/>
                  </a:lnTo>
                  <a:lnTo>
                    <a:pt x="147608" y="131692"/>
                  </a:lnTo>
                  <a:lnTo>
                    <a:pt x="151134" y="129548"/>
                  </a:lnTo>
                  <a:lnTo>
                    <a:pt x="110977" y="7566"/>
                  </a:lnTo>
                  <a:close/>
                </a:path>
                <a:path w="152400" h="144144">
                  <a:moveTo>
                    <a:pt x="100692" y="10593"/>
                  </a:moveTo>
                  <a:lnTo>
                    <a:pt x="52263" y="10593"/>
                  </a:lnTo>
                  <a:lnTo>
                    <a:pt x="11401" y="132449"/>
                  </a:lnTo>
                  <a:lnTo>
                    <a:pt x="16647" y="132449"/>
                  </a:lnTo>
                  <a:lnTo>
                    <a:pt x="16647" y="124872"/>
                  </a:lnTo>
                  <a:lnTo>
                    <a:pt x="22274" y="124872"/>
                  </a:lnTo>
                  <a:lnTo>
                    <a:pt x="58317" y="18170"/>
                  </a:lnTo>
                  <a:lnTo>
                    <a:pt x="103183" y="18170"/>
                  </a:lnTo>
                  <a:lnTo>
                    <a:pt x="100692" y="10593"/>
                  </a:lnTo>
                  <a:close/>
                </a:path>
                <a:path w="152400" h="144144">
                  <a:moveTo>
                    <a:pt x="16647" y="128665"/>
                  </a:moveTo>
                  <a:lnTo>
                    <a:pt x="16647" y="132449"/>
                  </a:lnTo>
                  <a:lnTo>
                    <a:pt x="140747" y="132449"/>
                  </a:lnTo>
                  <a:lnTo>
                    <a:pt x="140001" y="130179"/>
                  </a:lnTo>
                  <a:lnTo>
                    <a:pt x="20481" y="130179"/>
                  </a:lnTo>
                  <a:lnTo>
                    <a:pt x="16647" y="128665"/>
                  </a:lnTo>
                  <a:close/>
                </a:path>
                <a:path w="152400" h="144144">
                  <a:moveTo>
                    <a:pt x="151134" y="129548"/>
                  </a:moveTo>
                  <a:lnTo>
                    <a:pt x="147608" y="131692"/>
                  </a:lnTo>
                  <a:lnTo>
                    <a:pt x="151341" y="130179"/>
                  </a:lnTo>
                  <a:lnTo>
                    <a:pt x="151134" y="129548"/>
                  </a:lnTo>
                  <a:close/>
                </a:path>
                <a:path w="152400" h="144144">
                  <a:moveTo>
                    <a:pt x="151341" y="129422"/>
                  </a:moveTo>
                  <a:lnTo>
                    <a:pt x="151134" y="129548"/>
                  </a:lnTo>
                  <a:lnTo>
                    <a:pt x="151341" y="130179"/>
                  </a:lnTo>
                  <a:lnTo>
                    <a:pt x="147608" y="131692"/>
                  </a:lnTo>
                  <a:lnTo>
                    <a:pt x="152148" y="131692"/>
                  </a:lnTo>
                  <a:lnTo>
                    <a:pt x="152148" y="130935"/>
                  </a:lnTo>
                  <a:lnTo>
                    <a:pt x="151341" y="129422"/>
                  </a:lnTo>
                  <a:close/>
                </a:path>
                <a:path w="152400" h="144144">
                  <a:moveTo>
                    <a:pt x="22274" y="124872"/>
                  </a:moveTo>
                  <a:lnTo>
                    <a:pt x="16647" y="124872"/>
                  </a:lnTo>
                  <a:lnTo>
                    <a:pt x="16647" y="128665"/>
                  </a:lnTo>
                  <a:lnTo>
                    <a:pt x="20481" y="130179"/>
                  </a:lnTo>
                  <a:lnTo>
                    <a:pt x="22274" y="124872"/>
                  </a:lnTo>
                  <a:close/>
                </a:path>
                <a:path w="152400" h="144144">
                  <a:moveTo>
                    <a:pt x="103183" y="18170"/>
                  </a:moveTo>
                  <a:lnTo>
                    <a:pt x="95345" y="18170"/>
                  </a:lnTo>
                  <a:lnTo>
                    <a:pt x="130153" y="124872"/>
                  </a:lnTo>
                  <a:lnTo>
                    <a:pt x="22274" y="124872"/>
                  </a:lnTo>
                  <a:lnTo>
                    <a:pt x="20481" y="130179"/>
                  </a:lnTo>
                  <a:lnTo>
                    <a:pt x="140001" y="130179"/>
                  </a:lnTo>
                  <a:lnTo>
                    <a:pt x="103183" y="1817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323">
              <a:extLst>
                <a:ext uri="{FF2B5EF4-FFF2-40B4-BE49-F238E27FC236}">
                  <a16:creationId xmlns:a16="http://schemas.microsoft.com/office/drawing/2014/main" id="{42F76B67-B16E-D148-F509-06A7D69868ED}"/>
                </a:ext>
              </a:extLst>
            </p:cNvPr>
            <p:cNvSpPr/>
            <p:nvPr/>
          </p:nvSpPr>
          <p:spPr>
            <a:xfrm>
              <a:off x="10689844" y="195453"/>
              <a:ext cx="27226" cy="47908"/>
            </a:xfrm>
            <a:custGeom>
              <a:avLst/>
              <a:gdLst/>
              <a:ahLst/>
              <a:cxnLst/>
              <a:rect l="l" t="t" r="r" b="b"/>
              <a:pathLst>
                <a:path w="49529" h="73660">
                  <a:moveTo>
                    <a:pt x="0" y="0"/>
                  </a:moveTo>
                  <a:lnTo>
                    <a:pt x="49135" y="0"/>
                  </a:lnTo>
                  <a:lnTo>
                    <a:pt x="49135" y="73448"/>
                  </a:lnTo>
                  <a:lnTo>
                    <a:pt x="0" y="73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324">
              <a:extLst>
                <a:ext uri="{FF2B5EF4-FFF2-40B4-BE49-F238E27FC236}">
                  <a16:creationId xmlns:a16="http://schemas.microsoft.com/office/drawing/2014/main" id="{7F51B127-2543-C87C-4874-71F99BD368A6}"/>
                </a:ext>
              </a:extLst>
            </p:cNvPr>
            <p:cNvSpPr/>
            <p:nvPr/>
          </p:nvSpPr>
          <p:spPr>
            <a:xfrm>
              <a:off x="10687737" y="192959"/>
              <a:ext cx="31415" cy="52864"/>
            </a:xfrm>
            <a:custGeom>
              <a:avLst/>
              <a:gdLst/>
              <a:ahLst/>
              <a:cxnLst/>
              <a:rect l="l" t="t" r="r" b="b"/>
              <a:pathLst>
                <a:path w="57150" h="81280">
                  <a:moveTo>
                    <a:pt x="52969" y="0"/>
                  </a:moveTo>
                  <a:lnTo>
                    <a:pt x="0" y="0"/>
                  </a:lnTo>
                  <a:lnTo>
                    <a:pt x="0" y="81015"/>
                  </a:lnTo>
                  <a:lnTo>
                    <a:pt x="56803" y="81015"/>
                  </a:lnTo>
                  <a:lnTo>
                    <a:pt x="56803" y="73448"/>
                  </a:lnTo>
                  <a:lnTo>
                    <a:pt x="7567" y="73448"/>
                  </a:lnTo>
                  <a:lnTo>
                    <a:pt x="7567" y="7566"/>
                  </a:lnTo>
                  <a:lnTo>
                    <a:pt x="49236" y="7566"/>
                  </a:lnTo>
                  <a:lnTo>
                    <a:pt x="49236" y="3833"/>
                  </a:lnTo>
                  <a:lnTo>
                    <a:pt x="52969" y="3833"/>
                  </a:lnTo>
                  <a:lnTo>
                    <a:pt x="52969" y="0"/>
                  </a:lnTo>
                  <a:close/>
                </a:path>
                <a:path w="57150" h="81280">
                  <a:moveTo>
                    <a:pt x="52969" y="3833"/>
                  </a:moveTo>
                  <a:lnTo>
                    <a:pt x="49236" y="3833"/>
                  </a:lnTo>
                  <a:lnTo>
                    <a:pt x="49236" y="73448"/>
                  </a:lnTo>
                  <a:lnTo>
                    <a:pt x="56803" y="73448"/>
                  </a:lnTo>
                  <a:lnTo>
                    <a:pt x="56803" y="7566"/>
                  </a:lnTo>
                  <a:lnTo>
                    <a:pt x="52969" y="7566"/>
                  </a:lnTo>
                  <a:lnTo>
                    <a:pt x="52969" y="3833"/>
                  </a:lnTo>
                  <a:close/>
                </a:path>
                <a:path w="57150" h="81280">
                  <a:moveTo>
                    <a:pt x="56803" y="0"/>
                  </a:moveTo>
                  <a:lnTo>
                    <a:pt x="52969" y="0"/>
                  </a:lnTo>
                  <a:lnTo>
                    <a:pt x="52969" y="7566"/>
                  </a:lnTo>
                  <a:lnTo>
                    <a:pt x="56803" y="7566"/>
                  </a:lnTo>
                  <a:lnTo>
                    <a:pt x="5680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325">
              <a:extLst>
                <a:ext uri="{FF2B5EF4-FFF2-40B4-BE49-F238E27FC236}">
                  <a16:creationId xmlns:a16="http://schemas.microsoft.com/office/drawing/2014/main" id="{8484FF9D-D3E1-2EAF-2863-5BB254D4F818}"/>
                </a:ext>
              </a:extLst>
            </p:cNvPr>
            <p:cNvSpPr/>
            <p:nvPr/>
          </p:nvSpPr>
          <p:spPr>
            <a:xfrm>
              <a:off x="10686905" y="191975"/>
              <a:ext cx="33160" cy="55342"/>
            </a:xfrm>
            <a:custGeom>
              <a:avLst/>
              <a:gdLst/>
              <a:ahLst/>
              <a:cxnLst/>
              <a:rect l="l" t="t" r="r" b="b"/>
              <a:pathLst>
                <a:path w="60325" h="85089">
                  <a:moveTo>
                    <a:pt x="57509" y="0"/>
                  </a:moveTo>
                  <a:lnTo>
                    <a:pt x="2320" y="0"/>
                  </a:lnTo>
                  <a:lnTo>
                    <a:pt x="0" y="2320"/>
                  </a:lnTo>
                  <a:lnTo>
                    <a:pt x="0" y="81822"/>
                  </a:lnTo>
                  <a:lnTo>
                    <a:pt x="2320" y="84848"/>
                  </a:lnTo>
                  <a:lnTo>
                    <a:pt x="57509" y="84848"/>
                  </a:lnTo>
                  <a:lnTo>
                    <a:pt x="59830" y="81822"/>
                  </a:lnTo>
                  <a:lnTo>
                    <a:pt x="59830" y="73448"/>
                  </a:lnTo>
                  <a:lnTo>
                    <a:pt x="10593" y="73448"/>
                  </a:lnTo>
                  <a:lnTo>
                    <a:pt x="10593" y="10593"/>
                  </a:lnTo>
                  <a:lnTo>
                    <a:pt x="59830" y="10593"/>
                  </a:lnTo>
                  <a:lnTo>
                    <a:pt x="59830" y="2320"/>
                  </a:lnTo>
                  <a:lnTo>
                    <a:pt x="57509" y="0"/>
                  </a:lnTo>
                  <a:close/>
                </a:path>
                <a:path w="60325" h="85089">
                  <a:moveTo>
                    <a:pt x="59830" y="10593"/>
                  </a:moveTo>
                  <a:lnTo>
                    <a:pt x="49236" y="10593"/>
                  </a:lnTo>
                  <a:lnTo>
                    <a:pt x="49236" y="73448"/>
                  </a:lnTo>
                  <a:lnTo>
                    <a:pt x="59830" y="73448"/>
                  </a:lnTo>
                  <a:lnTo>
                    <a:pt x="59830" y="1059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326">
              <a:extLst>
                <a:ext uri="{FF2B5EF4-FFF2-40B4-BE49-F238E27FC236}">
                  <a16:creationId xmlns:a16="http://schemas.microsoft.com/office/drawing/2014/main" id="{EB777F45-9EB6-0BDD-8075-530857950E43}"/>
                </a:ext>
              </a:extLst>
            </p:cNvPr>
            <p:cNvSpPr/>
            <p:nvPr/>
          </p:nvSpPr>
          <p:spPr>
            <a:xfrm>
              <a:off x="10684853" y="189547"/>
              <a:ext cx="37000" cy="60298"/>
            </a:xfrm>
            <a:custGeom>
              <a:avLst/>
              <a:gdLst/>
              <a:ahLst/>
              <a:cxnLst/>
              <a:rect l="l" t="t" r="r" b="b"/>
              <a:pathLst>
                <a:path w="67310" h="92710">
                  <a:moveTo>
                    <a:pt x="63563" y="0"/>
                  </a:moveTo>
                  <a:lnTo>
                    <a:pt x="3733" y="0"/>
                  </a:lnTo>
                  <a:lnTo>
                    <a:pt x="0" y="3732"/>
                  </a:lnTo>
                  <a:lnTo>
                    <a:pt x="0" y="87774"/>
                  </a:lnTo>
                  <a:lnTo>
                    <a:pt x="3733" y="92314"/>
                  </a:lnTo>
                  <a:lnTo>
                    <a:pt x="58216" y="92314"/>
                  </a:lnTo>
                  <a:lnTo>
                    <a:pt x="58216" y="84748"/>
                  </a:lnTo>
                  <a:lnTo>
                    <a:pt x="8273" y="84748"/>
                  </a:lnTo>
                  <a:lnTo>
                    <a:pt x="7567" y="84041"/>
                  </a:lnTo>
                  <a:lnTo>
                    <a:pt x="7567" y="8273"/>
                  </a:lnTo>
                  <a:lnTo>
                    <a:pt x="8273" y="7566"/>
                  </a:lnTo>
                  <a:lnTo>
                    <a:pt x="67296" y="7566"/>
                  </a:lnTo>
                  <a:lnTo>
                    <a:pt x="67296" y="3732"/>
                  </a:lnTo>
                  <a:lnTo>
                    <a:pt x="63563" y="0"/>
                  </a:lnTo>
                  <a:close/>
                </a:path>
                <a:path w="67310" h="92710">
                  <a:moveTo>
                    <a:pt x="67296" y="7566"/>
                  </a:moveTo>
                  <a:lnTo>
                    <a:pt x="59023" y="7566"/>
                  </a:lnTo>
                  <a:lnTo>
                    <a:pt x="59729" y="8273"/>
                  </a:lnTo>
                  <a:lnTo>
                    <a:pt x="59729" y="84041"/>
                  </a:lnTo>
                  <a:lnTo>
                    <a:pt x="59023" y="84748"/>
                  </a:lnTo>
                  <a:lnTo>
                    <a:pt x="58216" y="84748"/>
                  </a:lnTo>
                  <a:lnTo>
                    <a:pt x="58216" y="92314"/>
                  </a:lnTo>
                  <a:lnTo>
                    <a:pt x="63563" y="92314"/>
                  </a:lnTo>
                  <a:lnTo>
                    <a:pt x="67296" y="87774"/>
                  </a:lnTo>
                  <a:lnTo>
                    <a:pt x="67296" y="7566"/>
                  </a:lnTo>
                  <a:close/>
                </a:path>
                <a:path w="67310" h="92710">
                  <a:moveTo>
                    <a:pt x="56702" y="10593"/>
                  </a:moveTo>
                  <a:lnTo>
                    <a:pt x="10593" y="10593"/>
                  </a:lnTo>
                  <a:lnTo>
                    <a:pt x="10593" y="81015"/>
                  </a:lnTo>
                  <a:lnTo>
                    <a:pt x="14327" y="81015"/>
                  </a:lnTo>
                  <a:lnTo>
                    <a:pt x="14327" y="73448"/>
                  </a:lnTo>
                  <a:lnTo>
                    <a:pt x="18161" y="73448"/>
                  </a:lnTo>
                  <a:lnTo>
                    <a:pt x="18161" y="18160"/>
                  </a:lnTo>
                  <a:lnTo>
                    <a:pt x="56702" y="18160"/>
                  </a:lnTo>
                  <a:lnTo>
                    <a:pt x="56702" y="10593"/>
                  </a:lnTo>
                  <a:close/>
                </a:path>
                <a:path w="67310" h="92710">
                  <a:moveTo>
                    <a:pt x="18161" y="73448"/>
                  </a:moveTo>
                  <a:lnTo>
                    <a:pt x="14327" y="73448"/>
                  </a:lnTo>
                  <a:lnTo>
                    <a:pt x="14327" y="81015"/>
                  </a:lnTo>
                  <a:lnTo>
                    <a:pt x="56702" y="81015"/>
                  </a:lnTo>
                  <a:lnTo>
                    <a:pt x="56702" y="77181"/>
                  </a:lnTo>
                  <a:lnTo>
                    <a:pt x="18161" y="77181"/>
                  </a:lnTo>
                  <a:lnTo>
                    <a:pt x="18161" y="73448"/>
                  </a:lnTo>
                  <a:close/>
                </a:path>
                <a:path w="67310" h="92710">
                  <a:moveTo>
                    <a:pt x="56702" y="18160"/>
                  </a:moveTo>
                  <a:lnTo>
                    <a:pt x="49135" y="18160"/>
                  </a:lnTo>
                  <a:lnTo>
                    <a:pt x="49135" y="73448"/>
                  </a:lnTo>
                  <a:lnTo>
                    <a:pt x="18161" y="73448"/>
                  </a:lnTo>
                  <a:lnTo>
                    <a:pt x="18161" y="77181"/>
                  </a:lnTo>
                  <a:lnTo>
                    <a:pt x="56702" y="77181"/>
                  </a:lnTo>
                  <a:lnTo>
                    <a:pt x="56702" y="1816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327">
              <a:extLst>
                <a:ext uri="{FF2B5EF4-FFF2-40B4-BE49-F238E27FC236}">
                  <a16:creationId xmlns:a16="http://schemas.microsoft.com/office/drawing/2014/main" id="{E347E35C-9254-419C-4770-4E230A923348}"/>
                </a:ext>
              </a:extLst>
            </p:cNvPr>
            <p:cNvSpPr/>
            <p:nvPr/>
          </p:nvSpPr>
          <p:spPr>
            <a:xfrm>
              <a:off x="10664056" y="431713"/>
              <a:ext cx="7749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7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328">
              <a:extLst>
                <a:ext uri="{FF2B5EF4-FFF2-40B4-BE49-F238E27FC236}">
                  <a16:creationId xmlns:a16="http://schemas.microsoft.com/office/drawing/2014/main" id="{DA4F75B0-2325-BA8A-6945-04697ED5B0A7}"/>
                </a:ext>
              </a:extLst>
            </p:cNvPr>
            <p:cNvSpPr/>
            <p:nvPr/>
          </p:nvSpPr>
          <p:spPr>
            <a:xfrm>
              <a:off x="10661116" y="431467"/>
              <a:ext cx="83423" cy="0"/>
            </a:xfrm>
            <a:custGeom>
              <a:avLst/>
              <a:gdLst/>
              <a:ahLst/>
              <a:cxnLst/>
              <a:rect l="l" t="t" r="r" b="b"/>
              <a:pathLst>
                <a:path w="151764">
                  <a:moveTo>
                    <a:pt x="0" y="0"/>
                  </a:moveTo>
                  <a:lnTo>
                    <a:pt x="151341" y="0"/>
                  </a:lnTo>
                </a:path>
              </a:pathLst>
            </a:custGeom>
            <a:ln w="1135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329">
              <a:extLst>
                <a:ext uri="{FF2B5EF4-FFF2-40B4-BE49-F238E27FC236}">
                  <a16:creationId xmlns:a16="http://schemas.microsoft.com/office/drawing/2014/main" id="{48B7AA2C-280D-68BB-29C8-59F8230E123A}"/>
                </a:ext>
              </a:extLst>
            </p:cNvPr>
            <p:cNvSpPr/>
            <p:nvPr/>
          </p:nvSpPr>
          <p:spPr>
            <a:xfrm>
              <a:off x="10659064" y="425315"/>
              <a:ext cx="87612" cy="12390"/>
            </a:xfrm>
            <a:custGeom>
              <a:avLst/>
              <a:gdLst/>
              <a:ahLst/>
              <a:cxnLst/>
              <a:rect l="l" t="t" r="r" b="b"/>
              <a:pathLst>
                <a:path w="159385" h="19050">
                  <a:moveTo>
                    <a:pt x="155074" y="0"/>
                  </a:moveTo>
                  <a:lnTo>
                    <a:pt x="37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733" y="18916"/>
                  </a:lnTo>
                  <a:lnTo>
                    <a:pt x="149828" y="18916"/>
                  </a:lnTo>
                  <a:lnTo>
                    <a:pt x="149828" y="11350"/>
                  </a:lnTo>
                  <a:lnTo>
                    <a:pt x="8273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273" y="7566"/>
                  </a:lnTo>
                  <a:lnTo>
                    <a:pt x="158908" y="7566"/>
                  </a:lnTo>
                  <a:lnTo>
                    <a:pt x="158908" y="4540"/>
                  </a:lnTo>
                  <a:lnTo>
                    <a:pt x="155074" y="0"/>
                  </a:lnTo>
                  <a:close/>
                </a:path>
                <a:path w="159385" h="19050">
                  <a:moveTo>
                    <a:pt x="158908" y="7566"/>
                  </a:moveTo>
                  <a:lnTo>
                    <a:pt x="150534" y="7566"/>
                  </a:lnTo>
                  <a:lnTo>
                    <a:pt x="151341" y="8323"/>
                  </a:lnTo>
                  <a:lnTo>
                    <a:pt x="151341" y="10593"/>
                  </a:lnTo>
                  <a:lnTo>
                    <a:pt x="150534" y="11350"/>
                  </a:lnTo>
                  <a:lnTo>
                    <a:pt x="149828" y="11350"/>
                  </a:lnTo>
                  <a:lnTo>
                    <a:pt x="149828" y="18916"/>
                  </a:lnTo>
                  <a:lnTo>
                    <a:pt x="155074" y="18916"/>
                  </a:lnTo>
                  <a:lnTo>
                    <a:pt x="158908" y="14376"/>
                  </a:lnTo>
                  <a:lnTo>
                    <a:pt x="158908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330">
              <a:extLst>
                <a:ext uri="{FF2B5EF4-FFF2-40B4-BE49-F238E27FC236}">
                  <a16:creationId xmlns:a16="http://schemas.microsoft.com/office/drawing/2014/main" id="{73D248E4-52BE-821D-BB1C-73122051CAF3}"/>
                </a:ext>
              </a:extLst>
            </p:cNvPr>
            <p:cNvSpPr/>
            <p:nvPr/>
          </p:nvSpPr>
          <p:spPr>
            <a:xfrm>
              <a:off x="10664056" y="559190"/>
              <a:ext cx="7749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7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331">
              <a:extLst>
                <a:ext uri="{FF2B5EF4-FFF2-40B4-BE49-F238E27FC236}">
                  <a16:creationId xmlns:a16="http://schemas.microsoft.com/office/drawing/2014/main" id="{A363A5D8-A15F-526C-8834-A715D1DD6CF6}"/>
                </a:ext>
              </a:extLst>
            </p:cNvPr>
            <p:cNvSpPr/>
            <p:nvPr/>
          </p:nvSpPr>
          <p:spPr>
            <a:xfrm>
              <a:off x="10660728" y="558944"/>
              <a:ext cx="83773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47" y="0"/>
                  </a:lnTo>
                </a:path>
              </a:pathLst>
            </a:custGeom>
            <a:ln w="1135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332">
              <a:extLst>
                <a:ext uri="{FF2B5EF4-FFF2-40B4-BE49-F238E27FC236}">
                  <a16:creationId xmlns:a16="http://schemas.microsoft.com/office/drawing/2014/main" id="{0D5DEE69-2878-9B91-D204-2EC60C543622}"/>
                </a:ext>
              </a:extLst>
            </p:cNvPr>
            <p:cNvSpPr/>
            <p:nvPr/>
          </p:nvSpPr>
          <p:spPr>
            <a:xfrm>
              <a:off x="10658620" y="552792"/>
              <a:ext cx="87961" cy="12390"/>
            </a:xfrm>
            <a:custGeom>
              <a:avLst/>
              <a:gdLst/>
              <a:ahLst/>
              <a:cxnLst/>
              <a:rect l="l" t="t" r="r" b="b"/>
              <a:pathLst>
                <a:path w="160020" h="19050">
                  <a:moveTo>
                    <a:pt x="155881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27"/>
                  </a:lnTo>
                  <a:lnTo>
                    <a:pt x="150635" y="18927"/>
                  </a:lnTo>
                  <a:lnTo>
                    <a:pt x="150635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59715" y="7566"/>
                  </a:lnTo>
                  <a:lnTo>
                    <a:pt x="159715" y="4540"/>
                  </a:lnTo>
                  <a:lnTo>
                    <a:pt x="155881" y="0"/>
                  </a:lnTo>
                  <a:close/>
                </a:path>
                <a:path w="160020" h="19050">
                  <a:moveTo>
                    <a:pt x="159715" y="7566"/>
                  </a:moveTo>
                  <a:lnTo>
                    <a:pt x="151341" y="7566"/>
                  </a:lnTo>
                  <a:lnTo>
                    <a:pt x="152148" y="8323"/>
                  </a:lnTo>
                  <a:lnTo>
                    <a:pt x="152148" y="10593"/>
                  </a:lnTo>
                  <a:lnTo>
                    <a:pt x="151341" y="11350"/>
                  </a:lnTo>
                  <a:lnTo>
                    <a:pt x="150635" y="11350"/>
                  </a:lnTo>
                  <a:lnTo>
                    <a:pt x="150635" y="18927"/>
                  </a:lnTo>
                  <a:lnTo>
                    <a:pt x="155881" y="18927"/>
                  </a:lnTo>
                  <a:lnTo>
                    <a:pt x="159715" y="14376"/>
                  </a:lnTo>
                  <a:lnTo>
                    <a:pt x="159715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333">
              <a:extLst>
                <a:ext uri="{FF2B5EF4-FFF2-40B4-BE49-F238E27FC236}">
                  <a16:creationId xmlns:a16="http://schemas.microsoft.com/office/drawing/2014/main" id="{ED937FDB-532E-5C7E-AB68-9F424C9983B4}"/>
                </a:ext>
              </a:extLst>
            </p:cNvPr>
            <p:cNvSpPr/>
            <p:nvPr/>
          </p:nvSpPr>
          <p:spPr>
            <a:xfrm>
              <a:off x="10664056" y="693564"/>
              <a:ext cx="7749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7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334">
              <a:extLst>
                <a:ext uri="{FF2B5EF4-FFF2-40B4-BE49-F238E27FC236}">
                  <a16:creationId xmlns:a16="http://schemas.microsoft.com/office/drawing/2014/main" id="{AD475FC7-39EB-33F3-23EE-6F60CE664B6C}"/>
                </a:ext>
              </a:extLst>
            </p:cNvPr>
            <p:cNvSpPr/>
            <p:nvPr/>
          </p:nvSpPr>
          <p:spPr>
            <a:xfrm>
              <a:off x="10660728" y="693564"/>
              <a:ext cx="83773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47" y="0"/>
                  </a:lnTo>
                </a:path>
              </a:pathLst>
            </a:custGeom>
            <a:ln w="1059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335">
              <a:extLst>
                <a:ext uri="{FF2B5EF4-FFF2-40B4-BE49-F238E27FC236}">
                  <a16:creationId xmlns:a16="http://schemas.microsoft.com/office/drawing/2014/main" id="{DCFE8A20-5B05-3A54-0CBB-206C3DBA4D3F}"/>
                </a:ext>
              </a:extLst>
            </p:cNvPr>
            <p:cNvSpPr/>
            <p:nvPr/>
          </p:nvSpPr>
          <p:spPr>
            <a:xfrm>
              <a:off x="10658620" y="687658"/>
              <a:ext cx="87961" cy="11977"/>
            </a:xfrm>
            <a:custGeom>
              <a:avLst/>
              <a:gdLst/>
              <a:ahLst/>
              <a:cxnLst/>
              <a:rect l="l" t="t" r="r" b="b"/>
              <a:pathLst>
                <a:path w="160020" h="18414">
                  <a:moveTo>
                    <a:pt x="155881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4540" y="18160"/>
                  </a:lnTo>
                  <a:lnTo>
                    <a:pt x="150635" y="18160"/>
                  </a:lnTo>
                  <a:lnTo>
                    <a:pt x="150635" y="10593"/>
                  </a:lnTo>
                  <a:lnTo>
                    <a:pt x="8374" y="10593"/>
                  </a:lnTo>
                  <a:lnTo>
                    <a:pt x="7567" y="9836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59715" y="7566"/>
                  </a:lnTo>
                  <a:lnTo>
                    <a:pt x="159715" y="3783"/>
                  </a:lnTo>
                  <a:lnTo>
                    <a:pt x="155881" y="0"/>
                  </a:lnTo>
                  <a:close/>
                </a:path>
                <a:path w="160020" h="18414">
                  <a:moveTo>
                    <a:pt x="159715" y="7566"/>
                  </a:moveTo>
                  <a:lnTo>
                    <a:pt x="151341" y="7566"/>
                  </a:lnTo>
                  <a:lnTo>
                    <a:pt x="152148" y="8323"/>
                  </a:lnTo>
                  <a:lnTo>
                    <a:pt x="152148" y="9836"/>
                  </a:lnTo>
                  <a:lnTo>
                    <a:pt x="151341" y="10593"/>
                  </a:lnTo>
                  <a:lnTo>
                    <a:pt x="150635" y="10593"/>
                  </a:lnTo>
                  <a:lnTo>
                    <a:pt x="150635" y="18160"/>
                  </a:lnTo>
                  <a:lnTo>
                    <a:pt x="155881" y="18160"/>
                  </a:lnTo>
                  <a:lnTo>
                    <a:pt x="159715" y="14376"/>
                  </a:lnTo>
                  <a:lnTo>
                    <a:pt x="159715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336">
              <a:extLst>
                <a:ext uri="{FF2B5EF4-FFF2-40B4-BE49-F238E27FC236}">
                  <a16:creationId xmlns:a16="http://schemas.microsoft.com/office/drawing/2014/main" id="{C3287552-FEA1-D857-3E42-A005F2D319EF}"/>
                </a:ext>
              </a:extLst>
            </p:cNvPr>
            <p:cNvSpPr/>
            <p:nvPr/>
          </p:nvSpPr>
          <p:spPr>
            <a:xfrm>
              <a:off x="10686073" y="218616"/>
              <a:ext cx="35254" cy="4956"/>
            </a:xfrm>
            <a:custGeom>
              <a:avLst/>
              <a:gdLst/>
              <a:ahLst/>
              <a:cxnLst/>
              <a:rect l="l" t="t" r="r" b="b"/>
              <a:pathLst>
                <a:path w="64135" h="7619">
                  <a:moveTo>
                    <a:pt x="0" y="0"/>
                  </a:moveTo>
                  <a:lnTo>
                    <a:pt x="63563" y="0"/>
                  </a:lnTo>
                  <a:lnTo>
                    <a:pt x="63563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337">
              <a:extLst>
                <a:ext uri="{FF2B5EF4-FFF2-40B4-BE49-F238E27FC236}">
                  <a16:creationId xmlns:a16="http://schemas.microsoft.com/office/drawing/2014/main" id="{2AACDB63-F742-128C-1041-FC8C20270904}"/>
                </a:ext>
              </a:extLst>
            </p:cNvPr>
            <p:cNvSpPr/>
            <p:nvPr/>
          </p:nvSpPr>
          <p:spPr>
            <a:xfrm>
              <a:off x="10682746" y="217632"/>
              <a:ext cx="41537" cy="7021"/>
            </a:xfrm>
            <a:custGeom>
              <a:avLst/>
              <a:gdLst/>
              <a:ahLst/>
              <a:cxnLst/>
              <a:rect l="l" t="t" r="r" b="b"/>
              <a:pathLst>
                <a:path w="75564" h="10794">
                  <a:moveTo>
                    <a:pt x="72644" y="0"/>
                  </a:moveTo>
                  <a:lnTo>
                    <a:pt x="3026" y="0"/>
                  </a:lnTo>
                  <a:lnTo>
                    <a:pt x="0" y="2219"/>
                  </a:lnTo>
                  <a:lnTo>
                    <a:pt x="0" y="8273"/>
                  </a:lnTo>
                  <a:lnTo>
                    <a:pt x="3026" y="10593"/>
                  </a:lnTo>
                  <a:lnTo>
                    <a:pt x="72644" y="10593"/>
                  </a:lnTo>
                  <a:lnTo>
                    <a:pt x="74964" y="8273"/>
                  </a:lnTo>
                  <a:lnTo>
                    <a:pt x="74964" y="2219"/>
                  </a:lnTo>
                  <a:lnTo>
                    <a:pt x="7264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338">
              <a:extLst>
                <a:ext uri="{FF2B5EF4-FFF2-40B4-BE49-F238E27FC236}">
                  <a16:creationId xmlns:a16="http://schemas.microsoft.com/office/drawing/2014/main" id="{86609BF3-1718-6E2B-036A-2883B6BD23E4}"/>
                </a:ext>
              </a:extLst>
            </p:cNvPr>
            <p:cNvSpPr/>
            <p:nvPr/>
          </p:nvSpPr>
          <p:spPr>
            <a:xfrm>
              <a:off x="10680694" y="215139"/>
              <a:ext cx="45377" cy="11977"/>
            </a:xfrm>
            <a:custGeom>
              <a:avLst/>
              <a:gdLst/>
              <a:ahLst/>
              <a:cxnLst/>
              <a:rect l="l" t="t" r="r" b="b"/>
              <a:pathLst>
                <a:path w="82550" h="18414">
                  <a:moveTo>
                    <a:pt x="78697" y="0"/>
                  </a:moveTo>
                  <a:lnTo>
                    <a:pt x="4540" y="0"/>
                  </a:lnTo>
                  <a:lnTo>
                    <a:pt x="0" y="3833"/>
                  </a:lnTo>
                  <a:lnTo>
                    <a:pt x="0" y="14427"/>
                  </a:lnTo>
                  <a:lnTo>
                    <a:pt x="4540" y="18160"/>
                  </a:lnTo>
                  <a:lnTo>
                    <a:pt x="73350" y="18160"/>
                  </a:lnTo>
                  <a:lnTo>
                    <a:pt x="73350" y="10593"/>
                  </a:lnTo>
                  <a:lnTo>
                    <a:pt x="8273" y="10593"/>
                  </a:lnTo>
                  <a:lnTo>
                    <a:pt x="7567" y="9887"/>
                  </a:lnTo>
                  <a:lnTo>
                    <a:pt x="7567" y="8373"/>
                  </a:lnTo>
                  <a:lnTo>
                    <a:pt x="8273" y="7566"/>
                  </a:lnTo>
                  <a:lnTo>
                    <a:pt x="82430" y="7566"/>
                  </a:lnTo>
                  <a:lnTo>
                    <a:pt x="82430" y="3833"/>
                  </a:lnTo>
                  <a:lnTo>
                    <a:pt x="78697" y="0"/>
                  </a:lnTo>
                  <a:close/>
                </a:path>
                <a:path w="82550" h="18414">
                  <a:moveTo>
                    <a:pt x="82430" y="7566"/>
                  </a:moveTo>
                  <a:lnTo>
                    <a:pt x="74157" y="7566"/>
                  </a:lnTo>
                  <a:lnTo>
                    <a:pt x="74863" y="8373"/>
                  </a:lnTo>
                  <a:lnTo>
                    <a:pt x="74863" y="9887"/>
                  </a:lnTo>
                  <a:lnTo>
                    <a:pt x="74157" y="10593"/>
                  </a:lnTo>
                  <a:lnTo>
                    <a:pt x="73350" y="10593"/>
                  </a:lnTo>
                  <a:lnTo>
                    <a:pt x="73350" y="18160"/>
                  </a:lnTo>
                  <a:lnTo>
                    <a:pt x="78697" y="18160"/>
                  </a:lnTo>
                  <a:lnTo>
                    <a:pt x="82430" y="14427"/>
                  </a:lnTo>
                  <a:lnTo>
                    <a:pt x="82430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339">
              <a:extLst>
                <a:ext uri="{FF2B5EF4-FFF2-40B4-BE49-F238E27FC236}">
                  <a16:creationId xmlns:a16="http://schemas.microsoft.com/office/drawing/2014/main" id="{42B6F777-0FAE-A246-D5B2-6F96A4FB695C}"/>
                </a:ext>
              </a:extLst>
            </p:cNvPr>
            <p:cNvSpPr/>
            <p:nvPr/>
          </p:nvSpPr>
          <p:spPr>
            <a:xfrm>
              <a:off x="10704819" y="350497"/>
              <a:ext cx="24783" cy="7434"/>
            </a:xfrm>
            <a:custGeom>
              <a:avLst/>
              <a:gdLst/>
              <a:ahLst/>
              <a:cxnLst/>
              <a:rect l="l" t="t" r="r" b="b"/>
              <a:pathLst>
                <a:path w="45085" h="11430">
                  <a:moveTo>
                    <a:pt x="42375" y="0"/>
                  </a:moveTo>
                  <a:lnTo>
                    <a:pt x="2219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2219" y="11350"/>
                  </a:lnTo>
                  <a:lnTo>
                    <a:pt x="42375" y="11350"/>
                  </a:lnTo>
                  <a:lnTo>
                    <a:pt x="44595" y="8323"/>
                  </a:lnTo>
                  <a:lnTo>
                    <a:pt x="44595" y="2270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340">
              <a:extLst>
                <a:ext uri="{FF2B5EF4-FFF2-40B4-BE49-F238E27FC236}">
                  <a16:creationId xmlns:a16="http://schemas.microsoft.com/office/drawing/2014/main" id="{41916644-8E9B-1BA9-24AC-8F28AF6F6AF9}"/>
                </a:ext>
              </a:extLst>
            </p:cNvPr>
            <p:cNvSpPr/>
            <p:nvPr/>
          </p:nvSpPr>
          <p:spPr>
            <a:xfrm>
              <a:off x="10702711" y="348036"/>
              <a:ext cx="28971" cy="12390"/>
            </a:xfrm>
            <a:custGeom>
              <a:avLst/>
              <a:gdLst/>
              <a:ahLst/>
              <a:cxnLst/>
              <a:rect l="l" t="t" r="r" b="b"/>
              <a:pathLst>
                <a:path w="52704" h="19050">
                  <a:moveTo>
                    <a:pt x="48429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833" y="18160"/>
                  </a:lnTo>
                  <a:lnTo>
                    <a:pt x="9080" y="18916"/>
                  </a:lnTo>
                  <a:lnTo>
                    <a:pt x="43182" y="18916"/>
                  </a:lnTo>
                  <a:lnTo>
                    <a:pt x="43182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52263" y="7566"/>
                  </a:lnTo>
                  <a:lnTo>
                    <a:pt x="52263" y="4540"/>
                  </a:lnTo>
                  <a:lnTo>
                    <a:pt x="48429" y="0"/>
                  </a:lnTo>
                  <a:close/>
                </a:path>
                <a:path w="52704" h="19050">
                  <a:moveTo>
                    <a:pt x="52263" y="7566"/>
                  </a:moveTo>
                  <a:lnTo>
                    <a:pt x="43889" y="7566"/>
                  </a:lnTo>
                  <a:lnTo>
                    <a:pt x="44696" y="8323"/>
                  </a:lnTo>
                  <a:lnTo>
                    <a:pt x="44696" y="10593"/>
                  </a:lnTo>
                  <a:lnTo>
                    <a:pt x="43889" y="11350"/>
                  </a:lnTo>
                  <a:lnTo>
                    <a:pt x="43182" y="11350"/>
                  </a:lnTo>
                  <a:lnTo>
                    <a:pt x="43182" y="18916"/>
                  </a:lnTo>
                  <a:lnTo>
                    <a:pt x="48429" y="18160"/>
                  </a:lnTo>
                  <a:lnTo>
                    <a:pt x="52263" y="14376"/>
                  </a:lnTo>
                  <a:lnTo>
                    <a:pt x="52263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341">
              <a:extLst>
                <a:ext uri="{FF2B5EF4-FFF2-40B4-BE49-F238E27FC236}">
                  <a16:creationId xmlns:a16="http://schemas.microsoft.com/office/drawing/2014/main" id="{496AA5D3-E016-81BD-5AAD-F4DC6EA51291}"/>
                </a:ext>
              </a:extLst>
            </p:cNvPr>
            <p:cNvSpPr/>
            <p:nvPr/>
          </p:nvSpPr>
          <p:spPr>
            <a:xfrm>
              <a:off x="10704819" y="383477"/>
              <a:ext cx="24783" cy="7021"/>
            </a:xfrm>
            <a:custGeom>
              <a:avLst/>
              <a:gdLst/>
              <a:ahLst/>
              <a:cxnLst/>
              <a:rect l="l" t="t" r="r" b="b"/>
              <a:pathLst>
                <a:path w="45085" h="10794">
                  <a:moveTo>
                    <a:pt x="42375" y="0"/>
                  </a:moveTo>
                  <a:lnTo>
                    <a:pt x="2219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2219" y="10593"/>
                  </a:lnTo>
                  <a:lnTo>
                    <a:pt x="42375" y="10593"/>
                  </a:lnTo>
                  <a:lnTo>
                    <a:pt x="44595" y="8323"/>
                  </a:lnTo>
                  <a:lnTo>
                    <a:pt x="44595" y="2270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342">
              <a:extLst>
                <a:ext uri="{FF2B5EF4-FFF2-40B4-BE49-F238E27FC236}">
                  <a16:creationId xmlns:a16="http://schemas.microsoft.com/office/drawing/2014/main" id="{5D5FDDC3-610E-D24A-B6E7-CE00891A7F99}"/>
                </a:ext>
              </a:extLst>
            </p:cNvPr>
            <p:cNvSpPr/>
            <p:nvPr/>
          </p:nvSpPr>
          <p:spPr>
            <a:xfrm>
              <a:off x="10702711" y="381016"/>
              <a:ext cx="28971" cy="11977"/>
            </a:xfrm>
            <a:custGeom>
              <a:avLst/>
              <a:gdLst/>
              <a:ahLst/>
              <a:cxnLst/>
              <a:rect l="l" t="t" r="r" b="b"/>
              <a:pathLst>
                <a:path w="52704" h="18414">
                  <a:moveTo>
                    <a:pt x="48429" y="0"/>
                  </a:moveTo>
                  <a:lnTo>
                    <a:pt x="3833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3833" y="18160"/>
                  </a:lnTo>
                  <a:lnTo>
                    <a:pt x="43182" y="18160"/>
                  </a:lnTo>
                  <a:lnTo>
                    <a:pt x="43182" y="10593"/>
                  </a:lnTo>
                  <a:lnTo>
                    <a:pt x="8374" y="10593"/>
                  </a:lnTo>
                  <a:lnTo>
                    <a:pt x="7567" y="9836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52263" y="7566"/>
                  </a:lnTo>
                  <a:lnTo>
                    <a:pt x="52263" y="3783"/>
                  </a:lnTo>
                  <a:lnTo>
                    <a:pt x="48429" y="0"/>
                  </a:lnTo>
                  <a:close/>
                </a:path>
                <a:path w="52704" h="18414">
                  <a:moveTo>
                    <a:pt x="52263" y="7566"/>
                  </a:moveTo>
                  <a:lnTo>
                    <a:pt x="43889" y="7566"/>
                  </a:lnTo>
                  <a:lnTo>
                    <a:pt x="44696" y="8323"/>
                  </a:lnTo>
                  <a:lnTo>
                    <a:pt x="44696" y="9836"/>
                  </a:lnTo>
                  <a:lnTo>
                    <a:pt x="43889" y="10593"/>
                  </a:lnTo>
                  <a:lnTo>
                    <a:pt x="43182" y="10593"/>
                  </a:lnTo>
                  <a:lnTo>
                    <a:pt x="43182" y="18160"/>
                  </a:lnTo>
                  <a:lnTo>
                    <a:pt x="48429" y="18160"/>
                  </a:lnTo>
                  <a:lnTo>
                    <a:pt x="52263" y="14376"/>
                  </a:lnTo>
                  <a:lnTo>
                    <a:pt x="52263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343">
              <a:extLst>
                <a:ext uri="{FF2B5EF4-FFF2-40B4-BE49-F238E27FC236}">
                  <a16:creationId xmlns:a16="http://schemas.microsoft.com/office/drawing/2014/main" id="{C1C1FE1E-DCD8-5471-E337-F1CFE67CB848}"/>
                </a:ext>
              </a:extLst>
            </p:cNvPr>
            <p:cNvSpPr/>
            <p:nvPr/>
          </p:nvSpPr>
          <p:spPr>
            <a:xfrm>
              <a:off x="10703987" y="461733"/>
              <a:ext cx="24783" cy="7434"/>
            </a:xfrm>
            <a:custGeom>
              <a:avLst/>
              <a:gdLst/>
              <a:ahLst/>
              <a:cxnLst/>
              <a:rect l="l" t="t" r="r" b="b"/>
              <a:pathLst>
                <a:path w="45085" h="11430">
                  <a:moveTo>
                    <a:pt x="42375" y="0"/>
                  </a:moveTo>
                  <a:lnTo>
                    <a:pt x="2219" y="0"/>
                  </a:lnTo>
                  <a:lnTo>
                    <a:pt x="0" y="3026"/>
                  </a:lnTo>
                  <a:lnTo>
                    <a:pt x="0" y="9080"/>
                  </a:lnTo>
                  <a:lnTo>
                    <a:pt x="2219" y="11360"/>
                  </a:lnTo>
                  <a:lnTo>
                    <a:pt x="42375" y="11360"/>
                  </a:lnTo>
                  <a:lnTo>
                    <a:pt x="44595" y="9080"/>
                  </a:lnTo>
                  <a:lnTo>
                    <a:pt x="44595" y="3026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344">
              <a:extLst>
                <a:ext uri="{FF2B5EF4-FFF2-40B4-BE49-F238E27FC236}">
                  <a16:creationId xmlns:a16="http://schemas.microsoft.com/office/drawing/2014/main" id="{5481880D-E14F-F5DC-C8D9-13621D79F853}"/>
                </a:ext>
              </a:extLst>
            </p:cNvPr>
            <p:cNvSpPr/>
            <p:nvPr/>
          </p:nvSpPr>
          <p:spPr>
            <a:xfrm>
              <a:off x="10701880" y="459272"/>
              <a:ext cx="28971" cy="12390"/>
            </a:xfrm>
            <a:custGeom>
              <a:avLst/>
              <a:gdLst/>
              <a:ahLst/>
              <a:cxnLst/>
              <a:rect l="l" t="t" r="r" b="b"/>
              <a:pathLst>
                <a:path w="52704" h="19050">
                  <a:moveTo>
                    <a:pt x="48429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86"/>
                  </a:lnTo>
                  <a:lnTo>
                    <a:pt x="3833" y="18927"/>
                  </a:lnTo>
                  <a:lnTo>
                    <a:pt x="43182" y="18927"/>
                  </a:lnTo>
                  <a:lnTo>
                    <a:pt x="43182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52263" y="7566"/>
                  </a:lnTo>
                  <a:lnTo>
                    <a:pt x="52263" y="4540"/>
                  </a:lnTo>
                  <a:lnTo>
                    <a:pt x="48429" y="0"/>
                  </a:lnTo>
                  <a:close/>
                </a:path>
                <a:path w="52704" h="19050">
                  <a:moveTo>
                    <a:pt x="52263" y="7566"/>
                  </a:moveTo>
                  <a:lnTo>
                    <a:pt x="43889" y="7566"/>
                  </a:lnTo>
                  <a:lnTo>
                    <a:pt x="44696" y="8323"/>
                  </a:lnTo>
                  <a:lnTo>
                    <a:pt x="44696" y="10593"/>
                  </a:lnTo>
                  <a:lnTo>
                    <a:pt x="43889" y="11350"/>
                  </a:lnTo>
                  <a:lnTo>
                    <a:pt x="43182" y="11350"/>
                  </a:lnTo>
                  <a:lnTo>
                    <a:pt x="43182" y="18927"/>
                  </a:lnTo>
                  <a:lnTo>
                    <a:pt x="48429" y="18927"/>
                  </a:lnTo>
                  <a:lnTo>
                    <a:pt x="52263" y="14386"/>
                  </a:lnTo>
                  <a:lnTo>
                    <a:pt x="52263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345">
              <a:extLst>
                <a:ext uri="{FF2B5EF4-FFF2-40B4-BE49-F238E27FC236}">
                  <a16:creationId xmlns:a16="http://schemas.microsoft.com/office/drawing/2014/main" id="{E841AC65-1F75-7FC8-042D-A01221FCD7ED}"/>
                </a:ext>
              </a:extLst>
            </p:cNvPr>
            <p:cNvSpPr/>
            <p:nvPr/>
          </p:nvSpPr>
          <p:spPr>
            <a:xfrm>
              <a:off x="10703987" y="503571"/>
              <a:ext cx="24783" cy="7434"/>
            </a:xfrm>
            <a:custGeom>
              <a:avLst/>
              <a:gdLst/>
              <a:ahLst/>
              <a:cxnLst/>
              <a:rect l="l" t="t" r="r" b="b"/>
              <a:pathLst>
                <a:path w="45085" h="11430">
                  <a:moveTo>
                    <a:pt x="42375" y="0"/>
                  </a:moveTo>
                  <a:lnTo>
                    <a:pt x="2219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2219" y="11350"/>
                  </a:lnTo>
                  <a:lnTo>
                    <a:pt x="42375" y="11350"/>
                  </a:lnTo>
                  <a:lnTo>
                    <a:pt x="44595" y="8323"/>
                  </a:lnTo>
                  <a:lnTo>
                    <a:pt x="44595" y="2270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346">
              <a:extLst>
                <a:ext uri="{FF2B5EF4-FFF2-40B4-BE49-F238E27FC236}">
                  <a16:creationId xmlns:a16="http://schemas.microsoft.com/office/drawing/2014/main" id="{A9D388CE-07AA-105F-33A9-6A9EE5B219CA}"/>
                </a:ext>
              </a:extLst>
            </p:cNvPr>
            <p:cNvSpPr/>
            <p:nvPr/>
          </p:nvSpPr>
          <p:spPr>
            <a:xfrm>
              <a:off x="10701880" y="501111"/>
              <a:ext cx="28971" cy="12390"/>
            </a:xfrm>
            <a:custGeom>
              <a:avLst/>
              <a:gdLst/>
              <a:ahLst/>
              <a:cxnLst/>
              <a:rect l="l" t="t" r="r" b="b"/>
              <a:pathLst>
                <a:path w="52704" h="19050">
                  <a:moveTo>
                    <a:pt x="48429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833" y="18916"/>
                  </a:lnTo>
                  <a:lnTo>
                    <a:pt x="43182" y="18916"/>
                  </a:lnTo>
                  <a:lnTo>
                    <a:pt x="43182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52263" y="7566"/>
                  </a:lnTo>
                  <a:lnTo>
                    <a:pt x="52263" y="4540"/>
                  </a:lnTo>
                  <a:lnTo>
                    <a:pt x="48429" y="0"/>
                  </a:lnTo>
                  <a:close/>
                </a:path>
                <a:path w="52704" h="19050">
                  <a:moveTo>
                    <a:pt x="52263" y="7566"/>
                  </a:moveTo>
                  <a:lnTo>
                    <a:pt x="43889" y="7566"/>
                  </a:lnTo>
                  <a:lnTo>
                    <a:pt x="44696" y="8323"/>
                  </a:lnTo>
                  <a:lnTo>
                    <a:pt x="44696" y="10593"/>
                  </a:lnTo>
                  <a:lnTo>
                    <a:pt x="43889" y="11350"/>
                  </a:lnTo>
                  <a:lnTo>
                    <a:pt x="43182" y="11350"/>
                  </a:lnTo>
                  <a:lnTo>
                    <a:pt x="43182" y="18916"/>
                  </a:lnTo>
                  <a:lnTo>
                    <a:pt x="48429" y="18916"/>
                  </a:lnTo>
                  <a:lnTo>
                    <a:pt x="52263" y="14376"/>
                  </a:lnTo>
                  <a:lnTo>
                    <a:pt x="52263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347">
              <a:extLst>
                <a:ext uri="{FF2B5EF4-FFF2-40B4-BE49-F238E27FC236}">
                  <a16:creationId xmlns:a16="http://schemas.microsoft.com/office/drawing/2014/main" id="{0DC63EFE-5399-CEB6-FA9F-C378F85F390B}"/>
                </a:ext>
              </a:extLst>
            </p:cNvPr>
            <p:cNvSpPr/>
            <p:nvPr/>
          </p:nvSpPr>
          <p:spPr>
            <a:xfrm>
              <a:off x="10650689" y="459272"/>
              <a:ext cx="17801" cy="63602"/>
            </a:xfrm>
            <a:custGeom>
              <a:avLst/>
              <a:gdLst/>
              <a:ahLst/>
              <a:cxnLst/>
              <a:rect l="l" t="t" r="r" b="b"/>
              <a:pathLst>
                <a:path w="32385" h="97789">
                  <a:moveTo>
                    <a:pt x="24315" y="0"/>
                  </a:moveTo>
                  <a:lnTo>
                    <a:pt x="6860" y="0"/>
                  </a:lnTo>
                  <a:lnTo>
                    <a:pt x="0" y="7566"/>
                  </a:lnTo>
                  <a:lnTo>
                    <a:pt x="0" y="90064"/>
                  </a:lnTo>
                  <a:lnTo>
                    <a:pt x="6860" y="97631"/>
                  </a:lnTo>
                  <a:lnTo>
                    <a:pt x="24315" y="97631"/>
                  </a:lnTo>
                  <a:lnTo>
                    <a:pt x="31882" y="90064"/>
                  </a:lnTo>
                  <a:lnTo>
                    <a:pt x="31882" y="7566"/>
                  </a:lnTo>
                  <a:lnTo>
                    <a:pt x="24315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348">
              <a:extLst>
                <a:ext uri="{FF2B5EF4-FFF2-40B4-BE49-F238E27FC236}">
                  <a16:creationId xmlns:a16="http://schemas.microsoft.com/office/drawing/2014/main" id="{4B07EE8A-8D82-6525-4199-CA2B7F87E625}"/>
                </a:ext>
              </a:extLst>
            </p:cNvPr>
            <p:cNvSpPr/>
            <p:nvPr/>
          </p:nvSpPr>
          <p:spPr>
            <a:xfrm>
              <a:off x="10648637" y="456812"/>
              <a:ext cx="21641" cy="68558"/>
            </a:xfrm>
            <a:custGeom>
              <a:avLst/>
              <a:gdLst/>
              <a:ahLst/>
              <a:cxnLst/>
              <a:rect l="l" t="t" r="r" b="b"/>
              <a:pathLst>
                <a:path w="39370" h="105410">
                  <a:moveTo>
                    <a:pt x="19674" y="0"/>
                  </a:moveTo>
                  <a:lnTo>
                    <a:pt x="11790" y="1584"/>
                  </a:lnTo>
                  <a:lnTo>
                    <a:pt x="5561" y="5865"/>
                  </a:lnTo>
                  <a:lnTo>
                    <a:pt x="1470" y="12134"/>
                  </a:lnTo>
                  <a:lnTo>
                    <a:pt x="0" y="19683"/>
                  </a:lnTo>
                  <a:lnTo>
                    <a:pt x="0" y="85514"/>
                  </a:lnTo>
                  <a:lnTo>
                    <a:pt x="1470" y="93063"/>
                  </a:lnTo>
                  <a:lnTo>
                    <a:pt x="5561" y="99333"/>
                  </a:lnTo>
                  <a:lnTo>
                    <a:pt x="11790" y="103614"/>
                  </a:lnTo>
                  <a:lnTo>
                    <a:pt x="19674" y="105198"/>
                  </a:lnTo>
                  <a:lnTo>
                    <a:pt x="27217" y="103614"/>
                  </a:lnTo>
                  <a:lnTo>
                    <a:pt x="33484" y="99333"/>
                  </a:lnTo>
                  <a:lnTo>
                    <a:pt x="34645" y="97631"/>
                  </a:lnTo>
                  <a:lnTo>
                    <a:pt x="12914" y="97631"/>
                  </a:lnTo>
                  <a:lnTo>
                    <a:pt x="7567" y="91578"/>
                  </a:lnTo>
                  <a:lnTo>
                    <a:pt x="7567" y="12863"/>
                  </a:lnTo>
                  <a:lnTo>
                    <a:pt x="12914" y="7566"/>
                  </a:lnTo>
                  <a:lnTo>
                    <a:pt x="34645" y="7566"/>
                  </a:lnTo>
                  <a:lnTo>
                    <a:pt x="33484" y="5865"/>
                  </a:lnTo>
                  <a:lnTo>
                    <a:pt x="27217" y="1584"/>
                  </a:lnTo>
                  <a:lnTo>
                    <a:pt x="19674" y="0"/>
                  </a:lnTo>
                  <a:close/>
                </a:path>
                <a:path w="39370" h="105410">
                  <a:moveTo>
                    <a:pt x="34645" y="7566"/>
                  </a:moveTo>
                  <a:lnTo>
                    <a:pt x="25728" y="7566"/>
                  </a:lnTo>
                  <a:lnTo>
                    <a:pt x="31781" y="12863"/>
                  </a:lnTo>
                  <a:lnTo>
                    <a:pt x="31781" y="91578"/>
                  </a:lnTo>
                  <a:lnTo>
                    <a:pt x="25728" y="97631"/>
                  </a:lnTo>
                  <a:lnTo>
                    <a:pt x="34645" y="97631"/>
                  </a:lnTo>
                  <a:lnTo>
                    <a:pt x="37764" y="93063"/>
                  </a:lnTo>
                  <a:lnTo>
                    <a:pt x="39348" y="85514"/>
                  </a:lnTo>
                  <a:lnTo>
                    <a:pt x="39348" y="19683"/>
                  </a:lnTo>
                  <a:lnTo>
                    <a:pt x="37764" y="12134"/>
                  </a:lnTo>
                  <a:lnTo>
                    <a:pt x="34645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349">
              <a:extLst>
                <a:ext uri="{FF2B5EF4-FFF2-40B4-BE49-F238E27FC236}">
                  <a16:creationId xmlns:a16="http://schemas.microsoft.com/office/drawing/2014/main" id="{D90AABB5-1AD2-10C4-7E22-3A8C91050B31}"/>
                </a:ext>
              </a:extLst>
            </p:cNvPr>
            <p:cNvSpPr/>
            <p:nvPr/>
          </p:nvSpPr>
          <p:spPr>
            <a:xfrm>
              <a:off x="10647362" y="455827"/>
              <a:ext cx="23736" cy="70623"/>
            </a:xfrm>
            <a:custGeom>
              <a:avLst/>
              <a:gdLst/>
              <a:ahLst/>
              <a:cxnLst/>
              <a:rect l="l" t="t" r="r" b="b"/>
              <a:pathLst>
                <a:path w="43179" h="108585">
                  <a:moveTo>
                    <a:pt x="21994" y="0"/>
                  </a:moveTo>
                  <a:lnTo>
                    <a:pt x="13450" y="1714"/>
                  </a:lnTo>
                  <a:lnTo>
                    <a:pt x="6457" y="6338"/>
                  </a:lnTo>
                  <a:lnTo>
                    <a:pt x="1734" y="13092"/>
                  </a:lnTo>
                  <a:lnTo>
                    <a:pt x="0" y="21197"/>
                  </a:lnTo>
                  <a:lnTo>
                    <a:pt x="0" y="87028"/>
                  </a:lnTo>
                  <a:lnTo>
                    <a:pt x="1734" y="95132"/>
                  </a:lnTo>
                  <a:lnTo>
                    <a:pt x="6457" y="101886"/>
                  </a:lnTo>
                  <a:lnTo>
                    <a:pt x="13450" y="106510"/>
                  </a:lnTo>
                  <a:lnTo>
                    <a:pt x="21994" y="108225"/>
                  </a:lnTo>
                  <a:lnTo>
                    <a:pt x="30115" y="106510"/>
                  </a:lnTo>
                  <a:lnTo>
                    <a:pt x="36864" y="101886"/>
                  </a:lnTo>
                  <a:lnTo>
                    <a:pt x="40286" y="96875"/>
                  </a:lnTo>
                  <a:lnTo>
                    <a:pt x="15941" y="96875"/>
                  </a:lnTo>
                  <a:lnTo>
                    <a:pt x="11401" y="92334"/>
                  </a:lnTo>
                  <a:lnTo>
                    <a:pt x="11401" y="15890"/>
                  </a:lnTo>
                  <a:lnTo>
                    <a:pt x="15941" y="10593"/>
                  </a:lnTo>
                  <a:lnTo>
                    <a:pt x="39769" y="10593"/>
                  </a:lnTo>
                  <a:lnTo>
                    <a:pt x="36864" y="6338"/>
                  </a:lnTo>
                  <a:lnTo>
                    <a:pt x="30115" y="1714"/>
                  </a:lnTo>
                  <a:lnTo>
                    <a:pt x="21994" y="0"/>
                  </a:lnTo>
                  <a:close/>
                </a:path>
                <a:path w="43179" h="108585">
                  <a:moveTo>
                    <a:pt x="39769" y="10593"/>
                  </a:moveTo>
                  <a:lnTo>
                    <a:pt x="27342" y="10593"/>
                  </a:lnTo>
                  <a:lnTo>
                    <a:pt x="31882" y="15890"/>
                  </a:lnTo>
                  <a:lnTo>
                    <a:pt x="31882" y="92334"/>
                  </a:lnTo>
                  <a:lnTo>
                    <a:pt x="27342" y="96875"/>
                  </a:lnTo>
                  <a:lnTo>
                    <a:pt x="40286" y="96875"/>
                  </a:lnTo>
                  <a:lnTo>
                    <a:pt x="41475" y="95132"/>
                  </a:lnTo>
                  <a:lnTo>
                    <a:pt x="43182" y="87028"/>
                  </a:lnTo>
                  <a:lnTo>
                    <a:pt x="43182" y="21197"/>
                  </a:lnTo>
                  <a:lnTo>
                    <a:pt x="41475" y="13092"/>
                  </a:lnTo>
                  <a:lnTo>
                    <a:pt x="39769" y="10593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350">
              <a:extLst>
                <a:ext uri="{FF2B5EF4-FFF2-40B4-BE49-F238E27FC236}">
                  <a16:creationId xmlns:a16="http://schemas.microsoft.com/office/drawing/2014/main" id="{E2D2DA13-791B-0652-EC76-70BA2B6B1329}"/>
                </a:ext>
              </a:extLst>
            </p:cNvPr>
            <p:cNvSpPr/>
            <p:nvPr/>
          </p:nvSpPr>
          <p:spPr>
            <a:xfrm>
              <a:off x="10645310" y="453367"/>
              <a:ext cx="27924" cy="75579"/>
            </a:xfrm>
            <a:custGeom>
              <a:avLst/>
              <a:gdLst/>
              <a:ahLst/>
              <a:cxnLst/>
              <a:rect l="l" t="t" r="r" b="b"/>
              <a:pathLst>
                <a:path w="50800" h="116205">
                  <a:moveTo>
                    <a:pt x="25728" y="0"/>
                  </a:moveTo>
                  <a:lnTo>
                    <a:pt x="15621" y="1986"/>
                  </a:lnTo>
                  <a:lnTo>
                    <a:pt x="7453" y="7378"/>
                  </a:lnTo>
                  <a:lnTo>
                    <a:pt x="1991" y="15327"/>
                  </a:lnTo>
                  <a:lnTo>
                    <a:pt x="0" y="24980"/>
                  </a:lnTo>
                  <a:lnTo>
                    <a:pt x="0" y="90811"/>
                  </a:lnTo>
                  <a:lnTo>
                    <a:pt x="1991" y="100465"/>
                  </a:lnTo>
                  <a:lnTo>
                    <a:pt x="7453" y="108413"/>
                  </a:lnTo>
                  <a:lnTo>
                    <a:pt x="15621" y="113805"/>
                  </a:lnTo>
                  <a:lnTo>
                    <a:pt x="25728" y="115792"/>
                  </a:lnTo>
                  <a:lnTo>
                    <a:pt x="25728" y="108225"/>
                  </a:lnTo>
                  <a:lnTo>
                    <a:pt x="15941" y="108225"/>
                  </a:lnTo>
                  <a:lnTo>
                    <a:pt x="7567" y="99901"/>
                  </a:lnTo>
                  <a:lnTo>
                    <a:pt x="7567" y="15133"/>
                  </a:lnTo>
                  <a:lnTo>
                    <a:pt x="15941" y="7566"/>
                  </a:lnTo>
                  <a:lnTo>
                    <a:pt x="43474" y="7566"/>
                  </a:lnTo>
                  <a:lnTo>
                    <a:pt x="43346" y="7378"/>
                  </a:lnTo>
                  <a:lnTo>
                    <a:pt x="35384" y="1986"/>
                  </a:lnTo>
                  <a:lnTo>
                    <a:pt x="25728" y="0"/>
                  </a:lnTo>
                  <a:close/>
                </a:path>
                <a:path w="50800" h="116205">
                  <a:moveTo>
                    <a:pt x="43474" y="7566"/>
                  </a:moveTo>
                  <a:lnTo>
                    <a:pt x="34808" y="7566"/>
                  </a:lnTo>
                  <a:lnTo>
                    <a:pt x="43182" y="15133"/>
                  </a:lnTo>
                  <a:lnTo>
                    <a:pt x="43182" y="99901"/>
                  </a:lnTo>
                  <a:lnTo>
                    <a:pt x="34808" y="108225"/>
                  </a:lnTo>
                  <a:lnTo>
                    <a:pt x="25728" y="108225"/>
                  </a:lnTo>
                  <a:lnTo>
                    <a:pt x="25728" y="115792"/>
                  </a:lnTo>
                  <a:lnTo>
                    <a:pt x="35384" y="113805"/>
                  </a:lnTo>
                  <a:lnTo>
                    <a:pt x="43346" y="108413"/>
                  </a:lnTo>
                  <a:lnTo>
                    <a:pt x="48755" y="100465"/>
                  </a:lnTo>
                  <a:lnTo>
                    <a:pt x="50749" y="90811"/>
                  </a:lnTo>
                  <a:lnTo>
                    <a:pt x="50749" y="24980"/>
                  </a:lnTo>
                  <a:lnTo>
                    <a:pt x="48755" y="15327"/>
                  </a:lnTo>
                  <a:lnTo>
                    <a:pt x="43474" y="7566"/>
                  </a:lnTo>
                  <a:close/>
                </a:path>
                <a:path w="50800" h="116205">
                  <a:moveTo>
                    <a:pt x="25728" y="10593"/>
                  </a:moveTo>
                  <a:lnTo>
                    <a:pt x="17454" y="10593"/>
                  </a:lnTo>
                  <a:lnTo>
                    <a:pt x="11300" y="17403"/>
                  </a:lnTo>
                  <a:lnTo>
                    <a:pt x="11300" y="98388"/>
                  </a:lnTo>
                  <a:lnTo>
                    <a:pt x="17454" y="104441"/>
                  </a:lnTo>
                  <a:lnTo>
                    <a:pt x="33295" y="104441"/>
                  </a:lnTo>
                  <a:lnTo>
                    <a:pt x="39348" y="98388"/>
                  </a:lnTo>
                  <a:lnTo>
                    <a:pt x="39348" y="96875"/>
                  </a:lnTo>
                  <a:lnTo>
                    <a:pt x="21994" y="96875"/>
                  </a:lnTo>
                  <a:lnTo>
                    <a:pt x="18968" y="93838"/>
                  </a:lnTo>
                  <a:lnTo>
                    <a:pt x="18968" y="21187"/>
                  </a:lnTo>
                  <a:lnTo>
                    <a:pt x="21994" y="18160"/>
                  </a:lnTo>
                  <a:lnTo>
                    <a:pt x="25728" y="18160"/>
                  </a:lnTo>
                  <a:lnTo>
                    <a:pt x="25728" y="10593"/>
                  </a:lnTo>
                  <a:close/>
                </a:path>
                <a:path w="50800" h="116205">
                  <a:moveTo>
                    <a:pt x="33295" y="10593"/>
                  </a:moveTo>
                  <a:lnTo>
                    <a:pt x="25728" y="10593"/>
                  </a:lnTo>
                  <a:lnTo>
                    <a:pt x="25728" y="18160"/>
                  </a:lnTo>
                  <a:lnTo>
                    <a:pt x="28754" y="18160"/>
                  </a:lnTo>
                  <a:lnTo>
                    <a:pt x="31781" y="21187"/>
                  </a:lnTo>
                  <a:lnTo>
                    <a:pt x="31781" y="93838"/>
                  </a:lnTo>
                  <a:lnTo>
                    <a:pt x="28754" y="96875"/>
                  </a:lnTo>
                  <a:lnTo>
                    <a:pt x="39348" y="96875"/>
                  </a:lnTo>
                  <a:lnTo>
                    <a:pt x="39348" y="17403"/>
                  </a:lnTo>
                  <a:lnTo>
                    <a:pt x="33295" y="105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351">
              <a:extLst>
                <a:ext uri="{FF2B5EF4-FFF2-40B4-BE49-F238E27FC236}">
                  <a16:creationId xmlns:a16="http://schemas.microsoft.com/office/drawing/2014/main" id="{04BDAC76-9284-B6FD-4006-862D3A3D6D5A}"/>
                </a:ext>
              </a:extLst>
            </p:cNvPr>
            <p:cNvSpPr/>
            <p:nvPr/>
          </p:nvSpPr>
          <p:spPr>
            <a:xfrm>
              <a:off x="10567094" y="491019"/>
              <a:ext cx="83423" cy="0"/>
            </a:xfrm>
            <a:custGeom>
              <a:avLst/>
              <a:gdLst/>
              <a:ahLst/>
              <a:cxnLst/>
              <a:rect l="l" t="t" r="r" b="b"/>
              <a:pathLst>
                <a:path w="151764">
                  <a:moveTo>
                    <a:pt x="0" y="0"/>
                  </a:moveTo>
                  <a:lnTo>
                    <a:pt x="151371" y="0"/>
                  </a:lnTo>
                </a:path>
              </a:pathLst>
            </a:custGeom>
            <a:ln w="70381">
              <a:solidFill>
                <a:srgbClr val="FDFD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352">
              <a:extLst>
                <a:ext uri="{FF2B5EF4-FFF2-40B4-BE49-F238E27FC236}">
                  <a16:creationId xmlns:a16="http://schemas.microsoft.com/office/drawing/2014/main" id="{2AF581D0-60F3-1896-5030-E9E10AEE9493}"/>
                </a:ext>
              </a:extLst>
            </p:cNvPr>
            <p:cNvSpPr/>
            <p:nvPr/>
          </p:nvSpPr>
          <p:spPr>
            <a:xfrm>
              <a:off x="10565014" y="511664"/>
              <a:ext cx="2094" cy="4956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0" y="7619"/>
                  </a:moveTo>
                  <a:lnTo>
                    <a:pt x="3783" y="761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353">
              <a:extLst>
                <a:ext uri="{FF2B5EF4-FFF2-40B4-BE49-F238E27FC236}">
                  <a16:creationId xmlns:a16="http://schemas.microsoft.com/office/drawing/2014/main" id="{0420D3E8-AD99-3CD2-0073-35E034C456A5}"/>
                </a:ext>
              </a:extLst>
            </p:cNvPr>
            <p:cNvSpPr/>
            <p:nvPr/>
          </p:nvSpPr>
          <p:spPr>
            <a:xfrm>
              <a:off x="10565014" y="470365"/>
              <a:ext cx="4189" cy="41300"/>
            </a:xfrm>
            <a:custGeom>
              <a:avLst/>
              <a:gdLst/>
              <a:ahLst/>
              <a:cxnLst/>
              <a:rect l="l" t="t" r="r" b="b"/>
              <a:pathLst>
                <a:path w="7620" h="63500">
                  <a:moveTo>
                    <a:pt x="0" y="63498"/>
                  </a:moveTo>
                  <a:lnTo>
                    <a:pt x="7567" y="6349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6349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354">
              <a:extLst>
                <a:ext uri="{FF2B5EF4-FFF2-40B4-BE49-F238E27FC236}">
                  <a16:creationId xmlns:a16="http://schemas.microsoft.com/office/drawing/2014/main" id="{907FA1FD-32E0-1FE4-DB5B-851988C1362C}"/>
                </a:ext>
              </a:extLst>
            </p:cNvPr>
            <p:cNvSpPr/>
            <p:nvPr/>
          </p:nvSpPr>
          <p:spPr>
            <a:xfrm>
              <a:off x="10565014" y="467887"/>
              <a:ext cx="87612" cy="0"/>
            </a:xfrm>
            <a:custGeom>
              <a:avLst/>
              <a:gdLst/>
              <a:ahLst/>
              <a:cxnLst/>
              <a:rect l="l" t="t" r="r" b="b"/>
              <a:pathLst>
                <a:path w="159385">
                  <a:moveTo>
                    <a:pt x="0" y="0"/>
                  </a:moveTo>
                  <a:lnTo>
                    <a:pt x="158888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355">
              <a:extLst>
                <a:ext uri="{FF2B5EF4-FFF2-40B4-BE49-F238E27FC236}">
                  <a16:creationId xmlns:a16="http://schemas.microsoft.com/office/drawing/2014/main" id="{616B82DD-F809-4DDE-10FC-F4EA257BF998}"/>
                </a:ext>
              </a:extLst>
            </p:cNvPr>
            <p:cNvSpPr/>
            <p:nvPr/>
          </p:nvSpPr>
          <p:spPr>
            <a:xfrm>
              <a:off x="10567094" y="515381"/>
              <a:ext cx="85518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0" y="0"/>
                  </a:moveTo>
                  <a:lnTo>
                    <a:pt x="155105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356">
              <a:extLst>
                <a:ext uri="{FF2B5EF4-FFF2-40B4-BE49-F238E27FC236}">
                  <a16:creationId xmlns:a16="http://schemas.microsoft.com/office/drawing/2014/main" id="{118D1F0A-EFD4-DAC5-94F9-572B1E2C065A}"/>
                </a:ext>
              </a:extLst>
            </p:cNvPr>
            <p:cNvSpPr/>
            <p:nvPr/>
          </p:nvSpPr>
          <p:spPr>
            <a:xfrm>
              <a:off x="10567094" y="511664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357">
              <a:extLst>
                <a:ext uri="{FF2B5EF4-FFF2-40B4-BE49-F238E27FC236}">
                  <a16:creationId xmlns:a16="http://schemas.microsoft.com/office/drawing/2014/main" id="{611D363E-C36C-30A5-EA5A-0C478C94DDC9}"/>
                </a:ext>
              </a:extLst>
            </p:cNvPr>
            <p:cNvSpPr/>
            <p:nvPr/>
          </p:nvSpPr>
          <p:spPr>
            <a:xfrm>
              <a:off x="10569173" y="512903"/>
              <a:ext cx="83423" cy="0"/>
            </a:xfrm>
            <a:custGeom>
              <a:avLst/>
              <a:gdLst/>
              <a:ahLst/>
              <a:cxnLst/>
              <a:rect l="l" t="t" r="r" b="b"/>
              <a:pathLst>
                <a:path w="151764">
                  <a:moveTo>
                    <a:pt x="0" y="0"/>
                  </a:moveTo>
                  <a:lnTo>
                    <a:pt x="151321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358">
              <a:extLst>
                <a:ext uri="{FF2B5EF4-FFF2-40B4-BE49-F238E27FC236}">
                  <a16:creationId xmlns:a16="http://schemas.microsoft.com/office/drawing/2014/main" id="{E8D10294-0F5E-FD90-4C3B-68F6C25551F6}"/>
                </a:ext>
              </a:extLst>
            </p:cNvPr>
            <p:cNvSpPr/>
            <p:nvPr/>
          </p:nvSpPr>
          <p:spPr>
            <a:xfrm>
              <a:off x="10648194" y="470365"/>
              <a:ext cx="4189" cy="41300"/>
            </a:xfrm>
            <a:custGeom>
              <a:avLst/>
              <a:gdLst/>
              <a:ahLst/>
              <a:cxnLst/>
              <a:rect l="l" t="t" r="r" b="b"/>
              <a:pathLst>
                <a:path w="7620" h="63500">
                  <a:moveTo>
                    <a:pt x="0" y="63498"/>
                  </a:moveTo>
                  <a:lnTo>
                    <a:pt x="7567" y="6349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6349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359">
              <a:extLst>
                <a:ext uri="{FF2B5EF4-FFF2-40B4-BE49-F238E27FC236}">
                  <a16:creationId xmlns:a16="http://schemas.microsoft.com/office/drawing/2014/main" id="{890AE300-DC3F-7E7F-3619-E0123CEDC75E}"/>
                </a:ext>
              </a:extLst>
            </p:cNvPr>
            <p:cNvSpPr/>
            <p:nvPr/>
          </p:nvSpPr>
          <p:spPr>
            <a:xfrm>
              <a:off x="10564182" y="514142"/>
              <a:ext cx="89008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915" y="0"/>
                  </a:lnTo>
                </a:path>
              </a:pathLst>
            </a:custGeom>
            <a:ln w="10159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360">
              <a:extLst>
                <a:ext uri="{FF2B5EF4-FFF2-40B4-BE49-F238E27FC236}">
                  <a16:creationId xmlns:a16="http://schemas.microsoft.com/office/drawing/2014/main" id="{5211425F-16BB-C262-D756-6285C07DC12E}"/>
                </a:ext>
              </a:extLst>
            </p:cNvPr>
            <p:cNvSpPr/>
            <p:nvPr/>
          </p:nvSpPr>
          <p:spPr>
            <a:xfrm>
              <a:off x="10564182" y="471191"/>
              <a:ext cx="5934" cy="39648"/>
            </a:xfrm>
            <a:custGeom>
              <a:avLst/>
              <a:gdLst/>
              <a:ahLst/>
              <a:cxnLst/>
              <a:rect l="l" t="t" r="r" b="b"/>
              <a:pathLst>
                <a:path w="10795" h="60960">
                  <a:moveTo>
                    <a:pt x="0" y="60958"/>
                  </a:moveTo>
                  <a:lnTo>
                    <a:pt x="10593" y="60958"/>
                  </a:lnTo>
                  <a:lnTo>
                    <a:pt x="10593" y="0"/>
                  </a:lnTo>
                  <a:lnTo>
                    <a:pt x="0" y="0"/>
                  </a:lnTo>
                  <a:lnTo>
                    <a:pt x="0" y="60958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361">
              <a:extLst>
                <a:ext uri="{FF2B5EF4-FFF2-40B4-BE49-F238E27FC236}">
                  <a16:creationId xmlns:a16="http://schemas.microsoft.com/office/drawing/2014/main" id="{004275B4-17A7-6BDC-4C4A-E7B7C5826B88}"/>
                </a:ext>
              </a:extLst>
            </p:cNvPr>
            <p:cNvSpPr/>
            <p:nvPr/>
          </p:nvSpPr>
          <p:spPr>
            <a:xfrm>
              <a:off x="10564182" y="467887"/>
              <a:ext cx="89008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915" y="0"/>
                  </a:lnTo>
                </a:path>
              </a:pathLst>
            </a:custGeom>
            <a:ln w="10159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362">
              <a:extLst>
                <a:ext uri="{FF2B5EF4-FFF2-40B4-BE49-F238E27FC236}">
                  <a16:creationId xmlns:a16="http://schemas.microsoft.com/office/drawing/2014/main" id="{54DEFC23-996D-FD82-9B0A-88E4B4120D7D}"/>
                </a:ext>
              </a:extLst>
            </p:cNvPr>
            <p:cNvSpPr/>
            <p:nvPr/>
          </p:nvSpPr>
          <p:spPr>
            <a:xfrm>
              <a:off x="10647362" y="471582"/>
              <a:ext cx="5934" cy="39235"/>
            </a:xfrm>
            <a:custGeom>
              <a:avLst/>
              <a:gdLst/>
              <a:ahLst/>
              <a:cxnLst/>
              <a:rect l="l" t="t" r="r" b="b"/>
              <a:pathLst>
                <a:path w="10795" h="60325">
                  <a:moveTo>
                    <a:pt x="10593" y="0"/>
                  </a:moveTo>
                  <a:lnTo>
                    <a:pt x="0" y="0"/>
                  </a:lnTo>
                  <a:lnTo>
                    <a:pt x="0" y="59777"/>
                  </a:lnTo>
                  <a:lnTo>
                    <a:pt x="10593" y="59777"/>
                  </a:lnTo>
                  <a:lnTo>
                    <a:pt x="10593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363">
              <a:extLst>
                <a:ext uri="{FF2B5EF4-FFF2-40B4-BE49-F238E27FC236}">
                  <a16:creationId xmlns:a16="http://schemas.microsoft.com/office/drawing/2014/main" id="{9D64B9D3-D675-4008-D67F-F0B4B38BC2A3}"/>
                </a:ext>
              </a:extLst>
            </p:cNvPr>
            <p:cNvSpPr/>
            <p:nvPr/>
          </p:nvSpPr>
          <p:spPr>
            <a:xfrm>
              <a:off x="10562102" y="518685"/>
              <a:ext cx="93197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532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364">
              <a:extLst>
                <a:ext uri="{FF2B5EF4-FFF2-40B4-BE49-F238E27FC236}">
                  <a16:creationId xmlns:a16="http://schemas.microsoft.com/office/drawing/2014/main" id="{C5532A6A-3CF6-98B0-ACC5-85DF5E8F9C77}"/>
                </a:ext>
              </a:extLst>
            </p:cNvPr>
            <p:cNvSpPr/>
            <p:nvPr/>
          </p:nvSpPr>
          <p:spPr>
            <a:xfrm>
              <a:off x="10562102" y="516207"/>
              <a:ext cx="89357" cy="0"/>
            </a:xfrm>
            <a:custGeom>
              <a:avLst/>
              <a:gdLst/>
              <a:ahLst/>
              <a:cxnLst/>
              <a:rect l="l" t="t" r="r" b="b"/>
              <a:pathLst>
                <a:path w="162560">
                  <a:moveTo>
                    <a:pt x="0" y="0"/>
                  </a:moveTo>
                  <a:lnTo>
                    <a:pt x="161965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365">
              <a:extLst>
                <a:ext uri="{FF2B5EF4-FFF2-40B4-BE49-F238E27FC236}">
                  <a16:creationId xmlns:a16="http://schemas.microsoft.com/office/drawing/2014/main" id="{B91BA072-18F4-8033-3706-925152BBBA22}"/>
                </a:ext>
              </a:extLst>
            </p:cNvPr>
            <p:cNvSpPr/>
            <p:nvPr/>
          </p:nvSpPr>
          <p:spPr>
            <a:xfrm>
              <a:off x="10562102" y="467061"/>
              <a:ext cx="4189" cy="47908"/>
            </a:xfrm>
            <a:custGeom>
              <a:avLst/>
              <a:gdLst/>
              <a:ahLst/>
              <a:cxnLst/>
              <a:rect l="l" t="t" r="r" b="b"/>
              <a:pathLst>
                <a:path w="7620" h="73660">
                  <a:moveTo>
                    <a:pt x="0" y="73658"/>
                  </a:moveTo>
                  <a:lnTo>
                    <a:pt x="7567" y="7365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7365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366">
              <a:extLst>
                <a:ext uri="{FF2B5EF4-FFF2-40B4-BE49-F238E27FC236}">
                  <a16:creationId xmlns:a16="http://schemas.microsoft.com/office/drawing/2014/main" id="{CCD69E8B-2569-9A27-98B8-28328658C66A}"/>
                </a:ext>
              </a:extLst>
            </p:cNvPr>
            <p:cNvSpPr/>
            <p:nvPr/>
          </p:nvSpPr>
          <p:spPr>
            <a:xfrm>
              <a:off x="10562102" y="464583"/>
              <a:ext cx="93197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532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367">
              <a:extLst>
                <a:ext uri="{FF2B5EF4-FFF2-40B4-BE49-F238E27FC236}">
                  <a16:creationId xmlns:a16="http://schemas.microsoft.com/office/drawing/2014/main" id="{24B69D8B-7ACE-D211-FFF0-C359D0E26608}"/>
                </a:ext>
              </a:extLst>
            </p:cNvPr>
            <p:cNvSpPr/>
            <p:nvPr/>
          </p:nvSpPr>
          <p:spPr>
            <a:xfrm>
              <a:off x="10651133" y="514968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33" y="3809"/>
                  </a:lnTo>
                  <a:lnTo>
                    <a:pt x="37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368">
              <a:extLst>
                <a:ext uri="{FF2B5EF4-FFF2-40B4-BE49-F238E27FC236}">
                  <a16:creationId xmlns:a16="http://schemas.microsoft.com/office/drawing/2014/main" id="{95BAF3D3-68F8-F653-94F9-BDA7AE5A2406}"/>
                </a:ext>
              </a:extLst>
            </p:cNvPr>
            <p:cNvSpPr/>
            <p:nvPr/>
          </p:nvSpPr>
          <p:spPr>
            <a:xfrm>
              <a:off x="10651133" y="467061"/>
              <a:ext cx="4189" cy="47908"/>
            </a:xfrm>
            <a:custGeom>
              <a:avLst/>
              <a:gdLst/>
              <a:ahLst/>
              <a:cxnLst/>
              <a:rect l="l" t="t" r="r" b="b"/>
              <a:pathLst>
                <a:path w="7620" h="73660">
                  <a:moveTo>
                    <a:pt x="0" y="73658"/>
                  </a:moveTo>
                  <a:lnTo>
                    <a:pt x="7567" y="7365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7365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369">
              <a:extLst>
                <a:ext uri="{FF2B5EF4-FFF2-40B4-BE49-F238E27FC236}">
                  <a16:creationId xmlns:a16="http://schemas.microsoft.com/office/drawing/2014/main" id="{810ECD00-D5B6-6FB3-E01A-48D1CF7C9A59}"/>
                </a:ext>
              </a:extLst>
            </p:cNvPr>
            <p:cNvSpPr/>
            <p:nvPr/>
          </p:nvSpPr>
          <p:spPr>
            <a:xfrm>
              <a:off x="10653185" y="514891"/>
              <a:ext cx="2443" cy="2478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3833" y="0"/>
                  </a:moveTo>
                  <a:lnTo>
                    <a:pt x="0" y="0"/>
                  </a:lnTo>
                  <a:lnTo>
                    <a:pt x="0" y="3793"/>
                  </a:lnTo>
                  <a:lnTo>
                    <a:pt x="3833" y="3793"/>
                  </a:lnTo>
                  <a:lnTo>
                    <a:pt x="383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370">
              <a:extLst>
                <a:ext uri="{FF2B5EF4-FFF2-40B4-BE49-F238E27FC236}">
                  <a16:creationId xmlns:a16="http://schemas.microsoft.com/office/drawing/2014/main" id="{0019A4A8-F660-73C4-B88B-3540E711760F}"/>
                </a:ext>
              </a:extLst>
            </p:cNvPr>
            <p:cNvSpPr/>
            <p:nvPr/>
          </p:nvSpPr>
          <p:spPr>
            <a:xfrm>
              <a:off x="10567926" y="508360"/>
              <a:ext cx="2094" cy="4956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0" y="7619"/>
                  </a:moveTo>
                  <a:lnTo>
                    <a:pt x="3783" y="761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371">
              <a:extLst>
                <a:ext uri="{FF2B5EF4-FFF2-40B4-BE49-F238E27FC236}">
                  <a16:creationId xmlns:a16="http://schemas.microsoft.com/office/drawing/2014/main" id="{B436073F-3FBF-E10A-C15F-664B834086AD}"/>
                </a:ext>
              </a:extLst>
            </p:cNvPr>
            <p:cNvSpPr/>
            <p:nvPr/>
          </p:nvSpPr>
          <p:spPr>
            <a:xfrm>
              <a:off x="10567926" y="473669"/>
              <a:ext cx="4189" cy="34692"/>
            </a:xfrm>
            <a:custGeom>
              <a:avLst/>
              <a:gdLst/>
              <a:ahLst/>
              <a:cxnLst/>
              <a:rect l="l" t="t" r="r" b="b"/>
              <a:pathLst>
                <a:path w="7620" h="53339">
                  <a:moveTo>
                    <a:pt x="0" y="53338"/>
                  </a:moveTo>
                  <a:lnTo>
                    <a:pt x="7567" y="5333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333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372">
              <a:extLst>
                <a:ext uri="{FF2B5EF4-FFF2-40B4-BE49-F238E27FC236}">
                  <a16:creationId xmlns:a16="http://schemas.microsoft.com/office/drawing/2014/main" id="{2AE61B68-B56C-869C-F9F4-AF4FBD212802}"/>
                </a:ext>
              </a:extLst>
            </p:cNvPr>
            <p:cNvSpPr/>
            <p:nvPr/>
          </p:nvSpPr>
          <p:spPr>
            <a:xfrm>
              <a:off x="10567926" y="471191"/>
              <a:ext cx="81678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0" y="0"/>
                  </a:moveTo>
                  <a:lnTo>
                    <a:pt x="148345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373">
              <a:extLst>
                <a:ext uri="{FF2B5EF4-FFF2-40B4-BE49-F238E27FC236}">
                  <a16:creationId xmlns:a16="http://schemas.microsoft.com/office/drawing/2014/main" id="{E40E0686-4269-7C6B-B7F2-255013446CB5}"/>
                </a:ext>
              </a:extLst>
            </p:cNvPr>
            <p:cNvSpPr/>
            <p:nvPr/>
          </p:nvSpPr>
          <p:spPr>
            <a:xfrm>
              <a:off x="10570006" y="512077"/>
              <a:ext cx="79584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0" y="0"/>
                  </a:moveTo>
                  <a:lnTo>
                    <a:pt x="144561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374">
              <a:extLst>
                <a:ext uri="{FF2B5EF4-FFF2-40B4-BE49-F238E27FC236}">
                  <a16:creationId xmlns:a16="http://schemas.microsoft.com/office/drawing/2014/main" id="{412D42CD-669B-AF2F-4981-7B39163B73A9}"/>
                </a:ext>
              </a:extLst>
            </p:cNvPr>
            <p:cNvSpPr/>
            <p:nvPr/>
          </p:nvSpPr>
          <p:spPr>
            <a:xfrm>
              <a:off x="10570006" y="508360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375">
              <a:extLst>
                <a:ext uri="{FF2B5EF4-FFF2-40B4-BE49-F238E27FC236}">
                  <a16:creationId xmlns:a16="http://schemas.microsoft.com/office/drawing/2014/main" id="{AC25B0B2-67A2-498D-058F-AAF3C5EBD06A}"/>
                </a:ext>
              </a:extLst>
            </p:cNvPr>
            <p:cNvSpPr/>
            <p:nvPr/>
          </p:nvSpPr>
          <p:spPr>
            <a:xfrm>
              <a:off x="10572085" y="509599"/>
              <a:ext cx="7749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78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376">
              <a:extLst>
                <a:ext uri="{FF2B5EF4-FFF2-40B4-BE49-F238E27FC236}">
                  <a16:creationId xmlns:a16="http://schemas.microsoft.com/office/drawing/2014/main" id="{BA4CCFB7-FF54-A952-0D54-ACC879F94CE7}"/>
                </a:ext>
              </a:extLst>
            </p:cNvPr>
            <p:cNvSpPr/>
            <p:nvPr/>
          </p:nvSpPr>
          <p:spPr>
            <a:xfrm>
              <a:off x="10645310" y="473669"/>
              <a:ext cx="4189" cy="34692"/>
            </a:xfrm>
            <a:custGeom>
              <a:avLst/>
              <a:gdLst/>
              <a:ahLst/>
              <a:cxnLst/>
              <a:rect l="l" t="t" r="r" b="b"/>
              <a:pathLst>
                <a:path w="7620" h="53339">
                  <a:moveTo>
                    <a:pt x="0" y="53338"/>
                  </a:moveTo>
                  <a:lnTo>
                    <a:pt x="7567" y="5333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333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377">
              <a:extLst>
                <a:ext uri="{FF2B5EF4-FFF2-40B4-BE49-F238E27FC236}">
                  <a16:creationId xmlns:a16="http://schemas.microsoft.com/office/drawing/2014/main" id="{3F0A585E-08B6-6271-6A6C-CDFCE15D70C9}"/>
                </a:ext>
              </a:extLst>
            </p:cNvPr>
            <p:cNvSpPr/>
            <p:nvPr/>
          </p:nvSpPr>
          <p:spPr>
            <a:xfrm>
              <a:off x="10586649" y="481671"/>
              <a:ext cx="53056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122" y="0"/>
                  </a:lnTo>
                </a:path>
              </a:pathLst>
            </a:custGeom>
            <a:ln w="11350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378">
              <a:extLst>
                <a:ext uri="{FF2B5EF4-FFF2-40B4-BE49-F238E27FC236}">
                  <a16:creationId xmlns:a16="http://schemas.microsoft.com/office/drawing/2014/main" id="{C0C89702-C595-E1BE-74C2-8502BBAFADC8}"/>
                </a:ext>
              </a:extLst>
            </p:cNvPr>
            <p:cNvSpPr/>
            <p:nvPr/>
          </p:nvSpPr>
          <p:spPr>
            <a:xfrm>
              <a:off x="10584570" y="486472"/>
              <a:ext cx="57244" cy="0"/>
            </a:xfrm>
            <a:custGeom>
              <a:avLst/>
              <a:gdLst/>
              <a:ahLst/>
              <a:cxnLst/>
              <a:rect l="l" t="t" r="r" b="b"/>
              <a:pathLst>
                <a:path w="104139">
                  <a:moveTo>
                    <a:pt x="0" y="0"/>
                  </a:moveTo>
                  <a:lnTo>
                    <a:pt x="103638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379">
              <a:extLst>
                <a:ext uri="{FF2B5EF4-FFF2-40B4-BE49-F238E27FC236}">
                  <a16:creationId xmlns:a16="http://schemas.microsoft.com/office/drawing/2014/main" id="{13D19DDB-C378-6F7B-6EE4-E05384971BE5}"/>
                </a:ext>
              </a:extLst>
            </p:cNvPr>
            <p:cNvSpPr/>
            <p:nvPr/>
          </p:nvSpPr>
          <p:spPr>
            <a:xfrm>
              <a:off x="10584570" y="483994"/>
              <a:ext cx="53056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71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380">
              <a:extLst>
                <a:ext uri="{FF2B5EF4-FFF2-40B4-BE49-F238E27FC236}">
                  <a16:creationId xmlns:a16="http://schemas.microsoft.com/office/drawing/2014/main" id="{2B296F6D-2467-0E5A-8289-974868650884}"/>
                </a:ext>
              </a:extLst>
            </p:cNvPr>
            <p:cNvSpPr/>
            <p:nvPr/>
          </p:nvSpPr>
          <p:spPr>
            <a:xfrm>
              <a:off x="10584570" y="480277"/>
              <a:ext cx="4189" cy="2478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381">
              <a:extLst>
                <a:ext uri="{FF2B5EF4-FFF2-40B4-BE49-F238E27FC236}">
                  <a16:creationId xmlns:a16="http://schemas.microsoft.com/office/drawing/2014/main" id="{9C64F982-DA83-BAE5-635E-1C8035A64597}"/>
                </a:ext>
              </a:extLst>
            </p:cNvPr>
            <p:cNvSpPr/>
            <p:nvPr/>
          </p:nvSpPr>
          <p:spPr>
            <a:xfrm>
              <a:off x="10584570" y="477799"/>
              <a:ext cx="57244" cy="0"/>
            </a:xfrm>
            <a:custGeom>
              <a:avLst/>
              <a:gdLst/>
              <a:ahLst/>
              <a:cxnLst/>
              <a:rect l="l" t="t" r="r" b="b"/>
              <a:pathLst>
                <a:path w="104139">
                  <a:moveTo>
                    <a:pt x="0" y="0"/>
                  </a:moveTo>
                  <a:lnTo>
                    <a:pt x="103638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382">
              <a:extLst>
                <a:ext uri="{FF2B5EF4-FFF2-40B4-BE49-F238E27FC236}">
                  <a16:creationId xmlns:a16="http://schemas.microsoft.com/office/drawing/2014/main" id="{CFC29E3D-D383-458C-CC3C-B95AA0A985B9}"/>
                </a:ext>
              </a:extLst>
            </p:cNvPr>
            <p:cNvSpPr/>
            <p:nvPr/>
          </p:nvSpPr>
          <p:spPr>
            <a:xfrm>
              <a:off x="10637379" y="482755"/>
              <a:ext cx="2443" cy="2478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0" y="3809"/>
                  </a:moveTo>
                  <a:lnTo>
                    <a:pt x="3833" y="3809"/>
                  </a:lnTo>
                  <a:lnTo>
                    <a:pt x="38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383">
              <a:extLst>
                <a:ext uri="{FF2B5EF4-FFF2-40B4-BE49-F238E27FC236}">
                  <a16:creationId xmlns:a16="http://schemas.microsoft.com/office/drawing/2014/main" id="{F8A68420-FC6B-F5B8-8F1A-27533BF0019A}"/>
                </a:ext>
              </a:extLst>
            </p:cNvPr>
            <p:cNvSpPr/>
            <p:nvPr/>
          </p:nvSpPr>
          <p:spPr>
            <a:xfrm>
              <a:off x="10637379" y="480277"/>
              <a:ext cx="4189" cy="2478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384">
              <a:extLst>
                <a:ext uri="{FF2B5EF4-FFF2-40B4-BE49-F238E27FC236}">
                  <a16:creationId xmlns:a16="http://schemas.microsoft.com/office/drawing/2014/main" id="{E81B8081-BEFA-1A37-829A-4164C5503D5B}"/>
                </a:ext>
              </a:extLst>
            </p:cNvPr>
            <p:cNvSpPr/>
            <p:nvPr/>
          </p:nvSpPr>
          <p:spPr>
            <a:xfrm>
              <a:off x="10639486" y="482902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3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33" y="3783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385">
              <a:extLst>
                <a:ext uri="{FF2B5EF4-FFF2-40B4-BE49-F238E27FC236}">
                  <a16:creationId xmlns:a16="http://schemas.microsoft.com/office/drawing/2014/main" id="{FB717356-6B24-D118-F33C-90AA3C231992}"/>
                </a:ext>
              </a:extLst>
            </p:cNvPr>
            <p:cNvSpPr/>
            <p:nvPr/>
          </p:nvSpPr>
          <p:spPr>
            <a:xfrm>
              <a:off x="10487635" y="467639"/>
              <a:ext cx="79235" cy="131334"/>
            </a:xfrm>
            <a:custGeom>
              <a:avLst/>
              <a:gdLst/>
              <a:ahLst/>
              <a:cxnLst/>
              <a:rect l="l" t="t" r="r" b="b"/>
              <a:pathLst>
                <a:path w="144145" h="201930">
                  <a:moveTo>
                    <a:pt x="143794" y="0"/>
                  </a:moveTo>
                  <a:lnTo>
                    <a:pt x="107472" y="0"/>
                  </a:lnTo>
                  <a:lnTo>
                    <a:pt x="65775" y="8502"/>
                  </a:lnTo>
                  <a:lnTo>
                    <a:pt x="31598" y="31692"/>
                  </a:lnTo>
                  <a:lnTo>
                    <a:pt x="8491" y="66092"/>
                  </a:lnTo>
                  <a:lnTo>
                    <a:pt x="0" y="108225"/>
                  </a:lnTo>
                  <a:lnTo>
                    <a:pt x="0" y="201306"/>
                  </a:lnTo>
                  <a:lnTo>
                    <a:pt x="71897" y="201306"/>
                  </a:lnTo>
                  <a:lnTo>
                    <a:pt x="71897" y="108225"/>
                  </a:lnTo>
                  <a:lnTo>
                    <a:pt x="74687" y="94248"/>
                  </a:lnTo>
                  <a:lnTo>
                    <a:pt x="82303" y="82682"/>
                  </a:lnTo>
                  <a:lnTo>
                    <a:pt x="93609" y="74804"/>
                  </a:lnTo>
                  <a:lnTo>
                    <a:pt x="107472" y="71894"/>
                  </a:lnTo>
                  <a:lnTo>
                    <a:pt x="143794" y="71894"/>
                  </a:lnTo>
                  <a:lnTo>
                    <a:pt x="143794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386">
              <a:extLst>
                <a:ext uri="{FF2B5EF4-FFF2-40B4-BE49-F238E27FC236}">
                  <a16:creationId xmlns:a16="http://schemas.microsoft.com/office/drawing/2014/main" id="{89444388-963D-9E27-B2B5-40D552E125B9}"/>
                </a:ext>
              </a:extLst>
            </p:cNvPr>
            <p:cNvSpPr/>
            <p:nvPr/>
          </p:nvSpPr>
          <p:spPr>
            <a:xfrm>
              <a:off x="10485556" y="465179"/>
              <a:ext cx="83423" cy="135877"/>
            </a:xfrm>
            <a:custGeom>
              <a:avLst/>
              <a:gdLst/>
              <a:ahLst/>
              <a:cxnLst/>
              <a:rect l="l" t="t" r="r" b="b"/>
              <a:pathLst>
                <a:path w="151764" h="208914">
                  <a:moveTo>
                    <a:pt x="151361" y="0"/>
                  </a:moveTo>
                  <a:lnTo>
                    <a:pt x="111256" y="0"/>
                  </a:lnTo>
                  <a:lnTo>
                    <a:pt x="68005" y="8774"/>
                  </a:lnTo>
                  <a:lnTo>
                    <a:pt x="32635" y="32732"/>
                  </a:lnTo>
                  <a:lnTo>
                    <a:pt x="8761" y="68326"/>
                  </a:lnTo>
                  <a:lnTo>
                    <a:pt x="0" y="112008"/>
                  </a:lnTo>
                  <a:lnTo>
                    <a:pt x="0" y="208873"/>
                  </a:lnTo>
                  <a:lnTo>
                    <a:pt x="79464" y="208873"/>
                  </a:lnTo>
                  <a:lnTo>
                    <a:pt x="79464" y="201306"/>
                  </a:lnTo>
                  <a:lnTo>
                    <a:pt x="7567" y="201306"/>
                  </a:lnTo>
                  <a:lnTo>
                    <a:pt x="7567" y="112008"/>
                  </a:lnTo>
                  <a:lnTo>
                    <a:pt x="15607" y="71615"/>
                  </a:lnTo>
                  <a:lnTo>
                    <a:pt x="37835" y="38600"/>
                  </a:lnTo>
                  <a:lnTo>
                    <a:pt x="70856" y="15994"/>
                  </a:lnTo>
                  <a:lnTo>
                    <a:pt x="111256" y="7576"/>
                  </a:lnTo>
                  <a:lnTo>
                    <a:pt x="151361" y="7576"/>
                  </a:lnTo>
                  <a:lnTo>
                    <a:pt x="151361" y="0"/>
                  </a:lnTo>
                  <a:close/>
                </a:path>
                <a:path w="151764" h="208914">
                  <a:moveTo>
                    <a:pt x="151361" y="7576"/>
                  </a:moveTo>
                  <a:lnTo>
                    <a:pt x="143794" y="7576"/>
                  </a:lnTo>
                  <a:lnTo>
                    <a:pt x="143794" y="71894"/>
                  </a:lnTo>
                  <a:lnTo>
                    <a:pt x="111256" y="71894"/>
                  </a:lnTo>
                  <a:lnTo>
                    <a:pt x="95844" y="75076"/>
                  </a:lnTo>
                  <a:lnTo>
                    <a:pt x="83343" y="83722"/>
                  </a:lnTo>
                  <a:lnTo>
                    <a:pt x="74959" y="96483"/>
                  </a:lnTo>
                  <a:lnTo>
                    <a:pt x="71897" y="112008"/>
                  </a:lnTo>
                  <a:lnTo>
                    <a:pt x="71897" y="201306"/>
                  </a:lnTo>
                  <a:lnTo>
                    <a:pt x="79464" y="201306"/>
                  </a:lnTo>
                  <a:lnTo>
                    <a:pt x="79464" y="112008"/>
                  </a:lnTo>
                  <a:lnTo>
                    <a:pt x="81983" y="99263"/>
                  </a:lnTo>
                  <a:lnTo>
                    <a:pt x="88830" y="88929"/>
                  </a:lnTo>
                  <a:lnTo>
                    <a:pt x="98942" y="82001"/>
                  </a:lnTo>
                  <a:lnTo>
                    <a:pt x="111256" y="79471"/>
                  </a:lnTo>
                  <a:lnTo>
                    <a:pt x="151361" y="79471"/>
                  </a:lnTo>
                  <a:lnTo>
                    <a:pt x="151361" y="757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387">
              <a:extLst>
                <a:ext uri="{FF2B5EF4-FFF2-40B4-BE49-F238E27FC236}">
                  <a16:creationId xmlns:a16="http://schemas.microsoft.com/office/drawing/2014/main" id="{1951C0F9-0B7D-8AF9-EEDA-5BF47D9801B0}"/>
                </a:ext>
              </a:extLst>
            </p:cNvPr>
            <p:cNvSpPr/>
            <p:nvPr/>
          </p:nvSpPr>
          <p:spPr>
            <a:xfrm>
              <a:off x="10484308" y="464194"/>
              <a:ext cx="85518" cy="137942"/>
            </a:xfrm>
            <a:custGeom>
              <a:avLst/>
              <a:gdLst/>
              <a:ahLst/>
              <a:cxnLst/>
              <a:rect l="l" t="t" r="r" b="b"/>
              <a:pathLst>
                <a:path w="155575" h="212089">
                  <a:moveTo>
                    <a:pt x="155145" y="0"/>
                  </a:moveTo>
                  <a:lnTo>
                    <a:pt x="113526" y="0"/>
                  </a:lnTo>
                  <a:lnTo>
                    <a:pt x="69602" y="8904"/>
                  </a:lnTo>
                  <a:lnTo>
                    <a:pt x="33486" y="33205"/>
                  </a:lnTo>
                  <a:lnTo>
                    <a:pt x="9009" y="69284"/>
                  </a:lnTo>
                  <a:lnTo>
                    <a:pt x="0" y="113521"/>
                  </a:lnTo>
                  <a:lnTo>
                    <a:pt x="0" y="211900"/>
                  </a:lnTo>
                  <a:lnTo>
                    <a:pt x="83248" y="211900"/>
                  </a:lnTo>
                  <a:lnTo>
                    <a:pt x="83248" y="201306"/>
                  </a:lnTo>
                  <a:lnTo>
                    <a:pt x="11350" y="201306"/>
                  </a:lnTo>
                  <a:lnTo>
                    <a:pt x="11350" y="113521"/>
                  </a:lnTo>
                  <a:lnTo>
                    <a:pt x="19439" y="73494"/>
                  </a:lnTo>
                  <a:lnTo>
                    <a:pt x="41436" y="40777"/>
                  </a:lnTo>
                  <a:lnTo>
                    <a:pt x="73933" y="18702"/>
                  </a:lnTo>
                  <a:lnTo>
                    <a:pt x="113526" y="10603"/>
                  </a:lnTo>
                  <a:lnTo>
                    <a:pt x="155145" y="10603"/>
                  </a:lnTo>
                  <a:lnTo>
                    <a:pt x="155145" y="0"/>
                  </a:lnTo>
                  <a:close/>
                </a:path>
                <a:path w="155575" h="212089">
                  <a:moveTo>
                    <a:pt x="155145" y="10603"/>
                  </a:moveTo>
                  <a:lnTo>
                    <a:pt x="144551" y="10603"/>
                  </a:lnTo>
                  <a:lnTo>
                    <a:pt x="144551" y="71894"/>
                  </a:lnTo>
                  <a:lnTo>
                    <a:pt x="113526" y="71894"/>
                  </a:lnTo>
                  <a:lnTo>
                    <a:pt x="97558" y="75206"/>
                  </a:lnTo>
                  <a:lnTo>
                    <a:pt x="84573" y="84195"/>
                  </a:lnTo>
                  <a:lnTo>
                    <a:pt x="75846" y="97440"/>
                  </a:lnTo>
                  <a:lnTo>
                    <a:pt x="72654" y="113521"/>
                  </a:lnTo>
                  <a:lnTo>
                    <a:pt x="72654" y="201306"/>
                  </a:lnTo>
                  <a:lnTo>
                    <a:pt x="83248" y="201306"/>
                  </a:lnTo>
                  <a:lnTo>
                    <a:pt x="83248" y="113521"/>
                  </a:lnTo>
                  <a:lnTo>
                    <a:pt x="85636" y="101769"/>
                  </a:lnTo>
                  <a:lnTo>
                    <a:pt x="92140" y="92145"/>
                  </a:lnTo>
                  <a:lnTo>
                    <a:pt x="101767" y="85643"/>
                  </a:lnTo>
                  <a:lnTo>
                    <a:pt x="113526" y="83254"/>
                  </a:lnTo>
                  <a:lnTo>
                    <a:pt x="155145" y="83254"/>
                  </a:lnTo>
                  <a:lnTo>
                    <a:pt x="155145" y="10603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388">
              <a:extLst>
                <a:ext uri="{FF2B5EF4-FFF2-40B4-BE49-F238E27FC236}">
                  <a16:creationId xmlns:a16="http://schemas.microsoft.com/office/drawing/2014/main" id="{42E09C59-C1AE-D202-7FF4-AE7DED41FE10}"/>
                </a:ext>
              </a:extLst>
            </p:cNvPr>
            <p:cNvSpPr/>
            <p:nvPr/>
          </p:nvSpPr>
          <p:spPr>
            <a:xfrm>
              <a:off x="10482222" y="461733"/>
              <a:ext cx="89706" cy="142898"/>
            </a:xfrm>
            <a:custGeom>
              <a:avLst/>
              <a:gdLst/>
              <a:ahLst/>
              <a:cxnLst/>
              <a:rect l="l" t="t" r="r" b="b"/>
              <a:pathLst>
                <a:path w="163195" h="219710">
                  <a:moveTo>
                    <a:pt x="162722" y="0"/>
                  </a:moveTo>
                  <a:lnTo>
                    <a:pt x="117320" y="0"/>
                  </a:lnTo>
                  <a:lnTo>
                    <a:pt x="71845" y="9282"/>
                  </a:lnTo>
                  <a:lnTo>
                    <a:pt x="34532" y="34529"/>
                  </a:lnTo>
                  <a:lnTo>
                    <a:pt x="9283" y="71838"/>
                  </a:lnTo>
                  <a:lnTo>
                    <a:pt x="0" y="117305"/>
                  </a:lnTo>
                  <a:lnTo>
                    <a:pt x="0" y="219467"/>
                  </a:lnTo>
                  <a:lnTo>
                    <a:pt x="90825" y="219467"/>
                  </a:lnTo>
                  <a:lnTo>
                    <a:pt x="90825" y="215683"/>
                  </a:lnTo>
                  <a:lnTo>
                    <a:pt x="83258" y="215683"/>
                  </a:lnTo>
                  <a:lnTo>
                    <a:pt x="83258" y="211900"/>
                  </a:lnTo>
                  <a:lnTo>
                    <a:pt x="7577" y="211900"/>
                  </a:lnTo>
                  <a:lnTo>
                    <a:pt x="7577" y="117305"/>
                  </a:lnTo>
                  <a:lnTo>
                    <a:pt x="16468" y="74737"/>
                  </a:lnTo>
                  <a:lnTo>
                    <a:pt x="40115" y="40114"/>
                  </a:lnTo>
                  <a:lnTo>
                    <a:pt x="74745" y="16179"/>
                  </a:lnTo>
                  <a:lnTo>
                    <a:pt x="117320" y="7566"/>
                  </a:lnTo>
                  <a:lnTo>
                    <a:pt x="162722" y="7566"/>
                  </a:lnTo>
                  <a:lnTo>
                    <a:pt x="162722" y="0"/>
                  </a:lnTo>
                  <a:close/>
                </a:path>
                <a:path w="163195" h="219710">
                  <a:moveTo>
                    <a:pt x="162722" y="7566"/>
                  </a:moveTo>
                  <a:lnTo>
                    <a:pt x="155155" y="7566"/>
                  </a:lnTo>
                  <a:lnTo>
                    <a:pt x="155155" y="83254"/>
                  </a:lnTo>
                  <a:lnTo>
                    <a:pt x="117320" y="83254"/>
                  </a:lnTo>
                  <a:lnTo>
                    <a:pt x="104012" y="85915"/>
                  </a:lnTo>
                  <a:lnTo>
                    <a:pt x="93191" y="93186"/>
                  </a:lnTo>
                  <a:lnTo>
                    <a:pt x="85918" y="104004"/>
                  </a:lnTo>
                  <a:lnTo>
                    <a:pt x="83258" y="117305"/>
                  </a:lnTo>
                  <a:lnTo>
                    <a:pt x="83258" y="215683"/>
                  </a:lnTo>
                  <a:lnTo>
                    <a:pt x="87041" y="215683"/>
                  </a:lnTo>
                  <a:lnTo>
                    <a:pt x="87041" y="211900"/>
                  </a:lnTo>
                  <a:lnTo>
                    <a:pt x="90825" y="211900"/>
                  </a:lnTo>
                  <a:lnTo>
                    <a:pt x="90825" y="117305"/>
                  </a:lnTo>
                  <a:lnTo>
                    <a:pt x="92941" y="106782"/>
                  </a:lnTo>
                  <a:lnTo>
                    <a:pt x="98677" y="98388"/>
                  </a:lnTo>
                  <a:lnTo>
                    <a:pt x="107110" y="92831"/>
                  </a:lnTo>
                  <a:lnTo>
                    <a:pt x="117320" y="90821"/>
                  </a:lnTo>
                  <a:lnTo>
                    <a:pt x="162722" y="90821"/>
                  </a:lnTo>
                  <a:lnTo>
                    <a:pt x="162722" y="7566"/>
                  </a:lnTo>
                  <a:close/>
                </a:path>
                <a:path w="163195" h="219710">
                  <a:moveTo>
                    <a:pt x="90825" y="211900"/>
                  </a:moveTo>
                  <a:lnTo>
                    <a:pt x="87041" y="211900"/>
                  </a:lnTo>
                  <a:lnTo>
                    <a:pt x="87041" y="215683"/>
                  </a:lnTo>
                  <a:lnTo>
                    <a:pt x="90825" y="215683"/>
                  </a:lnTo>
                  <a:lnTo>
                    <a:pt x="90825" y="211900"/>
                  </a:lnTo>
                  <a:close/>
                </a:path>
                <a:path w="163195" h="219710">
                  <a:moveTo>
                    <a:pt x="152128" y="10603"/>
                  </a:moveTo>
                  <a:lnTo>
                    <a:pt x="117320" y="10603"/>
                  </a:lnTo>
                  <a:lnTo>
                    <a:pt x="76178" y="18974"/>
                  </a:lnTo>
                  <a:lnTo>
                    <a:pt x="42486" y="41817"/>
                  </a:lnTo>
                  <a:lnTo>
                    <a:pt x="19721" y="75729"/>
                  </a:lnTo>
                  <a:lnTo>
                    <a:pt x="11360" y="117305"/>
                  </a:lnTo>
                  <a:lnTo>
                    <a:pt x="11360" y="208873"/>
                  </a:lnTo>
                  <a:lnTo>
                    <a:pt x="15144" y="208873"/>
                  </a:lnTo>
                  <a:lnTo>
                    <a:pt x="15144" y="201306"/>
                  </a:lnTo>
                  <a:lnTo>
                    <a:pt x="18927" y="201306"/>
                  </a:lnTo>
                  <a:lnTo>
                    <a:pt x="18927" y="117305"/>
                  </a:lnTo>
                  <a:lnTo>
                    <a:pt x="20866" y="97381"/>
                  </a:lnTo>
                  <a:lnTo>
                    <a:pt x="35528" y="62071"/>
                  </a:lnTo>
                  <a:lnTo>
                    <a:pt x="79096" y="26115"/>
                  </a:lnTo>
                  <a:lnTo>
                    <a:pt x="117320" y="18170"/>
                  </a:lnTo>
                  <a:lnTo>
                    <a:pt x="152128" y="18170"/>
                  </a:lnTo>
                  <a:lnTo>
                    <a:pt x="152128" y="10603"/>
                  </a:lnTo>
                  <a:close/>
                </a:path>
                <a:path w="163195" h="219710">
                  <a:moveTo>
                    <a:pt x="18927" y="201306"/>
                  </a:moveTo>
                  <a:lnTo>
                    <a:pt x="15144" y="201306"/>
                  </a:lnTo>
                  <a:lnTo>
                    <a:pt x="15144" y="208873"/>
                  </a:lnTo>
                  <a:lnTo>
                    <a:pt x="80231" y="208873"/>
                  </a:lnTo>
                  <a:lnTo>
                    <a:pt x="80231" y="205090"/>
                  </a:lnTo>
                  <a:lnTo>
                    <a:pt x="18927" y="205090"/>
                  </a:lnTo>
                  <a:lnTo>
                    <a:pt x="18927" y="201306"/>
                  </a:lnTo>
                  <a:close/>
                </a:path>
                <a:path w="163195" h="219710">
                  <a:moveTo>
                    <a:pt x="152128" y="18170"/>
                  </a:moveTo>
                  <a:lnTo>
                    <a:pt x="144561" y="18170"/>
                  </a:lnTo>
                  <a:lnTo>
                    <a:pt x="144561" y="71894"/>
                  </a:lnTo>
                  <a:lnTo>
                    <a:pt x="117320" y="71894"/>
                  </a:lnTo>
                  <a:lnTo>
                    <a:pt x="99803" y="75478"/>
                  </a:lnTo>
                  <a:lnTo>
                    <a:pt x="85624" y="85236"/>
                  </a:lnTo>
                  <a:lnTo>
                    <a:pt x="76128" y="99675"/>
                  </a:lnTo>
                  <a:lnTo>
                    <a:pt x="72664" y="117305"/>
                  </a:lnTo>
                  <a:lnTo>
                    <a:pt x="72664" y="201306"/>
                  </a:lnTo>
                  <a:lnTo>
                    <a:pt x="18927" y="201306"/>
                  </a:lnTo>
                  <a:lnTo>
                    <a:pt x="18927" y="205090"/>
                  </a:lnTo>
                  <a:lnTo>
                    <a:pt x="80231" y="205090"/>
                  </a:lnTo>
                  <a:lnTo>
                    <a:pt x="80231" y="117305"/>
                  </a:lnTo>
                  <a:lnTo>
                    <a:pt x="80928" y="109655"/>
                  </a:lnTo>
                  <a:lnTo>
                    <a:pt x="109983" y="80278"/>
                  </a:lnTo>
                  <a:lnTo>
                    <a:pt x="117320" y="79461"/>
                  </a:lnTo>
                  <a:lnTo>
                    <a:pt x="152128" y="79461"/>
                  </a:lnTo>
                  <a:lnTo>
                    <a:pt x="152128" y="1817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389">
              <a:extLst>
                <a:ext uri="{FF2B5EF4-FFF2-40B4-BE49-F238E27FC236}">
                  <a16:creationId xmlns:a16="http://schemas.microsoft.com/office/drawing/2014/main" id="{5FF17038-8455-78F6-E4DB-8B876697E720}"/>
                </a:ext>
              </a:extLst>
            </p:cNvPr>
            <p:cNvSpPr/>
            <p:nvPr/>
          </p:nvSpPr>
          <p:spPr>
            <a:xfrm>
              <a:off x="10500530" y="483394"/>
              <a:ext cx="45377" cy="71861"/>
            </a:xfrm>
            <a:custGeom>
              <a:avLst/>
              <a:gdLst/>
              <a:ahLst/>
              <a:cxnLst/>
              <a:rect l="l" t="t" r="r" b="b"/>
              <a:pathLst>
                <a:path w="82550" h="110489">
                  <a:moveTo>
                    <a:pt x="82501" y="0"/>
                  </a:moveTo>
                  <a:lnTo>
                    <a:pt x="34805" y="4705"/>
                  </a:lnTo>
                  <a:lnTo>
                    <a:pt x="10312" y="17783"/>
                  </a:lnTo>
                  <a:lnTo>
                    <a:pt x="1289" y="49590"/>
                  </a:lnTo>
                  <a:lnTo>
                    <a:pt x="0" y="110485"/>
                  </a:lnTo>
                  <a:lnTo>
                    <a:pt x="82501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390">
              <a:extLst>
                <a:ext uri="{FF2B5EF4-FFF2-40B4-BE49-F238E27FC236}">
                  <a16:creationId xmlns:a16="http://schemas.microsoft.com/office/drawing/2014/main" id="{4EB39E10-F559-77CE-B1A8-15FEC1D31C07}"/>
                </a:ext>
              </a:extLst>
            </p:cNvPr>
            <p:cNvSpPr/>
            <p:nvPr/>
          </p:nvSpPr>
          <p:spPr>
            <a:xfrm>
              <a:off x="10498450" y="480933"/>
              <a:ext cx="48169" cy="74340"/>
            </a:xfrm>
            <a:custGeom>
              <a:avLst/>
              <a:gdLst/>
              <a:ahLst/>
              <a:cxnLst/>
              <a:rect l="l" t="t" r="r" b="b"/>
              <a:pathLst>
                <a:path w="87629" h="114300">
                  <a:moveTo>
                    <a:pt x="86284" y="0"/>
                  </a:moveTo>
                  <a:lnTo>
                    <a:pt x="43142" y="15890"/>
                  </a:lnTo>
                  <a:lnTo>
                    <a:pt x="13338" y="50607"/>
                  </a:lnTo>
                  <a:lnTo>
                    <a:pt x="0" y="114268"/>
                  </a:lnTo>
                  <a:lnTo>
                    <a:pt x="7567" y="114268"/>
                  </a:lnTo>
                  <a:lnTo>
                    <a:pt x="10948" y="79849"/>
                  </a:lnTo>
                  <a:lnTo>
                    <a:pt x="19864" y="54012"/>
                  </a:lnTo>
                  <a:lnTo>
                    <a:pt x="46926" y="22700"/>
                  </a:lnTo>
                  <a:lnTo>
                    <a:pt x="74924" y="9836"/>
                  </a:lnTo>
                  <a:lnTo>
                    <a:pt x="77951" y="8323"/>
                  </a:lnTo>
                  <a:lnTo>
                    <a:pt x="81734" y="8323"/>
                  </a:lnTo>
                  <a:lnTo>
                    <a:pt x="83248" y="7566"/>
                  </a:lnTo>
                  <a:lnTo>
                    <a:pt x="87041" y="7566"/>
                  </a:lnTo>
                  <a:lnTo>
                    <a:pt x="86284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391">
              <a:extLst>
                <a:ext uri="{FF2B5EF4-FFF2-40B4-BE49-F238E27FC236}">
                  <a16:creationId xmlns:a16="http://schemas.microsoft.com/office/drawing/2014/main" id="{AFF1F3DF-1E41-3752-AD6F-207B56C8A446}"/>
                </a:ext>
              </a:extLst>
            </p:cNvPr>
            <p:cNvSpPr/>
            <p:nvPr/>
          </p:nvSpPr>
          <p:spPr>
            <a:xfrm>
              <a:off x="10497618" y="479457"/>
              <a:ext cx="48867" cy="75991"/>
            </a:xfrm>
            <a:custGeom>
              <a:avLst/>
              <a:gdLst/>
              <a:ahLst/>
              <a:cxnLst/>
              <a:rect l="l" t="t" r="r" b="b"/>
              <a:pathLst>
                <a:path w="88900" h="116839">
                  <a:moveTo>
                    <a:pt x="87798" y="0"/>
                  </a:moveTo>
                  <a:lnTo>
                    <a:pt x="73760" y="2884"/>
                  </a:lnTo>
                  <a:lnTo>
                    <a:pt x="43615" y="17404"/>
                  </a:lnTo>
                  <a:lnTo>
                    <a:pt x="13612" y="52356"/>
                  </a:lnTo>
                  <a:lnTo>
                    <a:pt x="0" y="116538"/>
                  </a:lnTo>
                  <a:lnTo>
                    <a:pt x="10593" y="116538"/>
                  </a:lnTo>
                  <a:lnTo>
                    <a:pt x="22348" y="58280"/>
                  </a:lnTo>
                  <a:lnTo>
                    <a:pt x="48435" y="26768"/>
                  </a:lnTo>
                  <a:lnTo>
                    <a:pt x="75092" y="13845"/>
                  </a:lnTo>
                  <a:lnTo>
                    <a:pt x="88555" y="11350"/>
                  </a:lnTo>
                  <a:lnTo>
                    <a:pt x="87798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392">
              <a:extLst>
                <a:ext uri="{FF2B5EF4-FFF2-40B4-BE49-F238E27FC236}">
                  <a16:creationId xmlns:a16="http://schemas.microsoft.com/office/drawing/2014/main" id="{5795ED48-CCBD-EDD4-22EC-AFD9537002A3}"/>
                </a:ext>
              </a:extLst>
            </p:cNvPr>
            <p:cNvSpPr/>
            <p:nvPr/>
          </p:nvSpPr>
          <p:spPr>
            <a:xfrm>
              <a:off x="10495539" y="476996"/>
              <a:ext cx="53056" cy="80948"/>
            </a:xfrm>
            <a:custGeom>
              <a:avLst/>
              <a:gdLst/>
              <a:ahLst/>
              <a:cxnLst/>
              <a:rect l="l" t="t" r="r" b="b"/>
              <a:pathLst>
                <a:path w="96520" h="124460">
                  <a:moveTo>
                    <a:pt x="95365" y="0"/>
                  </a:moveTo>
                  <a:lnTo>
                    <a:pt x="91581" y="0"/>
                  </a:lnTo>
                  <a:lnTo>
                    <a:pt x="86905" y="922"/>
                  </a:lnTo>
                  <a:lnTo>
                    <a:pt x="44655" y="18160"/>
                  </a:lnTo>
                  <a:lnTo>
                    <a:pt x="13811" y="54202"/>
                  </a:lnTo>
                  <a:lnTo>
                    <a:pt x="0" y="120322"/>
                  </a:lnTo>
                  <a:lnTo>
                    <a:pt x="0" y="124105"/>
                  </a:lnTo>
                  <a:lnTo>
                    <a:pt x="18161" y="124105"/>
                  </a:lnTo>
                  <a:lnTo>
                    <a:pt x="18161" y="120322"/>
                  </a:lnTo>
                  <a:lnTo>
                    <a:pt x="3783" y="120322"/>
                  </a:lnTo>
                  <a:lnTo>
                    <a:pt x="3783" y="116538"/>
                  </a:lnTo>
                  <a:lnTo>
                    <a:pt x="7953" y="116538"/>
                  </a:lnTo>
                  <a:lnTo>
                    <a:pt x="11197" y="84768"/>
                  </a:lnTo>
                  <a:lnTo>
                    <a:pt x="20716" y="57796"/>
                  </a:lnTo>
                  <a:lnTo>
                    <a:pt x="49196" y="24213"/>
                  </a:lnTo>
                  <a:lnTo>
                    <a:pt x="78707" y="10593"/>
                  </a:lnTo>
                  <a:lnTo>
                    <a:pt x="82491" y="9080"/>
                  </a:lnTo>
                  <a:lnTo>
                    <a:pt x="85518" y="9080"/>
                  </a:lnTo>
                  <a:lnTo>
                    <a:pt x="87788" y="8323"/>
                  </a:lnTo>
                  <a:lnTo>
                    <a:pt x="88058" y="8323"/>
                  </a:lnTo>
                  <a:lnTo>
                    <a:pt x="87788" y="4540"/>
                  </a:lnTo>
                  <a:lnTo>
                    <a:pt x="91581" y="3783"/>
                  </a:lnTo>
                  <a:lnTo>
                    <a:pt x="95523" y="3783"/>
                  </a:lnTo>
                  <a:lnTo>
                    <a:pt x="95365" y="0"/>
                  </a:lnTo>
                  <a:close/>
                </a:path>
                <a:path w="96520" h="124460">
                  <a:moveTo>
                    <a:pt x="7953" y="116538"/>
                  </a:moveTo>
                  <a:lnTo>
                    <a:pt x="3783" y="116538"/>
                  </a:lnTo>
                  <a:lnTo>
                    <a:pt x="3783" y="120322"/>
                  </a:lnTo>
                  <a:lnTo>
                    <a:pt x="7567" y="120322"/>
                  </a:lnTo>
                  <a:lnTo>
                    <a:pt x="7953" y="116538"/>
                  </a:lnTo>
                  <a:close/>
                </a:path>
                <a:path w="96520" h="124460">
                  <a:moveTo>
                    <a:pt x="10972" y="116538"/>
                  </a:moveTo>
                  <a:lnTo>
                    <a:pt x="7953" y="116538"/>
                  </a:lnTo>
                  <a:lnTo>
                    <a:pt x="7567" y="120322"/>
                  </a:lnTo>
                  <a:lnTo>
                    <a:pt x="10593" y="120322"/>
                  </a:lnTo>
                  <a:lnTo>
                    <a:pt x="10972" y="116538"/>
                  </a:lnTo>
                  <a:close/>
                </a:path>
                <a:path w="96520" h="124460">
                  <a:moveTo>
                    <a:pt x="88299" y="11695"/>
                  </a:moveTo>
                  <a:lnTo>
                    <a:pt x="49952" y="27240"/>
                  </a:lnTo>
                  <a:lnTo>
                    <a:pt x="22891" y="60444"/>
                  </a:lnTo>
                  <a:lnTo>
                    <a:pt x="10593" y="120322"/>
                  </a:lnTo>
                  <a:lnTo>
                    <a:pt x="14377" y="120322"/>
                  </a:lnTo>
                  <a:lnTo>
                    <a:pt x="14377" y="116538"/>
                  </a:lnTo>
                  <a:lnTo>
                    <a:pt x="18528" y="116538"/>
                  </a:lnTo>
                  <a:lnTo>
                    <a:pt x="29516" y="63755"/>
                  </a:lnTo>
                  <a:lnTo>
                    <a:pt x="54493" y="33293"/>
                  </a:lnTo>
                  <a:lnTo>
                    <a:pt x="92338" y="18916"/>
                  </a:lnTo>
                  <a:lnTo>
                    <a:pt x="96122" y="18160"/>
                  </a:lnTo>
                  <a:lnTo>
                    <a:pt x="95996" y="15133"/>
                  </a:lnTo>
                  <a:lnTo>
                    <a:pt x="88544" y="15133"/>
                  </a:lnTo>
                  <a:lnTo>
                    <a:pt x="88299" y="11695"/>
                  </a:lnTo>
                  <a:close/>
                </a:path>
                <a:path w="96520" h="124460">
                  <a:moveTo>
                    <a:pt x="18528" y="116538"/>
                  </a:moveTo>
                  <a:lnTo>
                    <a:pt x="14377" y="116538"/>
                  </a:lnTo>
                  <a:lnTo>
                    <a:pt x="14377" y="120322"/>
                  </a:lnTo>
                  <a:lnTo>
                    <a:pt x="18161" y="120322"/>
                  </a:lnTo>
                  <a:lnTo>
                    <a:pt x="18528" y="116538"/>
                  </a:lnTo>
                  <a:close/>
                </a:path>
                <a:path w="96520" h="124460">
                  <a:moveTo>
                    <a:pt x="91581" y="11350"/>
                  </a:moveTo>
                  <a:lnTo>
                    <a:pt x="88299" y="11695"/>
                  </a:lnTo>
                  <a:lnTo>
                    <a:pt x="88544" y="15133"/>
                  </a:lnTo>
                  <a:lnTo>
                    <a:pt x="92338" y="15133"/>
                  </a:lnTo>
                  <a:lnTo>
                    <a:pt x="91581" y="11350"/>
                  </a:lnTo>
                  <a:close/>
                </a:path>
                <a:path w="96520" h="124460">
                  <a:moveTo>
                    <a:pt x="95838" y="11350"/>
                  </a:moveTo>
                  <a:lnTo>
                    <a:pt x="91581" y="11350"/>
                  </a:lnTo>
                  <a:lnTo>
                    <a:pt x="92338" y="15133"/>
                  </a:lnTo>
                  <a:lnTo>
                    <a:pt x="95996" y="15133"/>
                  </a:lnTo>
                  <a:lnTo>
                    <a:pt x="95838" y="11350"/>
                  </a:lnTo>
                  <a:close/>
                </a:path>
                <a:path w="96520" h="124460">
                  <a:moveTo>
                    <a:pt x="91581" y="3783"/>
                  </a:moveTo>
                  <a:lnTo>
                    <a:pt x="87788" y="4540"/>
                  </a:lnTo>
                  <a:lnTo>
                    <a:pt x="88299" y="11695"/>
                  </a:lnTo>
                  <a:lnTo>
                    <a:pt x="91581" y="11350"/>
                  </a:lnTo>
                  <a:lnTo>
                    <a:pt x="95838" y="11350"/>
                  </a:lnTo>
                  <a:lnTo>
                    <a:pt x="95712" y="8323"/>
                  </a:lnTo>
                  <a:lnTo>
                    <a:pt x="90825" y="8323"/>
                  </a:lnTo>
                  <a:lnTo>
                    <a:pt x="91581" y="7566"/>
                  </a:lnTo>
                  <a:lnTo>
                    <a:pt x="91581" y="3783"/>
                  </a:lnTo>
                  <a:close/>
                </a:path>
                <a:path w="96520" h="124460">
                  <a:moveTo>
                    <a:pt x="95523" y="3783"/>
                  </a:moveTo>
                  <a:lnTo>
                    <a:pt x="91581" y="3783"/>
                  </a:lnTo>
                  <a:lnTo>
                    <a:pt x="91581" y="7566"/>
                  </a:lnTo>
                  <a:lnTo>
                    <a:pt x="90825" y="8323"/>
                  </a:lnTo>
                  <a:lnTo>
                    <a:pt x="95712" y="8323"/>
                  </a:lnTo>
                  <a:lnTo>
                    <a:pt x="95523" y="378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393">
              <a:extLst>
                <a:ext uri="{FF2B5EF4-FFF2-40B4-BE49-F238E27FC236}">
                  <a16:creationId xmlns:a16="http://schemas.microsoft.com/office/drawing/2014/main" id="{A01C0EC7-56D2-3962-ADC5-855CC1747F08}"/>
                </a:ext>
              </a:extLst>
            </p:cNvPr>
            <p:cNvSpPr/>
            <p:nvPr/>
          </p:nvSpPr>
          <p:spPr>
            <a:xfrm>
              <a:off x="10395693" y="638929"/>
              <a:ext cx="17801" cy="63189"/>
            </a:xfrm>
            <a:custGeom>
              <a:avLst/>
              <a:gdLst/>
              <a:ahLst/>
              <a:cxnLst/>
              <a:rect l="l" t="t" r="r" b="b"/>
              <a:pathLst>
                <a:path w="32385" h="97155">
                  <a:moveTo>
                    <a:pt x="24971" y="0"/>
                  </a:moveTo>
                  <a:lnTo>
                    <a:pt x="7567" y="0"/>
                  </a:lnTo>
                  <a:lnTo>
                    <a:pt x="0" y="6810"/>
                  </a:lnTo>
                  <a:lnTo>
                    <a:pt x="0" y="90054"/>
                  </a:lnTo>
                  <a:lnTo>
                    <a:pt x="7567" y="96864"/>
                  </a:lnTo>
                  <a:lnTo>
                    <a:pt x="24971" y="96864"/>
                  </a:lnTo>
                  <a:lnTo>
                    <a:pt x="31781" y="90054"/>
                  </a:lnTo>
                  <a:lnTo>
                    <a:pt x="31781" y="6810"/>
                  </a:lnTo>
                  <a:lnTo>
                    <a:pt x="24971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394">
              <a:extLst>
                <a:ext uri="{FF2B5EF4-FFF2-40B4-BE49-F238E27FC236}">
                  <a16:creationId xmlns:a16="http://schemas.microsoft.com/office/drawing/2014/main" id="{9F3EC0F9-2B27-3287-A3BD-BF9BC22C0AC6}"/>
                </a:ext>
              </a:extLst>
            </p:cNvPr>
            <p:cNvSpPr/>
            <p:nvPr/>
          </p:nvSpPr>
          <p:spPr>
            <a:xfrm>
              <a:off x="10393613" y="636469"/>
              <a:ext cx="21641" cy="68145"/>
            </a:xfrm>
            <a:custGeom>
              <a:avLst/>
              <a:gdLst/>
              <a:ahLst/>
              <a:cxnLst/>
              <a:rect l="l" t="t" r="r" b="b"/>
              <a:pathLst>
                <a:path w="39370" h="104775">
                  <a:moveTo>
                    <a:pt x="19674" y="0"/>
                  </a:moveTo>
                  <a:lnTo>
                    <a:pt x="12130" y="1584"/>
                  </a:lnTo>
                  <a:lnTo>
                    <a:pt x="5864" y="5864"/>
                  </a:lnTo>
                  <a:lnTo>
                    <a:pt x="1584" y="12130"/>
                  </a:lnTo>
                  <a:lnTo>
                    <a:pt x="0" y="19673"/>
                  </a:lnTo>
                  <a:lnTo>
                    <a:pt x="0" y="84758"/>
                  </a:lnTo>
                  <a:lnTo>
                    <a:pt x="1584" y="92620"/>
                  </a:lnTo>
                  <a:lnTo>
                    <a:pt x="5864" y="98851"/>
                  </a:lnTo>
                  <a:lnTo>
                    <a:pt x="12130" y="102953"/>
                  </a:lnTo>
                  <a:lnTo>
                    <a:pt x="19674" y="104431"/>
                  </a:lnTo>
                  <a:lnTo>
                    <a:pt x="27537" y="102953"/>
                  </a:lnTo>
                  <a:lnTo>
                    <a:pt x="33768" y="98851"/>
                  </a:lnTo>
                  <a:lnTo>
                    <a:pt x="35076" y="96864"/>
                  </a:lnTo>
                  <a:lnTo>
                    <a:pt x="12864" y="96864"/>
                  </a:lnTo>
                  <a:lnTo>
                    <a:pt x="7567" y="91568"/>
                  </a:lnTo>
                  <a:lnTo>
                    <a:pt x="7567" y="12863"/>
                  </a:lnTo>
                  <a:lnTo>
                    <a:pt x="12864" y="7566"/>
                  </a:lnTo>
                  <a:lnTo>
                    <a:pt x="34882" y="7566"/>
                  </a:lnTo>
                  <a:lnTo>
                    <a:pt x="33768" y="5864"/>
                  </a:lnTo>
                  <a:lnTo>
                    <a:pt x="27537" y="1584"/>
                  </a:lnTo>
                  <a:lnTo>
                    <a:pt x="19674" y="0"/>
                  </a:lnTo>
                  <a:close/>
                </a:path>
                <a:path w="39370" h="104775">
                  <a:moveTo>
                    <a:pt x="34882" y="7566"/>
                  </a:moveTo>
                  <a:lnTo>
                    <a:pt x="26484" y="7566"/>
                  </a:lnTo>
                  <a:lnTo>
                    <a:pt x="31781" y="12863"/>
                  </a:lnTo>
                  <a:lnTo>
                    <a:pt x="31781" y="91568"/>
                  </a:lnTo>
                  <a:lnTo>
                    <a:pt x="26484" y="96864"/>
                  </a:lnTo>
                  <a:lnTo>
                    <a:pt x="35076" y="96864"/>
                  </a:lnTo>
                  <a:lnTo>
                    <a:pt x="37870" y="92620"/>
                  </a:lnTo>
                  <a:lnTo>
                    <a:pt x="39348" y="84758"/>
                  </a:lnTo>
                  <a:lnTo>
                    <a:pt x="39348" y="19673"/>
                  </a:lnTo>
                  <a:lnTo>
                    <a:pt x="37870" y="12130"/>
                  </a:lnTo>
                  <a:lnTo>
                    <a:pt x="3488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395">
              <a:extLst>
                <a:ext uri="{FF2B5EF4-FFF2-40B4-BE49-F238E27FC236}">
                  <a16:creationId xmlns:a16="http://schemas.microsoft.com/office/drawing/2014/main" id="{CA25363C-0A4A-A818-E7F6-BB6FA3DAF89C}"/>
                </a:ext>
              </a:extLst>
            </p:cNvPr>
            <p:cNvSpPr/>
            <p:nvPr/>
          </p:nvSpPr>
          <p:spPr>
            <a:xfrm>
              <a:off x="10392781" y="635485"/>
              <a:ext cx="23387" cy="70623"/>
            </a:xfrm>
            <a:custGeom>
              <a:avLst/>
              <a:gdLst/>
              <a:ahLst/>
              <a:cxnLst/>
              <a:rect l="l" t="t" r="r" b="b"/>
              <a:pathLst>
                <a:path w="42545" h="108585">
                  <a:moveTo>
                    <a:pt x="21187" y="0"/>
                  </a:moveTo>
                  <a:lnTo>
                    <a:pt x="13088" y="1714"/>
                  </a:lnTo>
                  <a:lnTo>
                    <a:pt x="6337" y="6337"/>
                  </a:lnTo>
                  <a:lnTo>
                    <a:pt x="1714" y="13088"/>
                  </a:lnTo>
                  <a:lnTo>
                    <a:pt x="0" y="21187"/>
                  </a:lnTo>
                  <a:lnTo>
                    <a:pt x="0" y="86271"/>
                  </a:lnTo>
                  <a:lnTo>
                    <a:pt x="1714" y="94807"/>
                  </a:lnTo>
                  <a:lnTo>
                    <a:pt x="6337" y="101783"/>
                  </a:lnTo>
                  <a:lnTo>
                    <a:pt x="13088" y="106488"/>
                  </a:lnTo>
                  <a:lnTo>
                    <a:pt x="21187" y="108215"/>
                  </a:lnTo>
                  <a:lnTo>
                    <a:pt x="29606" y="106488"/>
                  </a:lnTo>
                  <a:lnTo>
                    <a:pt x="36322" y="101783"/>
                  </a:lnTo>
                  <a:lnTo>
                    <a:pt x="39456" y="96864"/>
                  </a:lnTo>
                  <a:lnTo>
                    <a:pt x="15890" y="96864"/>
                  </a:lnTo>
                  <a:lnTo>
                    <a:pt x="10593" y="92324"/>
                  </a:lnTo>
                  <a:lnTo>
                    <a:pt x="10593" y="15133"/>
                  </a:lnTo>
                  <a:lnTo>
                    <a:pt x="15890" y="10593"/>
                  </a:lnTo>
                  <a:lnTo>
                    <a:pt x="39124" y="10593"/>
                  </a:lnTo>
                  <a:lnTo>
                    <a:pt x="36322" y="6337"/>
                  </a:lnTo>
                  <a:lnTo>
                    <a:pt x="29606" y="1714"/>
                  </a:lnTo>
                  <a:lnTo>
                    <a:pt x="21187" y="0"/>
                  </a:lnTo>
                  <a:close/>
                </a:path>
                <a:path w="42545" h="108585">
                  <a:moveTo>
                    <a:pt x="39124" y="10593"/>
                  </a:moveTo>
                  <a:lnTo>
                    <a:pt x="27241" y="10593"/>
                  </a:lnTo>
                  <a:lnTo>
                    <a:pt x="31781" y="15133"/>
                  </a:lnTo>
                  <a:lnTo>
                    <a:pt x="31781" y="92324"/>
                  </a:lnTo>
                  <a:lnTo>
                    <a:pt x="27241" y="96864"/>
                  </a:lnTo>
                  <a:lnTo>
                    <a:pt x="39456" y="96864"/>
                  </a:lnTo>
                  <a:lnTo>
                    <a:pt x="40767" y="94807"/>
                  </a:lnTo>
                  <a:lnTo>
                    <a:pt x="42375" y="86271"/>
                  </a:lnTo>
                  <a:lnTo>
                    <a:pt x="42375" y="21187"/>
                  </a:lnTo>
                  <a:lnTo>
                    <a:pt x="40767" y="13088"/>
                  </a:lnTo>
                  <a:lnTo>
                    <a:pt x="39124" y="10593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396">
              <a:extLst>
                <a:ext uri="{FF2B5EF4-FFF2-40B4-BE49-F238E27FC236}">
                  <a16:creationId xmlns:a16="http://schemas.microsoft.com/office/drawing/2014/main" id="{528A3F1E-5615-DD4E-BCD2-8BF49084D716}"/>
                </a:ext>
              </a:extLst>
            </p:cNvPr>
            <p:cNvSpPr/>
            <p:nvPr/>
          </p:nvSpPr>
          <p:spPr>
            <a:xfrm>
              <a:off x="10390696" y="633024"/>
              <a:ext cx="27575" cy="75579"/>
            </a:xfrm>
            <a:custGeom>
              <a:avLst/>
              <a:gdLst/>
              <a:ahLst/>
              <a:cxnLst/>
              <a:rect l="l" t="t" r="r" b="b"/>
              <a:pathLst>
                <a:path w="50164" h="116205">
                  <a:moveTo>
                    <a:pt x="24981" y="0"/>
                  </a:moveTo>
                  <a:lnTo>
                    <a:pt x="15331" y="1986"/>
                  </a:lnTo>
                  <a:lnTo>
                    <a:pt x="7382" y="7377"/>
                  </a:lnTo>
                  <a:lnTo>
                    <a:pt x="1987" y="15322"/>
                  </a:lnTo>
                  <a:lnTo>
                    <a:pt x="0" y="24970"/>
                  </a:lnTo>
                  <a:lnTo>
                    <a:pt x="0" y="90054"/>
                  </a:lnTo>
                  <a:lnTo>
                    <a:pt x="1987" y="100141"/>
                  </a:lnTo>
                  <a:lnTo>
                    <a:pt x="7382" y="108314"/>
                  </a:lnTo>
                  <a:lnTo>
                    <a:pt x="15331" y="113792"/>
                  </a:lnTo>
                  <a:lnTo>
                    <a:pt x="24981" y="115792"/>
                  </a:lnTo>
                  <a:lnTo>
                    <a:pt x="24981" y="108215"/>
                  </a:lnTo>
                  <a:lnTo>
                    <a:pt x="15144" y="108215"/>
                  </a:lnTo>
                  <a:lnTo>
                    <a:pt x="7577" y="99891"/>
                  </a:lnTo>
                  <a:lnTo>
                    <a:pt x="7577" y="15133"/>
                  </a:lnTo>
                  <a:lnTo>
                    <a:pt x="15144" y="7566"/>
                  </a:lnTo>
                  <a:lnTo>
                    <a:pt x="42982" y="7566"/>
                  </a:lnTo>
                  <a:lnTo>
                    <a:pt x="42858" y="7377"/>
                  </a:lnTo>
                  <a:lnTo>
                    <a:pt x="34948" y="1986"/>
                  </a:lnTo>
                  <a:lnTo>
                    <a:pt x="24981" y="0"/>
                  </a:lnTo>
                  <a:close/>
                </a:path>
                <a:path w="50164" h="116205">
                  <a:moveTo>
                    <a:pt x="42982" y="7566"/>
                  </a:moveTo>
                  <a:lnTo>
                    <a:pt x="34818" y="7566"/>
                  </a:lnTo>
                  <a:lnTo>
                    <a:pt x="42385" y="15133"/>
                  </a:lnTo>
                  <a:lnTo>
                    <a:pt x="42385" y="99891"/>
                  </a:lnTo>
                  <a:lnTo>
                    <a:pt x="34818" y="108215"/>
                  </a:lnTo>
                  <a:lnTo>
                    <a:pt x="24981" y="108215"/>
                  </a:lnTo>
                  <a:lnTo>
                    <a:pt x="24981" y="115792"/>
                  </a:lnTo>
                  <a:lnTo>
                    <a:pt x="34948" y="113792"/>
                  </a:lnTo>
                  <a:lnTo>
                    <a:pt x="42858" y="108314"/>
                  </a:lnTo>
                  <a:lnTo>
                    <a:pt x="48072" y="100141"/>
                  </a:lnTo>
                  <a:lnTo>
                    <a:pt x="49952" y="90054"/>
                  </a:lnTo>
                  <a:lnTo>
                    <a:pt x="49952" y="24970"/>
                  </a:lnTo>
                  <a:lnTo>
                    <a:pt x="48072" y="15322"/>
                  </a:lnTo>
                  <a:lnTo>
                    <a:pt x="42982" y="7566"/>
                  </a:lnTo>
                  <a:close/>
                </a:path>
                <a:path w="50164" h="116205">
                  <a:moveTo>
                    <a:pt x="24981" y="10593"/>
                  </a:moveTo>
                  <a:lnTo>
                    <a:pt x="17414" y="10593"/>
                  </a:lnTo>
                  <a:lnTo>
                    <a:pt x="10604" y="17403"/>
                  </a:lnTo>
                  <a:lnTo>
                    <a:pt x="10604" y="98378"/>
                  </a:lnTo>
                  <a:lnTo>
                    <a:pt x="17414" y="104431"/>
                  </a:lnTo>
                  <a:lnTo>
                    <a:pt x="33305" y="104431"/>
                  </a:lnTo>
                  <a:lnTo>
                    <a:pt x="39358" y="98378"/>
                  </a:lnTo>
                  <a:lnTo>
                    <a:pt x="39358" y="96864"/>
                  </a:lnTo>
                  <a:lnTo>
                    <a:pt x="21197" y="96864"/>
                  </a:lnTo>
                  <a:lnTo>
                    <a:pt x="18171" y="93838"/>
                  </a:lnTo>
                  <a:lnTo>
                    <a:pt x="18171" y="21187"/>
                  </a:lnTo>
                  <a:lnTo>
                    <a:pt x="21197" y="18160"/>
                  </a:lnTo>
                  <a:lnTo>
                    <a:pt x="24981" y="18160"/>
                  </a:lnTo>
                  <a:lnTo>
                    <a:pt x="24981" y="10593"/>
                  </a:lnTo>
                  <a:close/>
                </a:path>
                <a:path w="50164" h="116205">
                  <a:moveTo>
                    <a:pt x="33305" y="10593"/>
                  </a:moveTo>
                  <a:lnTo>
                    <a:pt x="24981" y="10593"/>
                  </a:lnTo>
                  <a:lnTo>
                    <a:pt x="24981" y="18160"/>
                  </a:lnTo>
                  <a:lnTo>
                    <a:pt x="28765" y="18160"/>
                  </a:lnTo>
                  <a:lnTo>
                    <a:pt x="31791" y="21187"/>
                  </a:lnTo>
                  <a:lnTo>
                    <a:pt x="31791" y="93838"/>
                  </a:lnTo>
                  <a:lnTo>
                    <a:pt x="28765" y="96864"/>
                  </a:lnTo>
                  <a:lnTo>
                    <a:pt x="39358" y="96864"/>
                  </a:lnTo>
                  <a:lnTo>
                    <a:pt x="39358" y="17403"/>
                  </a:lnTo>
                  <a:lnTo>
                    <a:pt x="33305" y="105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397">
              <a:extLst>
                <a:ext uri="{FF2B5EF4-FFF2-40B4-BE49-F238E27FC236}">
                  <a16:creationId xmlns:a16="http://schemas.microsoft.com/office/drawing/2014/main" id="{373DB623-C1D4-1762-ADD1-EBA0EB0D9D0A}"/>
                </a:ext>
              </a:extLst>
            </p:cNvPr>
            <p:cNvSpPr/>
            <p:nvPr/>
          </p:nvSpPr>
          <p:spPr>
            <a:xfrm>
              <a:off x="10410251" y="596599"/>
              <a:ext cx="120772" cy="105728"/>
            </a:xfrm>
            <a:custGeom>
              <a:avLst/>
              <a:gdLst/>
              <a:ahLst/>
              <a:cxnLst/>
              <a:rect l="l" t="t" r="r" b="b"/>
              <a:pathLst>
                <a:path w="219710" h="162560">
                  <a:moveTo>
                    <a:pt x="219485" y="0"/>
                  </a:moveTo>
                  <a:lnTo>
                    <a:pt x="128660" y="0"/>
                  </a:lnTo>
                  <a:lnTo>
                    <a:pt x="128660" y="44654"/>
                  </a:lnTo>
                  <a:lnTo>
                    <a:pt x="126544" y="55294"/>
                  </a:lnTo>
                  <a:lnTo>
                    <a:pt x="120809" y="63949"/>
                  </a:lnTo>
                  <a:lnTo>
                    <a:pt x="112379" y="69766"/>
                  </a:lnTo>
                  <a:lnTo>
                    <a:pt x="102175" y="71894"/>
                  </a:lnTo>
                  <a:lnTo>
                    <a:pt x="0" y="71894"/>
                  </a:lnTo>
                  <a:lnTo>
                    <a:pt x="0" y="161949"/>
                  </a:lnTo>
                  <a:lnTo>
                    <a:pt x="102175" y="161949"/>
                  </a:lnTo>
                  <a:lnTo>
                    <a:pt x="102175" y="154382"/>
                  </a:lnTo>
                  <a:lnTo>
                    <a:pt x="7567" y="154382"/>
                  </a:lnTo>
                  <a:lnTo>
                    <a:pt x="7567" y="79461"/>
                  </a:lnTo>
                  <a:lnTo>
                    <a:pt x="102175" y="79461"/>
                  </a:lnTo>
                  <a:lnTo>
                    <a:pt x="115478" y="76682"/>
                  </a:lnTo>
                  <a:lnTo>
                    <a:pt x="126300" y="69151"/>
                  </a:lnTo>
                  <a:lnTo>
                    <a:pt x="133575" y="58073"/>
                  </a:lnTo>
                  <a:lnTo>
                    <a:pt x="136237" y="44654"/>
                  </a:lnTo>
                  <a:lnTo>
                    <a:pt x="136237" y="7566"/>
                  </a:lnTo>
                  <a:lnTo>
                    <a:pt x="219485" y="7566"/>
                  </a:lnTo>
                  <a:lnTo>
                    <a:pt x="219485" y="0"/>
                  </a:lnTo>
                  <a:close/>
                </a:path>
                <a:path w="219710" h="162560">
                  <a:moveTo>
                    <a:pt x="219485" y="7566"/>
                  </a:moveTo>
                  <a:lnTo>
                    <a:pt x="211918" y="7566"/>
                  </a:lnTo>
                  <a:lnTo>
                    <a:pt x="211918" y="44654"/>
                  </a:lnTo>
                  <a:lnTo>
                    <a:pt x="209601" y="66729"/>
                  </a:lnTo>
                  <a:lnTo>
                    <a:pt x="192760" y="106060"/>
                  </a:lnTo>
                  <a:lnTo>
                    <a:pt x="163264" y="135867"/>
                  </a:lnTo>
                  <a:lnTo>
                    <a:pt x="124240" y="152183"/>
                  </a:lnTo>
                  <a:lnTo>
                    <a:pt x="102175" y="154382"/>
                  </a:lnTo>
                  <a:lnTo>
                    <a:pt x="102175" y="161949"/>
                  </a:lnTo>
                  <a:lnTo>
                    <a:pt x="147644" y="152774"/>
                  </a:lnTo>
                  <a:lnTo>
                    <a:pt x="184954" y="127708"/>
                  </a:lnTo>
                  <a:lnTo>
                    <a:pt x="210202" y="90439"/>
                  </a:lnTo>
                  <a:lnTo>
                    <a:pt x="219485" y="44654"/>
                  </a:lnTo>
                  <a:lnTo>
                    <a:pt x="219485" y="7566"/>
                  </a:lnTo>
                  <a:close/>
                </a:path>
                <a:path w="219710" h="162560">
                  <a:moveTo>
                    <a:pt x="208135" y="10593"/>
                  </a:moveTo>
                  <a:lnTo>
                    <a:pt x="140021" y="10593"/>
                  </a:lnTo>
                  <a:lnTo>
                    <a:pt x="140021" y="44654"/>
                  </a:lnTo>
                  <a:lnTo>
                    <a:pt x="139205" y="52303"/>
                  </a:lnTo>
                  <a:lnTo>
                    <a:pt x="109825" y="81672"/>
                  </a:lnTo>
                  <a:lnTo>
                    <a:pt x="102175" y="82488"/>
                  </a:lnTo>
                  <a:lnTo>
                    <a:pt x="10593" y="82488"/>
                  </a:lnTo>
                  <a:lnTo>
                    <a:pt x="10593" y="151355"/>
                  </a:lnTo>
                  <a:lnTo>
                    <a:pt x="14377" y="151355"/>
                  </a:lnTo>
                  <a:lnTo>
                    <a:pt x="14377" y="143789"/>
                  </a:lnTo>
                  <a:lnTo>
                    <a:pt x="18161" y="143789"/>
                  </a:lnTo>
                  <a:lnTo>
                    <a:pt x="18161" y="90054"/>
                  </a:lnTo>
                  <a:lnTo>
                    <a:pt x="102175" y="90054"/>
                  </a:lnTo>
                  <a:lnTo>
                    <a:pt x="119806" y="86472"/>
                  </a:lnTo>
                  <a:lnTo>
                    <a:pt x="134246" y="76718"/>
                  </a:lnTo>
                  <a:lnTo>
                    <a:pt x="144004" y="62282"/>
                  </a:lnTo>
                  <a:lnTo>
                    <a:pt x="147588" y="44654"/>
                  </a:lnTo>
                  <a:lnTo>
                    <a:pt x="147588" y="18160"/>
                  </a:lnTo>
                  <a:lnTo>
                    <a:pt x="208135" y="18160"/>
                  </a:lnTo>
                  <a:lnTo>
                    <a:pt x="208135" y="10593"/>
                  </a:lnTo>
                  <a:close/>
                </a:path>
                <a:path w="219710" h="162560">
                  <a:moveTo>
                    <a:pt x="18161" y="143789"/>
                  </a:moveTo>
                  <a:lnTo>
                    <a:pt x="14377" y="143789"/>
                  </a:lnTo>
                  <a:lnTo>
                    <a:pt x="14377" y="151355"/>
                  </a:lnTo>
                  <a:lnTo>
                    <a:pt x="102175" y="151355"/>
                  </a:lnTo>
                  <a:lnTo>
                    <a:pt x="120770" y="147572"/>
                  </a:lnTo>
                  <a:lnTo>
                    <a:pt x="18161" y="147572"/>
                  </a:lnTo>
                  <a:lnTo>
                    <a:pt x="18161" y="143789"/>
                  </a:lnTo>
                  <a:close/>
                </a:path>
                <a:path w="219710" h="162560">
                  <a:moveTo>
                    <a:pt x="208135" y="18160"/>
                  </a:moveTo>
                  <a:lnTo>
                    <a:pt x="200568" y="18160"/>
                  </a:lnTo>
                  <a:lnTo>
                    <a:pt x="200568" y="44654"/>
                  </a:lnTo>
                  <a:lnTo>
                    <a:pt x="198628" y="64577"/>
                  </a:lnTo>
                  <a:lnTo>
                    <a:pt x="183963" y="99888"/>
                  </a:lnTo>
                  <a:lnTo>
                    <a:pt x="140394" y="135844"/>
                  </a:lnTo>
                  <a:lnTo>
                    <a:pt x="102175" y="143789"/>
                  </a:lnTo>
                  <a:lnTo>
                    <a:pt x="18161" y="143789"/>
                  </a:lnTo>
                  <a:lnTo>
                    <a:pt x="18161" y="147572"/>
                  </a:lnTo>
                  <a:lnTo>
                    <a:pt x="120770" y="147572"/>
                  </a:lnTo>
                  <a:lnTo>
                    <a:pt x="143317" y="142985"/>
                  </a:lnTo>
                  <a:lnTo>
                    <a:pt x="177009" y="120141"/>
                  </a:lnTo>
                  <a:lnTo>
                    <a:pt x="199774" y="86230"/>
                  </a:lnTo>
                  <a:lnTo>
                    <a:pt x="208135" y="44654"/>
                  </a:lnTo>
                  <a:lnTo>
                    <a:pt x="208135" y="1816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398">
              <a:extLst>
                <a:ext uri="{FF2B5EF4-FFF2-40B4-BE49-F238E27FC236}">
                  <a16:creationId xmlns:a16="http://schemas.microsoft.com/office/drawing/2014/main" id="{66AD961B-8E00-8909-867D-562773B537C4}"/>
                </a:ext>
              </a:extLst>
            </p:cNvPr>
            <p:cNvSpPr/>
            <p:nvPr/>
          </p:nvSpPr>
          <p:spPr>
            <a:xfrm>
              <a:off x="10470576" y="643358"/>
              <a:ext cx="24434" cy="21062"/>
            </a:xfrm>
            <a:custGeom>
              <a:avLst/>
              <a:gdLst/>
              <a:ahLst/>
              <a:cxnLst/>
              <a:rect l="l" t="t" r="r" b="b"/>
              <a:pathLst>
                <a:path w="44450" h="32385">
                  <a:moveTo>
                    <a:pt x="43142" y="0"/>
                  </a:moveTo>
                  <a:lnTo>
                    <a:pt x="0" y="31790"/>
                  </a:lnTo>
                  <a:lnTo>
                    <a:pt x="26644" y="30868"/>
                  </a:lnTo>
                  <a:lnTo>
                    <a:pt x="40019" y="27249"/>
                  </a:lnTo>
                  <a:lnTo>
                    <a:pt x="44170" y="17953"/>
                  </a:lnTo>
                  <a:lnTo>
                    <a:pt x="43142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399">
              <a:extLst>
                <a:ext uri="{FF2B5EF4-FFF2-40B4-BE49-F238E27FC236}">
                  <a16:creationId xmlns:a16="http://schemas.microsoft.com/office/drawing/2014/main" id="{EE27F262-1D6B-875D-A706-1F9FE8809601}"/>
                </a:ext>
              </a:extLst>
            </p:cNvPr>
            <p:cNvSpPr/>
            <p:nvPr/>
          </p:nvSpPr>
          <p:spPr>
            <a:xfrm>
              <a:off x="10470576" y="642867"/>
              <a:ext cx="25830" cy="23954"/>
            </a:xfrm>
            <a:custGeom>
              <a:avLst/>
              <a:gdLst/>
              <a:ahLst/>
              <a:cxnLst/>
              <a:rect l="l" t="t" r="r" b="b"/>
              <a:pathLst>
                <a:path w="46989" h="36830">
                  <a:moveTo>
                    <a:pt x="46926" y="0"/>
                  </a:moveTo>
                  <a:lnTo>
                    <a:pt x="39358" y="756"/>
                  </a:lnTo>
                  <a:lnTo>
                    <a:pt x="39274" y="4540"/>
                  </a:lnTo>
                  <a:lnTo>
                    <a:pt x="38602" y="10593"/>
                  </a:lnTo>
                  <a:lnTo>
                    <a:pt x="0" y="28763"/>
                  </a:lnTo>
                  <a:lnTo>
                    <a:pt x="756" y="36330"/>
                  </a:lnTo>
                  <a:lnTo>
                    <a:pt x="40115" y="21187"/>
                  </a:lnTo>
                  <a:lnTo>
                    <a:pt x="46926" y="4540"/>
                  </a:lnTo>
                  <a:lnTo>
                    <a:pt x="46926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400">
              <a:extLst>
                <a:ext uri="{FF2B5EF4-FFF2-40B4-BE49-F238E27FC236}">
                  <a16:creationId xmlns:a16="http://schemas.microsoft.com/office/drawing/2014/main" id="{E4C827B0-C6ED-73F2-6B97-A95BC60B19FF}"/>
                </a:ext>
              </a:extLst>
            </p:cNvPr>
            <p:cNvSpPr/>
            <p:nvPr/>
          </p:nvSpPr>
          <p:spPr>
            <a:xfrm>
              <a:off x="10470576" y="642867"/>
              <a:ext cx="26877" cy="24780"/>
            </a:xfrm>
            <a:custGeom>
              <a:avLst/>
              <a:gdLst/>
              <a:ahLst/>
              <a:cxnLst/>
              <a:rect l="l" t="t" r="r" b="b"/>
              <a:pathLst>
                <a:path w="48895" h="38100">
                  <a:moveTo>
                    <a:pt x="48439" y="0"/>
                  </a:moveTo>
                  <a:lnTo>
                    <a:pt x="37845" y="756"/>
                  </a:lnTo>
                  <a:lnTo>
                    <a:pt x="38602" y="9080"/>
                  </a:lnTo>
                  <a:lnTo>
                    <a:pt x="31791" y="16646"/>
                  </a:lnTo>
                  <a:lnTo>
                    <a:pt x="26398" y="21176"/>
                  </a:lnTo>
                  <a:lnTo>
                    <a:pt x="19301" y="24502"/>
                  </a:lnTo>
                  <a:lnTo>
                    <a:pt x="10500" y="26551"/>
                  </a:lnTo>
                  <a:lnTo>
                    <a:pt x="0" y="27250"/>
                  </a:lnTo>
                  <a:lnTo>
                    <a:pt x="756" y="37844"/>
                  </a:lnTo>
                  <a:lnTo>
                    <a:pt x="40115" y="23457"/>
                  </a:lnTo>
                  <a:lnTo>
                    <a:pt x="48522" y="2494"/>
                  </a:lnTo>
                  <a:lnTo>
                    <a:pt x="48439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401">
              <a:extLst>
                <a:ext uri="{FF2B5EF4-FFF2-40B4-BE49-F238E27FC236}">
                  <a16:creationId xmlns:a16="http://schemas.microsoft.com/office/drawing/2014/main" id="{1D5459CE-0033-8C72-5D97-CAD98455D47C}"/>
                </a:ext>
              </a:extLst>
            </p:cNvPr>
            <p:cNvSpPr/>
            <p:nvPr/>
          </p:nvSpPr>
          <p:spPr>
            <a:xfrm>
              <a:off x="10468496" y="640406"/>
              <a:ext cx="31066" cy="29736"/>
            </a:xfrm>
            <a:custGeom>
              <a:avLst/>
              <a:gdLst/>
              <a:ahLst/>
              <a:cxnLst/>
              <a:rect l="l" t="t" r="r" b="b"/>
              <a:pathLst>
                <a:path w="56514" h="45719">
                  <a:moveTo>
                    <a:pt x="41629" y="4540"/>
                  </a:moveTo>
                  <a:lnTo>
                    <a:pt x="40872" y="4540"/>
                  </a:lnTo>
                  <a:lnTo>
                    <a:pt x="37845" y="5296"/>
                  </a:lnTo>
                  <a:lnTo>
                    <a:pt x="37750" y="7566"/>
                  </a:lnTo>
                  <a:lnTo>
                    <a:pt x="37088" y="12863"/>
                  </a:lnTo>
                  <a:lnTo>
                    <a:pt x="3783" y="27240"/>
                  </a:lnTo>
                  <a:lnTo>
                    <a:pt x="0" y="27240"/>
                  </a:lnTo>
                  <a:lnTo>
                    <a:pt x="756" y="45410"/>
                  </a:lnTo>
                  <a:lnTo>
                    <a:pt x="4540" y="45410"/>
                  </a:lnTo>
                  <a:lnTo>
                    <a:pt x="4540" y="37844"/>
                  </a:lnTo>
                  <a:lnTo>
                    <a:pt x="8035" y="37591"/>
                  </a:lnTo>
                  <a:lnTo>
                    <a:pt x="7837" y="34817"/>
                  </a:lnTo>
                  <a:lnTo>
                    <a:pt x="3783" y="34817"/>
                  </a:lnTo>
                  <a:lnTo>
                    <a:pt x="3783" y="31033"/>
                  </a:lnTo>
                  <a:lnTo>
                    <a:pt x="26091" y="31033"/>
                  </a:lnTo>
                  <a:lnTo>
                    <a:pt x="32204" y="28109"/>
                  </a:lnTo>
                  <a:lnTo>
                    <a:pt x="38602" y="22700"/>
                  </a:lnTo>
                  <a:lnTo>
                    <a:pt x="44655" y="15890"/>
                  </a:lnTo>
                  <a:lnTo>
                    <a:pt x="45343" y="8323"/>
                  </a:lnTo>
                  <a:lnTo>
                    <a:pt x="41629" y="8323"/>
                  </a:lnTo>
                  <a:lnTo>
                    <a:pt x="41629" y="4540"/>
                  </a:lnTo>
                  <a:close/>
                </a:path>
                <a:path w="56514" h="45719">
                  <a:moveTo>
                    <a:pt x="8035" y="37591"/>
                  </a:moveTo>
                  <a:lnTo>
                    <a:pt x="4540" y="37844"/>
                  </a:lnTo>
                  <a:lnTo>
                    <a:pt x="4540" y="45410"/>
                  </a:lnTo>
                  <a:lnTo>
                    <a:pt x="17441" y="44429"/>
                  </a:lnTo>
                  <a:lnTo>
                    <a:pt x="28481" y="41627"/>
                  </a:lnTo>
                  <a:lnTo>
                    <a:pt x="8323" y="41627"/>
                  </a:lnTo>
                  <a:lnTo>
                    <a:pt x="8035" y="37591"/>
                  </a:lnTo>
                  <a:close/>
                </a:path>
                <a:path w="56514" h="45719">
                  <a:moveTo>
                    <a:pt x="56006" y="3783"/>
                  </a:moveTo>
                  <a:lnTo>
                    <a:pt x="52222" y="3783"/>
                  </a:lnTo>
                  <a:lnTo>
                    <a:pt x="52979" y="7566"/>
                  </a:lnTo>
                  <a:lnTo>
                    <a:pt x="48439" y="7869"/>
                  </a:lnTo>
                  <a:lnTo>
                    <a:pt x="16176" y="37004"/>
                  </a:lnTo>
                  <a:lnTo>
                    <a:pt x="8035" y="37591"/>
                  </a:lnTo>
                  <a:lnTo>
                    <a:pt x="8323" y="41627"/>
                  </a:lnTo>
                  <a:lnTo>
                    <a:pt x="28481" y="41627"/>
                  </a:lnTo>
                  <a:lnTo>
                    <a:pt x="28854" y="41532"/>
                  </a:lnTo>
                  <a:lnTo>
                    <a:pt x="55758" y="9411"/>
                  </a:lnTo>
                  <a:lnTo>
                    <a:pt x="55915" y="6810"/>
                  </a:lnTo>
                  <a:lnTo>
                    <a:pt x="56006" y="3783"/>
                  </a:lnTo>
                  <a:close/>
                </a:path>
                <a:path w="56514" h="45719">
                  <a:moveTo>
                    <a:pt x="7567" y="31033"/>
                  </a:moveTo>
                  <a:lnTo>
                    <a:pt x="3783" y="31033"/>
                  </a:lnTo>
                  <a:lnTo>
                    <a:pt x="3783" y="34817"/>
                  </a:lnTo>
                  <a:lnTo>
                    <a:pt x="7818" y="34554"/>
                  </a:lnTo>
                  <a:lnTo>
                    <a:pt x="7567" y="31033"/>
                  </a:lnTo>
                  <a:close/>
                </a:path>
                <a:path w="56514" h="45719">
                  <a:moveTo>
                    <a:pt x="7818" y="34554"/>
                  </a:moveTo>
                  <a:lnTo>
                    <a:pt x="3783" y="34817"/>
                  </a:lnTo>
                  <a:lnTo>
                    <a:pt x="7837" y="34817"/>
                  </a:lnTo>
                  <a:lnTo>
                    <a:pt x="7818" y="34554"/>
                  </a:lnTo>
                  <a:close/>
                </a:path>
                <a:path w="56514" h="45719">
                  <a:moveTo>
                    <a:pt x="26091" y="31033"/>
                  </a:moveTo>
                  <a:lnTo>
                    <a:pt x="7567" y="31033"/>
                  </a:lnTo>
                  <a:lnTo>
                    <a:pt x="7818" y="34554"/>
                  </a:lnTo>
                  <a:lnTo>
                    <a:pt x="14863" y="34095"/>
                  </a:lnTo>
                  <a:lnTo>
                    <a:pt x="24314" y="31883"/>
                  </a:lnTo>
                  <a:lnTo>
                    <a:pt x="26091" y="31033"/>
                  </a:lnTo>
                  <a:close/>
                </a:path>
                <a:path w="56514" h="45719">
                  <a:moveTo>
                    <a:pt x="45412" y="4540"/>
                  </a:moveTo>
                  <a:lnTo>
                    <a:pt x="41629" y="4540"/>
                  </a:lnTo>
                  <a:lnTo>
                    <a:pt x="41629" y="8323"/>
                  </a:lnTo>
                  <a:lnTo>
                    <a:pt x="45366" y="8074"/>
                  </a:lnTo>
                  <a:lnTo>
                    <a:pt x="45412" y="4540"/>
                  </a:lnTo>
                  <a:close/>
                </a:path>
                <a:path w="56514" h="45719">
                  <a:moveTo>
                    <a:pt x="45366" y="8074"/>
                  </a:moveTo>
                  <a:lnTo>
                    <a:pt x="41629" y="8323"/>
                  </a:lnTo>
                  <a:lnTo>
                    <a:pt x="45343" y="8323"/>
                  </a:lnTo>
                  <a:lnTo>
                    <a:pt x="45366" y="8074"/>
                  </a:lnTo>
                  <a:close/>
                </a:path>
                <a:path w="56514" h="45719">
                  <a:moveTo>
                    <a:pt x="48439" y="4540"/>
                  </a:moveTo>
                  <a:lnTo>
                    <a:pt x="45412" y="4540"/>
                  </a:lnTo>
                  <a:lnTo>
                    <a:pt x="45366" y="8074"/>
                  </a:lnTo>
                  <a:lnTo>
                    <a:pt x="48439" y="7869"/>
                  </a:lnTo>
                  <a:lnTo>
                    <a:pt x="48439" y="4540"/>
                  </a:lnTo>
                  <a:close/>
                </a:path>
                <a:path w="56514" h="45719">
                  <a:moveTo>
                    <a:pt x="52222" y="3783"/>
                  </a:moveTo>
                  <a:lnTo>
                    <a:pt x="48439" y="3783"/>
                  </a:lnTo>
                  <a:lnTo>
                    <a:pt x="48439" y="7869"/>
                  </a:lnTo>
                  <a:lnTo>
                    <a:pt x="52979" y="7566"/>
                  </a:lnTo>
                  <a:lnTo>
                    <a:pt x="52222" y="3783"/>
                  </a:lnTo>
                  <a:close/>
                </a:path>
                <a:path w="56514" h="45719">
                  <a:moveTo>
                    <a:pt x="56006" y="0"/>
                  </a:moveTo>
                  <a:lnTo>
                    <a:pt x="37088" y="1513"/>
                  </a:lnTo>
                  <a:lnTo>
                    <a:pt x="37845" y="5296"/>
                  </a:lnTo>
                  <a:lnTo>
                    <a:pt x="40872" y="4540"/>
                  </a:lnTo>
                  <a:lnTo>
                    <a:pt x="48439" y="4540"/>
                  </a:lnTo>
                  <a:lnTo>
                    <a:pt x="48439" y="3783"/>
                  </a:lnTo>
                  <a:lnTo>
                    <a:pt x="56006" y="3783"/>
                  </a:lnTo>
                  <a:lnTo>
                    <a:pt x="56006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402">
              <a:extLst>
                <a:ext uri="{FF2B5EF4-FFF2-40B4-BE49-F238E27FC236}">
                  <a16:creationId xmlns:a16="http://schemas.microsoft.com/office/drawing/2014/main" id="{01E9366C-0A80-92D6-63F5-D0A393B8FF71}"/>
                </a:ext>
              </a:extLst>
            </p:cNvPr>
            <p:cNvSpPr/>
            <p:nvPr/>
          </p:nvSpPr>
          <p:spPr>
            <a:xfrm>
              <a:off x="10556695" y="456812"/>
              <a:ext cx="17801" cy="63189"/>
            </a:xfrm>
            <a:custGeom>
              <a:avLst/>
              <a:gdLst/>
              <a:ahLst/>
              <a:cxnLst/>
              <a:rect l="l" t="t" r="r" b="b"/>
              <a:pathLst>
                <a:path w="32385" h="97155">
                  <a:moveTo>
                    <a:pt x="24971" y="0"/>
                  </a:moveTo>
                  <a:lnTo>
                    <a:pt x="7567" y="0"/>
                  </a:lnTo>
                  <a:lnTo>
                    <a:pt x="0" y="6810"/>
                  </a:lnTo>
                  <a:lnTo>
                    <a:pt x="0" y="90054"/>
                  </a:lnTo>
                  <a:lnTo>
                    <a:pt x="7567" y="96875"/>
                  </a:lnTo>
                  <a:lnTo>
                    <a:pt x="24971" y="96875"/>
                  </a:lnTo>
                  <a:lnTo>
                    <a:pt x="31781" y="90054"/>
                  </a:lnTo>
                  <a:lnTo>
                    <a:pt x="31781" y="6810"/>
                  </a:lnTo>
                  <a:lnTo>
                    <a:pt x="24971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403">
              <a:extLst>
                <a:ext uri="{FF2B5EF4-FFF2-40B4-BE49-F238E27FC236}">
                  <a16:creationId xmlns:a16="http://schemas.microsoft.com/office/drawing/2014/main" id="{5AAD3235-C1D0-C5B2-7525-4729A4DCEC0C}"/>
                </a:ext>
              </a:extLst>
            </p:cNvPr>
            <p:cNvSpPr/>
            <p:nvPr/>
          </p:nvSpPr>
          <p:spPr>
            <a:xfrm>
              <a:off x="10554615" y="454351"/>
              <a:ext cx="21641" cy="68145"/>
            </a:xfrm>
            <a:custGeom>
              <a:avLst/>
              <a:gdLst/>
              <a:ahLst/>
              <a:cxnLst/>
              <a:rect l="l" t="t" r="r" b="b"/>
              <a:pathLst>
                <a:path w="39370" h="104775">
                  <a:moveTo>
                    <a:pt x="19674" y="0"/>
                  </a:moveTo>
                  <a:lnTo>
                    <a:pt x="12130" y="1477"/>
                  </a:lnTo>
                  <a:lnTo>
                    <a:pt x="5864" y="5580"/>
                  </a:lnTo>
                  <a:lnTo>
                    <a:pt x="1584" y="11811"/>
                  </a:lnTo>
                  <a:lnTo>
                    <a:pt x="0" y="19673"/>
                  </a:lnTo>
                  <a:lnTo>
                    <a:pt x="0" y="84758"/>
                  </a:lnTo>
                  <a:lnTo>
                    <a:pt x="1584" y="92307"/>
                  </a:lnTo>
                  <a:lnTo>
                    <a:pt x="5864" y="98576"/>
                  </a:lnTo>
                  <a:lnTo>
                    <a:pt x="12130" y="102857"/>
                  </a:lnTo>
                  <a:lnTo>
                    <a:pt x="19674" y="104441"/>
                  </a:lnTo>
                  <a:lnTo>
                    <a:pt x="27538" y="102857"/>
                  </a:lnTo>
                  <a:lnTo>
                    <a:pt x="33773" y="98576"/>
                  </a:lnTo>
                  <a:lnTo>
                    <a:pt x="34887" y="96875"/>
                  </a:lnTo>
                  <a:lnTo>
                    <a:pt x="13620" y="96875"/>
                  </a:lnTo>
                  <a:lnTo>
                    <a:pt x="7567" y="91568"/>
                  </a:lnTo>
                  <a:lnTo>
                    <a:pt x="7567" y="12863"/>
                  </a:lnTo>
                  <a:lnTo>
                    <a:pt x="13620" y="7566"/>
                  </a:lnTo>
                  <a:lnTo>
                    <a:pt x="35082" y="7566"/>
                  </a:lnTo>
                  <a:lnTo>
                    <a:pt x="33773" y="5580"/>
                  </a:lnTo>
                  <a:lnTo>
                    <a:pt x="27538" y="1477"/>
                  </a:lnTo>
                  <a:lnTo>
                    <a:pt x="19674" y="0"/>
                  </a:lnTo>
                  <a:close/>
                </a:path>
                <a:path w="39370" h="104775">
                  <a:moveTo>
                    <a:pt x="35082" y="7566"/>
                  </a:moveTo>
                  <a:lnTo>
                    <a:pt x="26484" y="7566"/>
                  </a:lnTo>
                  <a:lnTo>
                    <a:pt x="31781" y="12863"/>
                  </a:lnTo>
                  <a:lnTo>
                    <a:pt x="31781" y="91568"/>
                  </a:lnTo>
                  <a:lnTo>
                    <a:pt x="26484" y="96875"/>
                  </a:lnTo>
                  <a:lnTo>
                    <a:pt x="34887" y="96875"/>
                  </a:lnTo>
                  <a:lnTo>
                    <a:pt x="37879" y="92307"/>
                  </a:lnTo>
                  <a:lnTo>
                    <a:pt x="39358" y="84758"/>
                  </a:lnTo>
                  <a:lnTo>
                    <a:pt x="39358" y="19673"/>
                  </a:lnTo>
                  <a:lnTo>
                    <a:pt x="37879" y="11811"/>
                  </a:lnTo>
                  <a:lnTo>
                    <a:pt x="3508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404">
              <a:extLst>
                <a:ext uri="{FF2B5EF4-FFF2-40B4-BE49-F238E27FC236}">
                  <a16:creationId xmlns:a16="http://schemas.microsoft.com/office/drawing/2014/main" id="{625798FA-8720-3818-B22C-28675912B316}"/>
                </a:ext>
              </a:extLst>
            </p:cNvPr>
            <p:cNvSpPr/>
            <p:nvPr/>
          </p:nvSpPr>
          <p:spPr>
            <a:xfrm>
              <a:off x="10553783" y="452874"/>
              <a:ext cx="23736" cy="70623"/>
            </a:xfrm>
            <a:custGeom>
              <a:avLst/>
              <a:gdLst/>
              <a:ahLst/>
              <a:cxnLst/>
              <a:rect l="l" t="t" r="r" b="b"/>
              <a:pathLst>
                <a:path w="43179" h="108585">
                  <a:moveTo>
                    <a:pt x="21187" y="0"/>
                  </a:moveTo>
                  <a:lnTo>
                    <a:pt x="13088" y="1726"/>
                  </a:lnTo>
                  <a:lnTo>
                    <a:pt x="6337" y="6431"/>
                  </a:lnTo>
                  <a:lnTo>
                    <a:pt x="1714" y="13407"/>
                  </a:lnTo>
                  <a:lnTo>
                    <a:pt x="0" y="21943"/>
                  </a:lnTo>
                  <a:lnTo>
                    <a:pt x="0" y="87028"/>
                  </a:lnTo>
                  <a:lnTo>
                    <a:pt x="1714" y="95452"/>
                  </a:lnTo>
                  <a:lnTo>
                    <a:pt x="6337" y="102170"/>
                  </a:lnTo>
                  <a:lnTo>
                    <a:pt x="13088" y="106617"/>
                  </a:lnTo>
                  <a:lnTo>
                    <a:pt x="21187" y="108225"/>
                  </a:lnTo>
                  <a:lnTo>
                    <a:pt x="29726" y="106617"/>
                  </a:lnTo>
                  <a:lnTo>
                    <a:pt x="36705" y="102170"/>
                  </a:lnTo>
                  <a:lnTo>
                    <a:pt x="39886" y="97631"/>
                  </a:lnTo>
                  <a:lnTo>
                    <a:pt x="15890" y="97631"/>
                  </a:lnTo>
                  <a:lnTo>
                    <a:pt x="11350" y="93081"/>
                  </a:lnTo>
                  <a:lnTo>
                    <a:pt x="11350" y="15890"/>
                  </a:lnTo>
                  <a:lnTo>
                    <a:pt x="15890" y="11350"/>
                  </a:lnTo>
                  <a:lnTo>
                    <a:pt x="40025" y="11350"/>
                  </a:lnTo>
                  <a:lnTo>
                    <a:pt x="36705" y="6431"/>
                  </a:lnTo>
                  <a:lnTo>
                    <a:pt x="29726" y="1726"/>
                  </a:lnTo>
                  <a:lnTo>
                    <a:pt x="21187" y="0"/>
                  </a:lnTo>
                  <a:close/>
                </a:path>
                <a:path w="43179" h="108585">
                  <a:moveTo>
                    <a:pt x="40025" y="11350"/>
                  </a:moveTo>
                  <a:lnTo>
                    <a:pt x="27241" y="11350"/>
                  </a:lnTo>
                  <a:lnTo>
                    <a:pt x="31781" y="15890"/>
                  </a:lnTo>
                  <a:lnTo>
                    <a:pt x="31781" y="93081"/>
                  </a:lnTo>
                  <a:lnTo>
                    <a:pt x="27241" y="97631"/>
                  </a:lnTo>
                  <a:lnTo>
                    <a:pt x="39886" y="97631"/>
                  </a:lnTo>
                  <a:lnTo>
                    <a:pt x="41414" y="95452"/>
                  </a:lnTo>
                  <a:lnTo>
                    <a:pt x="43142" y="87028"/>
                  </a:lnTo>
                  <a:lnTo>
                    <a:pt x="43142" y="21943"/>
                  </a:lnTo>
                  <a:lnTo>
                    <a:pt x="41414" y="13407"/>
                  </a:lnTo>
                  <a:lnTo>
                    <a:pt x="40025" y="1135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405">
              <a:extLst>
                <a:ext uri="{FF2B5EF4-FFF2-40B4-BE49-F238E27FC236}">
                  <a16:creationId xmlns:a16="http://schemas.microsoft.com/office/drawing/2014/main" id="{F4C8B522-F98C-3B27-65AB-B3669192A080}"/>
                </a:ext>
              </a:extLst>
            </p:cNvPr>
            <p:cNvSpPr/>
            <p:nvPr/>
          </p:nvSpPr>
          <p:spPr>
            <a:xfrm>
              <a:off x="10551703" y="450414"/>
              <a:ext cx="27924" cy="75579"/>
            </a:xfrm>
            <a:custGeom>
              <a:avLst/>
              <a:gdLst/>
              <a:ahLst/>
              <a:cxnLst/>
              <a:rect l="l" t="t" r="r" b="b"/>
              <a:pathLst>
                <a:path w="50800" h="116205">
                  <a:moveTo>
                    <a:pt x="24971" y="0"/>
                  </a:moveTo>
                  <a:lnTo>
                    <a:pt x="15323" y="1998"/>
                  </a:lnTo>
                  <a:lnTo>
                    <a:pt x="7377" y="7472"/>
                  </a:lnTo>
                  <a:lnTo>
                    <a:pt x="1986" y="15641"/>
                  </a:lnTo>
                  <a:lnTo>
                    <a:pt x="0" y="25727"/>
                  </a:lnTo>
                  <a:lnTo>
                    <a:pt x="0" y="90811"/>
                  </a:lnTo>
                  <a:lnTo>
                    <a:pt x="1986" y="100465"/>
                  </a:lnTo>
                  <a:lnTo>
                    <a:pt x="7377" y="108413"/>
                  </a:lnTo>
                  <a:lnTo>
                    <a:pt x="15323" y="113805"/>
                  </a:lnTo>
                  <a:lnTo>
                    <a:pt x="24971" y="115792"/>
                  </a:lnTo>
                  <a:lnTo>
                    <a:pt x="24971" y="108225"/>
                  </a:lnTo>
                  <a:lnTo>
                    <a:pt x="15890" y="108225"/>
                  </a:lnTo>
                  <a:lnTo>
                    <a:pt x="7567" y="100658"/>
                  </a:lnTo>
                  <a:lnTo>
                    <a:pt x="7567" y="15890"/>
                  </a:lnTo>
                  <a:lnTo>
                    <a:pt x="15890" y="7566"/>
                  </a:lnTo>
                  <a:lnTo>
                    <a:pt x="43295" y="7566"/>
                  </a:lnTo>
                  <a:lnTo>
                    <a:pt x="35058" y="1998"/>
                  </a:lnTo>
                  <a:lnTo>
                    <a:pt x="24971" y="0"/>
                  </a:lnTo>
                  <a:close/>
                </a:path>
                <a:path w="50800" h="116205">
                  <a:moveTo>
                    <a:pt x="43295" y="7566"/>
                  </a:moveTo>
                  <a:lnTo>
                    <a:pt x="24971" y="7566"/>
                  </a:lnTo>
                  <a:lnTo>
                    <a:pt x="31959" y="9021"/>
                  </a:lnTo>
                  <a:lnTo>
                    <a:pt x="37740" y="12958"/>
                  </a:lnTo>
                  <a:lnTo>
                    <a:pt x="41678" y="18739"/>
                  </a:lnTo>
                  <a:lnTo>
                    <a:pt x="43132" y="25727"/>
                  </a:lnTo>
                  <a:lnTo>
                    <a:pt x="43132" y="100658"/>
                  </a:lnTo>
                  <a:lnTo>
                    <a:pt x="34808" y="108225"/>
                  </a:lnTo>
                  <a:lnTo>
                    <a:pt x="24971" y="108225"/>
                  </a:lnTo>
                  <a:lnTo>
                    <a:pt x="24971" y="115792"/>
                  </a:lnTo>
                  <a:lnTo>
                    <a:pt x="35058" y="113805"/>
                  </a:lnTo>
                  <a:lnTo>
                    <a:pt x="43232" y="108413"/>
                  </a:lnTo>
                  <a:lnTo>
                    <a:pt x="48709" y="100465"/>
                  </a:lnTo>
                  <a:lnTo>
                    <a:pt x="50709" y="90811"/>
                  </a:lnTo>
                  <a:lnTo>
                    <a:pt x="50709" y="25727"/>
                  </a:lnTo>
                  <a:lnTo>
                    <a:pt x="48709" y="15641"/>
                  </a:lnTo>
                  <a:lnTo>
                    <a:pt x="43295" y="7566"/>
                  </a:lnTo>
                  <a:close/>
                </a:path>
                <a:path w="50800" h="116205">
                  <a:moveTo>
                    <a:pt x="24971" y="11350"/>
                  </a:moveTo>
                  <a:lnTo>
                    <a:pt x="17404" y="11350"/>
                  </a:lnTo>
                  <a:lnTo>
                    <a:pt x="11350" y="17403"/>
                  </a:lnTo>
                  <a:lnTo>
                    <a:pt x="11350" y="98378"/>
                  </a:lnTo>
                  <a:lnTo>
                    <a:pt x="17404" y="105198"/>
                  </a:lnTo>
                  <a:lnTo>
                    <a:pt x="33295" y="105198"/>
                  </a:lnTo>
                  <a:lnTo>
                    <a:pt x="39348" y="98378"/>
                  </a:lnTo>
                  <a:lnTo>
                    <a:pt x="39348" y="97621"/>
                  </a:lnTo>
                  <a:lnTo>
                    <a:pt x="21187" y="97621"/>
                  </a:lnTo>
                  <a:lnTo>
                    <a:pt x="18917" y="94594"/>
                  </a:lnTo>
                  <a:lnTo>
                    <a:pt x="18917" y="21943"/>
                  </a:lnTo>
                  <a:lnTo>
                    <a:pt x="21187" y="18916"/>
                  </a:lnTo>
                  <a:lnTo>
                    <a:pt x="24971" y="18916"/>
                  </a:lnTo>
                  <a:lnTo>
                    <a:pt x="24971" y="11350"/>
                  </a:lnTo>
                  <a:close/>
                </a:path>
                <a:path w="50800" h="116205">
                  <a:moveTo>
                    <a:pt x="33295" y="11350"/>
                  </a:moveTo>
                  <a:lnTo>
                    <a:pt x="24971" y="11350"/>
                  </a:lnTo>
                  <a:lnTo>
                    <a:pt x="24971" y="18916"/>
                  </a:lnTo>
                  <a:lnTo>
                    <a:pt x="28754" y="18916"/>
                  </a:lnTo>
                  <a:lnTo>
                    <a:pt x="31781" y="21943"/>
                  </a:lnTo>
                  <a:lnTo>
                    <a:pt x="31781" y="94594"/>
                  </a:lnTo>
                  <a:lnTo>
                    <a:pt x="28754" y="97621"/>
                  </a:lnTo>
                  <a:lnTo>
                    <a:pt x="39348" y="97621"/>
                  </a:lnTo>
                  <a:lnTo>
                    <a:pt x="39348" y="17403"/>
                  </a:lnTo>
                  <a:lnTo>
                    <a:pt x="33295" y="1135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406">
              <a:extLst>
                <a:ext uri="{FF2B5EF4-FFF2-40B4-BE49-F238E27FC236}">
                  <a16:creationId xmlns:a16="http://schemas.microsoft.com/office/drawing/2014/main" id="{C090F942-5186-9CEC-1F09-3CA3A6047E95}"/>
                </a:ext>
              </a:extLst>
            </p:cNvPr>
            <p:cNvSpPr/>
            <p:nvPr/>
          </p:nvSpPr>
          <p:spPr>
            <a:xfrm>
              <a:off x="10477231" y="584296"/>
              <a:ext cx="57594" cy="26432"/>
            </a:xfrm>
            <a:custGeom>
              <a:avLst/>
              <a:gdLst/>
              <a:ahLst/>
              <a:cxnLst/>
              <a:rect l="l" t="t" r="r" b="b"/>
              <a:pathLst>
                <a:path w="104775" h="40639">
                  <a:moveTo>
                    <a:pt x="84771" y="0"/>
                  </a:moveTo>
                  <a:lnTo>
                    <a:pt x="19684" y="0"/>
                  </a:lnTo>
                  <a:lnTo>
                    <a:pt x="12135" y="1596"/>
                  </a:lnTo>
                  <a:lnTo>
                    <a:pt x="5865" y="5958"/>
                  </a:lnTo>
                  <a:lnTo>
                    <a:pt x="1584" y="12449"/>
                  </a:lnTo>
                  <a:lnTo>
                    <a:pt x="0" y="20430"/>
                  </a:lnTo>
                  <a:lnTo>
                    <a:pt x="1584" y="27973"/>
                  </a:lnTo>
                  <a:lnTo>
                    <a:pt x="5865" y="34239"/>
                  </a:lnTo>
                  <a:lnTo>
                    <a:pt x="12135" y="38519"/>
                  </a:lnTo>
                  <a:lnTo>
                    <a:pt x="19684" y="40103"/>
                  </a:lnTo>
                  <a:lnTo>
                    <a:pt x="84771" y="40103"/>
                  </a:lnTo>
                  <a:lnTo>
                    <a:pt x="84771" y="32537"/>
                  </a:lnTo>
                  <a:lnTo>
                    <a:pt x="12874" y="32537"/>
                  </a:lnTo>
                  <a:lnTo>
                    <a:pt x="7567" y="26483"/>
                  </a:lnTo>
                  <a:lnTo>
                    <a:pt x="7567" y="13620"/>
                  </a:lnTo>
                  <a:lnTo>
                    <a:pt x="12874" y="7566"/>
                  </a:lnTo>
                  <a:lnTo>
                    <a:pt x="99881" y="7566"/>
                  </a:lnTo>
                  <a:lnTo>
                    <a:pt x="98865" y="5958"/>
                  </a:lnTo>
                  <a:lnTo>
                    <a:pt x="92634" y="1596"/>
                  </a:lnTo>
                  <a:lnTo>
                    <a:pt x="84771" y="0"/>
                  </a:lnTo>
                  <a:close/>
                </a:path>
                <a:path w="104775" h="40639">
                  <a:moveTo>
                    <a:pt x="99881" y="7566"/>
                  </a:moveTo>
                  <a:lnTo>
                    <a:pt x="91581" y="7566"/>
                  </a:lnTo>
                  <a:lnTo>
                    <a:pt x="96878" y="13620"/>
                  </a:lnTo>
                  <a:lnTo>
                    <a:pt x="96878" y="26483"/>
                  </a:lnTo>
                  <a:lnTo>
                    <a:pt x="91581" y="32537"/>
                  </a:lnTo>
                  <a:lnTo>
                    <a:pt x="84771" y="32537"/>
                  </a:lnTo>
                  <a:lnTo>
                    <a:pt x="84771" y="40103"/>
                  </a:lnTo>
                  <a:lnTo>
                    <a:pt x="92634" y="38519"/>
                  </a:lnTo>
                  <a:lnTo>
                    <a:pt x="98865" y="34239"/>
                  </a:lnTo>
                  <a:lnTo>
                    <a:pt x="102968" y="27973"/>
                  </a:lnTo>
                  <a:lnTo>
                    <a:pt x="104445" y="20430"/>
                  </a:lnTo>
                  <a:lnTo>
                    <a:pt x="102968" y="12449"/>
                  </a:lnTo>
                  <a:lnTo>
                    <a:pt x="99881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407">
              <a:extLst>
                <a:ext uri="{FF2B5EF4-FFF2-40B4-BE49-F238E27FC236}">
                  <a16:creationId xmlns:a16="http://schemas.microsoft.com/office/drawing/2014/main" id="{3DCB76D6-862E-505D-0344-2497F73254CA}"/>
                </a:ext>
              </a:extLst>
            </p:cNvPr>
            <p:cNvSpPr/>
            <p:nvPr/>
          </p:nvSpPr>
          <p:spPr>
            <a:xfrm>
              <a:off x="10476399" y="583312"/>
              <a:ext cx="59688" cy="28084"/>
            </a:xfrm>
            <a:custGeom>
              <a:avLst/>
              <a:gdLst/>
              <a:ahLst/>
              <a:cxnLst/>
              <a:rect l="l" t="t" r="r" b="b"/>
              <a:pathLst>
                <a:path w="108585" h="43180">
                  <a:moveTo>
                    <a:pt x="86284" y="0"/>
                  </a:moveTo>
                  <a:lnTo>
                    <a:pt x="21197" y="0"/>
                  </a:lnTo>
                  <a:lnTo>
                    <a:pt x="13092" y="1726"/>
                  </a:lnTo>
                  <a:lnTo>
                    <a:pt x="6338" y="6431"/>
                  </a:lnTo>
                  <a:lnTo>
                    <a:pt x="1714" y="13407"/>
                  </a:lnTo>
                  <a:lnTo>
                    <a:pt x="0" y="21943"/>
                  </a:lnTo>
                  <a:lnTo>
                    <a:pt x="1714" y="30044"/>
                  </a:lnTo>
                  <a:lnTo>
                    <a:pt x="6338" y="36798"/>
                  </a:lnTo>
                  <a:lnTo>
                    <a:pt x="13092" y="41424"/>
                  </a:lnTo>
                  <a:lnTo>
                    <a:pt x="21197" y="43140"/>
                  </a:lnTo>
                  <a:lnTo>
                    <a:pt x="86284" y="43140"/>
                  </a:lnTo>
                  <a:lnTo>
                    <a:pt x="94821" y="41424"/>
                  </a:lnTo>
                  <a:lnTo>
                    <a:pt x="101797" y="36798"/>
                  </a:lnTo>
                  <a:lnTo>
                    <a:pt x="105293" y="31780"/>
                  </a:lnTo>
                  <a:lnTo>
                    <a:pt x="15144" y="31780"/>
                  </a:lnTo>
                  <a:lnTo>
                    <a:pt x="10593" y="27240"/>
                  </a:lnTo>
                  <a:lnTo>
                    <a:pt x="10593" y="15890"/>
                  </a:lnTo>
                  <a:lnTo>
                    <a:pt x="15144" y="11350"/>
                  </a:lnTo>
                  <a:lnTo>
                    <a:pt x="105115" y="11350"/>
                  </a:lnTo>
                  <a:lnTo>
                    <a:pt x="101797" y="6431"/>
                  </a:lnTo>
                  <a:lnTo>
                    <a:pt x="94821" y="1726"/>
                  </a:lnTo>
                  <a:lnTo>
                    <a:pt x="86284" y="0"/>
                  </a:lnTo>
                  <a:close/>
                </a:path>
                <a:path w="108585" h="43180">
                  <a:moveTo>
                    <a:pt x="105115" y="11350"/>
                  </a:moveTo>
                  <a:lnTo>
                    <a:pt x="92338" y="11350"/>
                  </a:lnTo>
                  <a:lnTo>
                    <a:pt x="96878" y="15890"/>
                  </a:lnTo>
                  <a:lnTo>
                    <a:pt x="96878" y="27240"/>
                  </a:lnTo>
                  <a:lnTo>
                    <a:pt x="92338" y="31780"/>
                  </a:lnTo>
                  <a:lnTo>
                    <a:pt x="105293" y="31780"/>
                  </a:lnTo>
                  <a:lnTo>
                    <a:pt x="106503" y="30044"/>
                  </a:lnTo>
                  <a:lnTo>
                    <a:pt x="108229" y="21943"/>
                  </a:lnTo>
                  <a:lnTo>
                    <a:pt x="106503" y="13407"/>
                  </a:lnTo>
                  <a:lnTo>
                    <a:pt x="105115" y="1135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408">
              <a:extLst>
                <a:ext uri="{FF2B5EF4-FFF2-40B4-BE49-F238E27FC236}">
                  <a16:creationId xmlns:a16="http://schemas.microsoft.com/office/drawing/2014/main" id="{B5532FB7-A772-F32E-70E8-F173A42CE8E2}"/>
                </a:ext>
              </a:extLst>
            </p:cNvPr>
            <p:cNvSpPr/>
            <p:nvPr/>
          </p:nvSpPr>
          <p:spPr>
            <a:xfrm>
              <a:off x="10474320" y="580850"/>
              <a:ext cx="63877" cy="33040"/>
            </a:xfrm>
            <a:custGeom>
              <a:avLst/>
              <a:gdLst/>
              <a:ahLst/>
              <a:cxnLst/>
              <a:rect l="l" t="t" r="r" b="b"/>
              <a:pathLst>
                <a:path w="116204" h="50800">
                  <a:moveTo>
                    <a:pt x="90068" y="0"/>
                  </a:moveTo>
                  <a:lnTo>
                    <a:pt x="24981" y="0"/>
                  </a:lnTo>
                  <a:lnTo>
                    <a:pt x="15327" y="1998"/>
                  </a:lnTo>
                  <a:lnTo>
                    <a:pt x="7379" y="7472"/>
                  </a:lnTo>
                  <a:lnTo>
                    <a:pt x="1986" y="15641"/>
                  </a:lnTo>
                  <a:lnTo>
                    <a:pt x="0" y="25727"/>
                  </a:lnTo>
                  <a:lnTo>
                    <a:pt x="1986" y="35376"/>
                  </a:lnTo>
                  <a:lnTo>
                    <a:pt x="7379" y="43324"/>
                  </a:lnTo>
                  <a:lnTo>
                    <a:pt x="15327" y="48719"/>
                  </a:lnTo>
                  <a:lnTo>
                    <a:pt x="24981" y="50707"/>
                  </a:lnTo>
                  <a:lnTo>
                    <a:pt x="90068" y="50707"/>
                  </a:lnTo>
                  <a:lnTo>
                    <a:pt x="90068" y="43130"/>
                  </a:lnTo>
                  <a:lnTo>
                    <a:pt x="15134" y="43130"/>
                  </a:lnTo>
                  <a:lnTo>
                    <a:pt x="7567" y="34807"/>
                  </a:lnTo>
                  <a:lnTo>
                    <a:pt x="7567" y="15890"/>
                  </a:lnTo>
                  <a:lnTo>
                    <a:pt x="15134" y="7566"/>
                  </a:lnTo>
                  <a:lnTo>
                    <a:pt x="108387" y="7566"/>
                  </a:lnTo>
                  <a:lnTo>
                    <a:pt x="100153" y="1998"/>
                  </a:lnTo>
                  <a:lnTo>
                    <a:pt x="90068" y="0"/>
                  </a:lnTo>
                  <a:close/>
                </a:path>
                <a:path w="116204" h="50800">
                  <a:moveTo>
                    <a:pt x="108387" y="7566"/>
                  </a:moveTo>
                  <a:lnTo>
                    <a:pt x="90068" y="7566"/>
                  </a:lnTo>
                  <a:lnTo>
                    <a:pt x="97056" y="9021"/>
                  </a:lnTo>
                  <a:lnTo>
                    <a:pt x="102837" y="12958"/>
                  </a:lnTo>
                  <a:lnTo>
                    <a:pt x="106775" y="18739"/>
                  </a:lnTo>
                  <a:lnTo>
                    <a:pt x="108229" y="25727"/>
                  </a:lnTo>
                  <a:lnTo>
                    <a:pt x="108229" y="34807"/>
                  </a:lnTo>
                  <a:lnTo>
                    <a:pt x="99905" y="43130"/>
                  </a:lnTo>
                  <a:lnTo>
                    <a:pt x="90068" y="43130"/>
                  </a:lnTo>
                  <a:lnTo>
                    <a:pt x="90068" y="50707"/>
                  </a:lnTo>
                  <a:lnTo>
                    <a:pt x="100153" y="48719"/>
                  </a:lnTo>
                  <a:lnTo>
                    <a:pt x="108324" y="43324"/>
                  </a:lnTo>
                  <a:lnTo>
                    <a:pt x="113798" y="35376"/>
                  </a:lnTo>
                  <a:lnTo>
                    <a:pt x="115796" y="25727"/>
                  </a:lnTo>
                  <a:lnTo>
                    <a:pt x="113798" y="15641"/>
                  </a:lnTo>
                  <a:lnTo>
                    <a:pt x="108387" y="7566"/>
                  </a:lnTo>
                  <a:close/>
                </a:path>
                <a:path w="116204" h="50800">
                  <a:moveTo>
                    <a:pt x="24981" y="11350"/>
                  </a:moveTo>
                  <a:lnTo>
                    <a:pt x="17414" y="11350"/>
                  </a:lnTo>
                  <a:lnTo>
                    <a:pt x="10593" y="17403"/>
                  </a:lnTo>
                  <a:lnTo>
                    <a:pt x="10593" y="33293"/>
                  </a:lnTo>
                  <a:lnTo>
                    <a:pt x="17414" y="39347"/>
                  </a:lnTo>
                  <a:lnTo>
                    <a:pt x="98392" y="39347"/>
                  </a:lnTo>
                  <a:lnTo>
                    <a:pt x="104445" y="33293"/>
                  </a:lnTo>
                  <a:lnTo>
                    <a:pt x="104445" y="31780"/>
                  </a:lnTo>
                  <a:lnTo>
                    <a:pt x="21197" y="31780"/>
                  </a:lnTo>
                  <a:lnTo>
                    <a:pt x="18171" y="28753"/>
                  </a:lnTo>
                  <a:lnTo>
                    <a:pt x="18171" y="21943"/>
                  </a:lnTo>
                  <a:lnTo>
                    <a:pt x="21197" y="18916"/>
                  </a:lnTo>
                  <a:lnTo>
                    <a:pt x="24981" y="18916"/>
                  </a:lnTo>
                  <a:lnTo>
                    <a:pt x="24981" y="11350"/>
                  </a:lnTo>
                  <a:close/>
                </a:path>
                <a:path w="116204" h="50800">
                  <a:moveTo>
                    <a:pt x="98392" y="11350"/>
                  </a:moveTo>
                  <a:lnTo>
                    <a:pt x="24981" y="11350"/>
                  </a:lnTo>
                  <a:lnTo>
                    <a:pt x="24981" y="18916"/>
                  </a:lnTo>
                  <a:lnTo>
                    <a:pt x="93852" y="18916"/>
                  </a:lnTo>
                  <a:lnTo>
                    <a:pt x="96878" y="21943"/>
                  </a:lnTo>
                  <a:lnTo>
                    <a:pt x="96878" y="28753"/>
                  </a:lnTo>
                  <a:lnTo>
                    <a:pt x="93852" y="31780"/>
                  </a:lnTo>
                  <a:lnTo>
                    <a:pt x="104445" y="31780"/>
                  </a:lnTo>
                  <a:lnTo>
                    <a:pt x="104445" y="17403"/>
                  </a:lnTo>
                  <a:lnTo>
                    <a:pt x="98392" y="1135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409">
              <a:extLst>
                <a:ext uri="{FF2B5EF4-FFF2-40B4-BE49-F238E27FC236}">
                  <a16:creationId xmlns:a16="http://schemas.microsoft.com/office/drawing/2014/main" id="{E248513E-D87E-E2AB-9637-C4DF16925BB8}"/>
                </a:ext>
              </a:extLst>
            </p:cNvPr>
            <p:cNvSpPr/>
            <p:nvPr/>
          </p:nvSpPr>
          <p:spPr>
            <a:xfrm>
              <a:off x="10243010" y="574945"/>
              <a:ext cx="155677" cy="210217"/>
            </a:xfrm>
            <a:custGeom>
              <a:avLst/>
              <a:gdLst/>
              <a:ahLst/>
              <a:cxnLst/>
              <a:rect l="l" t="t" r="r" b="b"/>
              <a:pathLst>
                <a:path w="283210" h="323214">
                  <a:moveTo>
                    <a:pt x="0" y="0"/>
                  </a:moveTo>
                  <a:lnTo>
                    <a:pt x="283059" y="0"/>
                  </a:lnTo>
                  <a:lnTo>
                    <a:pt x="283059" y="323142"/>
                  </a:lnTo>
                  <a:lnTo>
                    <a:pt x="0" y="323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410">
              <a:extLst>
                <a:ext uri="{FF2B5EF4-FFF2-40B4-BE49-F238E27FC236}">
                  <a16:creationId xmlns:a16="http://schemas.microsoft.com/office/drawing/2014/main" id="{D2FC8EE2-DE58-BF8A-168D-BBCD6389DD72}"/>
                </a:ext>
              </a:extLst>
            </p:cNvPr>
            <p:cNvSpPr/>
            <p:nvPr/>
          </p:nvSpPr>
          <p:spPr>
            <a:xfrm>
              <a:off x="10240930" y="786304"/>
              <a:ext cx="159866" cy="0"/>
            </a:xfrm>
            <a:custGeom>
              <a:avLst/>
              <a:gdLst/>
              <a:ahLst/>
              <a:cxnLst/>
              <a:rect l="l" t="t" r="r" b="b"/>
              <a:pathLst>
                <a:path w="290829">
                  <a:moveTo>
                    <a:pt x="0" y="0"/>
                  </a:moveTo>
                  <a:lnTo>
                    <a:pt x="290626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411">
              <a:extLst>
                <a:ext uri="{FF2B5EF4-FFF2-40B4-BE49-F238E27FC236}">
                  <a16:creationId xmlns:a16="http://schemas.microsoft.com/office/drawing/2014/main" id="{EE5282F3-C232-ED36-8E7B-37FF8B7FF6AD}"/>
                </a:ext>
              </a:extLst>
            </p:cNvPr>
            <p:cNvSpPr/>
            <p:nvPr/>
          </p:nvSpPr>
          <p:spPr>
            <a:xfrm>
              <a:off x="10240930" y="783825"/>
              <a:ext cx="155677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3059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412">
              <a:extLst>
                <a:ext uri="{FF2B5EF4-FFF2-40B4-BE49-F238E27FC236}">
                  <a16:creationId xmlns:a16="http://schemas.microsoft.com/office/drawing/2014/main" id="{BEC911FF-D210-2A76-CB93-52455DB68773}"/>
                </a:ext>
              </a:extLst>
            </p:cNvPr>
            <p:cNvSpPr/>
            <p:nvPr/>
          </p:nvSpPr>
          <p:spPr>
            <a:xfrm>
              <a:off x="10243010" y="577743"/>
              <a:ext cx="0" cy="204848"/>
            </a:xfrm>
            <a:custGeom>
              <a:avLst/>
              <a:gdLst/>
              <a:ahLst/>
              <a:cxnLst/>
              <a:rect l="l" t="t" r="r" b="b"/>
              <a:pathLst>
                <a:path h="314960">
                  <a:moveTo>
                    <a:pt x="0" y="0"/>
                  </a:moveTo>
                  <a:lnTo>
                    <a:pt x="0" y="314953"/>
                  </a:lnTo>
                </a:path>
              </a:pathLst>
            </a:custGeom>
            <a:ln w="756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413">
              <a:extLst>
                <a:ext uri="{FF2B5EF4-FFF2-40B4-BE49-F238E27FC236}">
                  <a16:creationId xmlns:a16="http://schemas.microsoft.com/office/drawing/2014/main" id="{0A27F1D0-EC7A-CF57-21D0-BE243FD30817}"/>
                </a:ext>
              </a:extLst>
            </p:cNvPr>
            <p:cNvSpPr/>
            <p:nvPr/>
          </p:nvSpPr>
          <p:spPr>
            <a:xfrm>
              <a:off x="10240930" y="575265"/>
              <a:ext cx="159866" cy="0"/>
            </a:xfrm>
            <a:custGeom>
              <a:avLst/>
              <a:gdLst/>
              <a:ahLst/>
              <a:cxnLst/>
              <a:rect l="l" t="t" r="r" b="b"/>
              <a:pathLst>
                <a:path w="290829">
                  <a:moveTo>
                    <a:pt x="0" y="0"/>
                  </a:moveTo>
                  <a:lnTo>
                    <a:pt x="290626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414">
              <a:extLst>
                <a:ext uri="{FF2B5EF4-FFF2-40B4-BE49-F238E27FC236}">
                  <a16:creationId xmlns:a16="http://schemas.microsoft.com/office/drawing/2014/main" id="{7716EE13-0D19-79CF-79F2-3CFF4BF0E7D4}"/>
                </a:ext>
              </a:extLst>
            </p:cNvPr>
            <p:cNvSpPr/>
            <p:nvPr/>
          </p:nvSpPr>
          <p:spPr>
            <a:xfrm>
              <a:off x="10396525" y="782587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415">
              <a:extLst>
                <a:ext uri="{FF2B5EF4-FFF2-40B4-BE49-F238E27FC236}">
                  <a16:creationId xmlns:a16="http://schemas.microsoft.com/office/drawing/2014/main" id="{5C45B43D-AC84-AEAF-1BA9-048D72261F70}"/>
                </a:ext>
              </a:extLst>
            </p:cNvPr>
            <p:cNvSpPr/>
            <p:nvPr/>
          </p:nvSpPr>
          <p:spPr>
            <a:xfrm>
              <a:off x="10398604" y="577743"/>
              <a:ext cx="0" cy="204848"/>
            </a:xfrm>
            <a:custGeom>
              <a:avLst/>
              <a:gdLst/>
              <a:ahLst/>
              <a:cxnLst/>
              <a:rect l="l" t="t" r="r" b="b"/>
              <a:pathLst>
                <a:path h="314960">
                  <a:moveTo>
                    <a:pt x="0" y="0"/>
                  </a:moveTo>
                  <a:lnTo>
                    <a:pt x="0" y="314953"/>
                  </a:lnTo>
                </a:path>
              </a:pathLst>
            </a:custGeom>
            <a:ln w="756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416">
              <a:extLst>
                <a:ext uri="{FF2B5EF4-FFF2-40B4-BE49-F238E27FC236}">
                  <a16:creationId xmlns:a16="http://schemas.microsoft.com/office/drawing/2014/main" id="{0859672F-74E2-F9BB-1141-EB853ACF9344}"/>
                </a:ext>
              </a:extLst>
            </p:cNvPr>
            <p:cNvSpPr/>
            <p:nvPr/>
          </p:nvSpPr>
          <p:spPr>
            <a:xfrm>
              <a:off x="10398604" y="782654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8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83" y="3783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417">
              <a:extLst>
                <a:ext uri="{FF2B5EF4-FFF2-40B4-BE49-F238E27FC236}">
                  <a16:creationId xmlns:a16="http://schemas.microsoft.com/office/drawing/2014/main" id="{2B4A7359-6760-7187-13D8-1581DACAFF08}"/>
                </a:ext>
              </a:extLst>
            </p:cNvPr>
            <p:cNvSpPr/>
            <p:nvPr/>
          </p:nvSpPr>
          <p:spPr>
            <a:xfrm>
              <a:off x="10240098" y="571008"/>
              <a:ext cx="161611" cy="217651"/>
            </a:xfrm>
            <a:custGeom>
              <a:avLst/>
              <a:gdLst/>
              <a:ahLst/>
              <a:cxnLst/>
              <a:rect l="l" t="t" r="r" b="b"/>
              <a:pathLst>
                <a:path w="294004" h="334644">
                  <a:moveTo>
                    <a:pt x="291383" y="0"/>
                  </a:moveTo>
                  <a:lnTo>
                    <a:pt x="2270" y="0"/>
                  </a:lnTo>
                  <a:lnTo>
                    <a:pt x="0" y="3026"/>
                  </a:lnTo>
                  <a:lnTo>
                    <a:pt x="0" y="332222"/>
                  </a:lnTo>
                  <a:lnTo>
                    <a:pt x="2270" y="334492"/>
                  </a:lnTo>
                  <a:lnTo>
                    <a:pt x="291383" y="334492"/>
                  </a:lnTo>
                  <a:lnTo>
                    <a:pt x="293653" y="332222"/>
                  </a:lnTo>
                  <a:lnTo>
                    <a:pt x="293653" y="323898"/>
                  </a:lnTo>
                  <a:lnTo>
                    <a:pt x="10593" y="323898"/>
                  </a:lnTo>
                  <a:lnTo>
                    <a:pt x="10593" y="11350"/>
                  </a:lnTo>
                  <a:lnTo>
                    <a:pt x="293653" y="11350"/>
                  </a:lnTo>
                  <a:lnTo>
                    <a:pt x="293653" y="3026"/>
                  </a:lnTo>
                  <a:lnTo>
                    <a:pt x="291383" y="0"/>
                  </a:lnTo>
                  <a:close/>
                </a:path>
                <a:path w="294004" h="334644">
                  <a:moveTo>
                    <a:pt x="293653" y="11350"/>
                  </a:moveTo>
                  <a:lnTo>
                    <a:pt x="283059" y="11350"/>
                  </a:lnTo>
                  <a:lnTo>
                    <a:pt x="283059" y="323898"/>
                  </a:lnTo>
                  <a:lnTo>
                    <a:pt x="293653" y="323898"/>
                  </a:lnTo>
                  <a:lnTo>
                    <a:pt x="293653" y="1135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418">
              <a:extLst>
                <a:ext uri="{FF2B5EF4-FFF2-40B4-BE49-F238E27FC236}">
                  <a16:creationId xmlns:a16="http://schemas.microsoft.com/office/drawing/2014/main" id="{6B266BEE-21E8-E42B-71EE-50058034F40C}"/>
                </a:ext>
              </a:extLst>
            </p:cNvPr>
            <p:cNvSpPr/>
            <p:nvPr/>
          </p:nvSpPr>
          <p:spPr>
            <a:xfrm>
              <a:off x="10238018" y="568547"/>
              <a:ext cx="165800" cy="222607"/>
            </a:xfrm>
            <a:custGeom>
              <a:avLst/>
              <a:gdLst/>
              <a:ahLst/>
              <a:cxnLst/>
              <a:rect l="l" t="t" r="r" b="b"/>
              <a:pathLst>
                <a:path w="301625" h="342264">
                  <a:moveTo>
                    <a:pt x="296680" y="0"/>
                  </a:moveTo>
                  <a:lnTo>
                    <a:pt x="3783" y="0"/>
                  </a:lnTo>
                  <a:lnTo>
                    <a:pt x="0" y="4540"/>
                  </a:lnTo>
                  <a:lnTo>
                    <a:pt x="0" y="338275"/>
                  </a:lnTo>
                  <a:lnTo>
                    <a:pt x="3783" y="342059"/>
                  </a:lnTo>
                  <a:lnTo>
                    <a:pt x="292139" y="342059"/>
                  </a:lnTo>
                  <a:lnTo>
                    <a:pt x="292139" y="334492"/>
                  </a:lnTo>
                  <a:lnTo>
                    <a:pt x="8323" y="334492"/>
                  </a:lnTo>
                  <a:lnTo>
                    <a:pt x="7567" y="333735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301220" y="7566"/>
                  </a:lnTo>
                  <a:lnTo>
                    <a:pt x="301220" y="4540"/>
                  </a:lnTo>
                  <a:lnTo>
                    <a:pt x="296680" y="0"/>
                  </a:lnTo>
                  <a:close/>
                </a:path>
                <a:path w="301625" h="342264">
                  <a:moveTo>
                    <a:pt x="301220" y="7566"/>
                  </a:moveTo>
                  <a:lnTo>
                    <a:pt x="292896" y="7566"/>
                  </a:lnTo>
                  <a:lnTo>
                    <a:pt x="293653" y="8323"/>
                  </a:lnTo>
                  <a:lnTo>
                    <a:pt x="293653" y="333735"/>
                  </a:lnTo>
                  <a:lnTo>
                    <a:pt x="292896" y="334492"/>
                  </a:lnTo>
                  <a:lnTo>
                    <a:pt x="292139" y="334492"/>
                  </a:lnTo>
                  <a:lnTo>
                    <a:pt x="292139" y="342059"/>
                  </a:lnTo>
                  <a:lnTo>
                    <a:pt x="296680" y="342059"/>
                  </a:lnTo>
                  <a:lnTo>
                    <a:pt x="301220" y="338275"/>
                  </a:lnTo>
                  <a:lnTo>
                    <a:pt x="301220" y="7566"/>
                  </a:lnTo>
                  <a:close/>
                </a:path>
                <a:path w="301625" h="342264">
                  <a:moveTo>
                    <a:pt x="290626" y="11350"/>
                  </a:moveTo>
                  <a:lnTo>
                    <a:pt x="10593" y="11350"/>
                  </a:lnTo>
                  <a:lnTo>
                    <a:pt x="10593" y="331465"/>
                  </a:lnTo>
                  <a:lnTo>
                    <a:pt x="14377" y="331465"/>
                  </a:lnTo>
                  <a:lnTo>
                    <a:pt x="14377" y="323898"/>
                  </a:lnTo>
                  <a:lnTo>
                    <a:pt x="18161" y="323898"/>
                  </a:lnTo>
                  <a:lnTo>
                    <a:pt x="18161" y="18916"/>
                  </a:lnTo>
                  <a:lnTo>
                    <a:pt x="290626" y="18916"/>
                  </a:lnTo>
                  <a:lnTo>
                    <a:pt x="290626" y="11350"/>
                  </a:lnTo>
                  <a:close/>
                </a:path>
                <a:path w="301625" h="342264">
                  <a:moveTo>
                    <a:pt x="18161" y="323898"/>
                  </a:moveTo>
                  <a:lnTo>
                    <a:pt x="14377" y="323898"/>
                  </a:lnTo>
                  <a:lnTo>
                    <a:pt x="14377" y="331465"/>
                  </a:lnTo>
                  <a:lnTo>
                    <a:pt x="290626" y="331465"/>
                  </a:lnTo>
                  <a:lnTo>
                    <a:pt x="290626" y="327682"/>
                  </a:lnTo>
                  <a:lnTo>
                    <a:pt x="18161" y="327682"/>
                  </a:lnTo>
                  <a:lnTo>
                    <a:pt x="18161" y="323898"/>
                  </a:lnTo>
                  <a:close/>
                </a:path>
                <a:path w="301625" h="342264">
                  <a:moveTo>
                    <a:pt x="290626" y="18916"/>
                  </a:moveTo>
                  <a:lnTo>
                    <a:pt x="283059" y="18916"/>
                  </a:lnTo>
                  <a:lnTo>
                    <a:pt x="283059" y="323898"/>
                  </a:lnTo>
                  <a:lnTo>
                    <a:pt x="18161" y="323898"/>
                  </a:lnTo>
                  <a:lnTo>
                    <a:pt x="18161" y="327682"/>
                  </a:lnTo>
                  <a:lnTo>
                    <a:pt x="290626" y="327682"/>
                  </a:lnTo>
                  <a:lnTo>
                    <a:pt x="290626" y="1891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419">
              <a:extLst>
                <a:ext uri="{FF2B5EF4-FFF2-40B4-BE49-F238E27FC236}">
                  <a16:creationId xmlns:a16="http://schemas.microsoft.com/office/drawing/2014/main" id="{C6BC84E4-1ED0-62F9-C949-803E8B606EB3}"/>
                </a:ext>
              </a:extLst>
            </p:cNvPr>
            <p:cNvSpPr/>
            <p:nvPr/>
          </p:nvSpPr>
          <p:spPr>
            <a:xfrm>
              <a:off x="10230942" y="520803"/>
              <a:ext cx="179762" cy="52451"/>
            </a:xfrm>
            <a:custGeom>
              <a:avLst/>
              <a:gdLst/>
              <a:ahLst/>
              <a:cxnLst/>
              <a:rect l="l" t="t" r="r" b="b"/>
              <a:pathLst>
                <a:path w="327025" h="80644">
                  <a:moveTo>
                    <a:pt x="224782" y="0"/>
                  </a:moveTo>
                  <a:lnTo>
                    <a:pt x="102175" y="0"/>
                  </a:lnTo>
                  <a:lnTo>
                    <a:pt x="0" y="80218"/>
                  </a:lnTo>
                  <a:lnTo>
                    <a:pt x="326958" y="80218"/>
                  </a:lnTo>
                  <a:lnTo>
                    <a:pt x="22478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420">
              <a:extLst>
                <a:ext uri="{FF2B5EF4-FFF2-40B4-BE49-F238E27FC236}">
                  <a16:creationId xmlns:a16="http://schemas.microsoft.com/office/drawing/2014/main" id="{36F36DE5-21A8-B716-43C3-B9C83BCC1ED9}"/>
                </a:ext>
              </a:extLst>
            </p:cNvPr>
            <p:cNvSpPr/>
            <p:nvPr/>
          </p:nvSpPr>
          <p:spPr>
            <a:xfrm>
              <a:off x="10224703" y="518342"/>
              <a:ext cx="191979" cy="57407"/>
            </a:xfrm>
            <a:custGeom>
              <a:avLst/>
              <a:gdLst/>
              <a:ahLst/>
              <a:cxnLst/>
              <a:rect l="l" t="t" r="r" b="b"/>
              <a:pathLst>
                <a:path w="349250" h="88264">
                  <a:moveTo>
                    <a:pt x="236890" y="0"/>
                  </a:moveTo>
                  <a:lnTo>
                    <a:pt x="112013" y="0"/>
                  </a:lnTo>
                  <a:lnTo>
                    <a:pt x="0" y="87784"/>
                  </a:lnTo>
                  <a:lnTo>
                    <a:pt x="348903" y="87784"/>
                  </a:lnTo>
                  <a:lnTo>
                    <a:pt x="347978" y="87028"/>
                  </a:lnTo>
                  <a:lnTo>
                    <a:pt x="336039" y="87028"/>
                  </a:lnTo>
                  <a:lnTo>
                    <a:pt x="327347" y="80218"/>
                  </a:lnTo>
                  <a:lnTo>
                    <a:pt x="21954" y="80218"/>
                  </a:lnTo>
                  <a:lnTo>
                    <a:pt x="115039" y="7566"/>
                  </a:lnTo>
                  <a:lnTo>
                    <a:pt x="246579" y="7566"/>
                  </a:lnTo>
                  <a:lnTo>
                    <a:pt x="236890" y="0"/>
                  </a:lnTo>
                  <a:close/>
                </a:path>
                <a:path w="349250" h="88264">
                  <a:moveTo>
                    <a:pt x="246579" y="7566"/>
                  </a:moveTo>
                  <a:lnTo>
                    <a:pt x="234620" y="7566"/>
                  </a:lnTo>
                  <a:lnTo>
                    <a:pt x="336039" y="87028"/>
                  </a:lnTo>
                  <a:lnTo>
                    <a:pt x="338309" y="84001"/>
                  </a:lnTo>
                  <a:lnTo>
                    <a:pt x="338309" y="80218"/>
                  </a:lnTo>
                  <a:lnTo>
                    <a:pt x="339610" y="80218"/>
                  </a:lnTo>
                  <a:lnTo>
                    <a:pt x="246579" y="7566"/>
                  </a:lnTo>
                  <a:close/>
                </a:path>
                <a:path w="349250" h="88264">
                  <a:moveTo>
                    <a:pt x="340579" y="80974"/>
                  </a:moveTo>
                  <a:lnTo>
                    <a:pt x="336039" y="87028"/>
                  </a:lnTo>
                  <a:lnTo>
                    <a:pt x="347978" y="87028"/>
                  </a:lnTo>
                  <a:lnTo>
                    <a:pt x="340579" y="80974"/>
                  </a:lnTo>
                  <a:close/>
                </a:path>
                <a:path w="349250" h="88264">
                  <a:moveTo>
                    <a:pt x="339610" y="80218"/>
                  </a:moveTo>
                  <a:lnTo>
                    <a:pt x="338309" y="80218"/>
                  </a:lnTo>
                  <a:lnTo>
                    <a:pt x="338309" y="84001"/>
                  </a:lnTo>
                  <a:lnTo>
                    <a:pt x="340579" y="80974"/>
                  </a:lnTo>
                  <a:lnTo>
                    <a:pt x="339610" y="8021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421">
              <a:extLst>
                <a:ext uri="{FF2B5EF4-FFF2-40B4-BE49-F238E27FC236}">
                  <a16:creationId xmlns:a16="http://schemas.microsoft.com/office/drawing/2014/main" id="{CD599A99-1BB6-7EA4-39F5-4478CA573536}"/>
                </a:ext>
              </a:extLst>
            </p:cNvPr>
            <p:cNvSpPr/>
            <p:nvPr/>
          </p:nvSpPr>
          <p:spPr>
            <a:xfrm>
              <a:off x="10227614" y="517358"/>
              <a:ext cx="186045" cy="59472"/>
            </a:xfrm>
            <a:custGeom>
              <a:avLst/>
              <a:gdLst/>
              <a:ahLst/>
              <a:cxnLst/>
              <a:rect l="l" t="t" r="r" b="b"/>
              <a:pathLst>
                <a:path w="338454" h="91439">
                  <a:moveTo>
                    <a:pt x="231593" y="0"/>
                  </a:moveTo>
                  <a:lnTo>
                    <a:pt x="106716" y="0"/>
                  </a:lnTo>
                  <a:lnTo>
                    <a:pt x="105959" y="756"/>
                  </a:lnTo>
                  <a:lnTo>
                    <a:pt x="104445" y="1513"/>
                  </a:lnTo>
                  <a:lnTo>
                    <a:pt x="2270" y="81731"/>
                  </a:lnTo>
                  <a:lnTo>
                    <a:pt x="756" y="82488"/>
                  </a:lnTo>
                  <a:lnTo>
                    <a:pt x="0" y="85514"/>
                  </a:lnTo>
                  <a:lnTo>
                    <a:pt x="756" y="87784"/>
                  </a:lnTo>
                  <a:lnTo>
                    <a:pt x="1513" y="89298"/>
                  </a:lnTo>
                  <a:lnTo>
                    <a:pt x="3783" y="90811"/>
                  </a:lnTo>
                  <a:lnTo>
                    <a:pt x="336039" y="90811"/>
                  </a:lnTo>
                  <a:lnTo>
                    <a:pt x="338309" y="88541"/>
                  </a:lnTo>
                  <a:lnTo>
                    <a:pt x="338309" y="83244"/>
                  </a:lnTo>
                  <a:lnTo>
                    <a:pt x="337552" y="81731"/>
                  </a:lnTo>
                  <a:lnTo>
                    <a:pt x="335282" y="80974"/>
                  </a:lnTo>
                  <a:lnTo>
                    <a:pt x="334316" y="80218"/>
                  </a:lnTo>
                  <a:lnTo>
                    <a:pt x="21954" y="80218"/>
                  </a:lnTo>
                  <a:lnTo>
                    <a:pt x="109742" y="11350"/>
                  </a:lnTo>
                  <a:lnTo>
                    <a:pt x="246418" y="11350"/>
                  </a:lnTo>
                  <a:lnTo>
                    <a:pt x="233863" y="1513"/>
                  </a:lnTo>
                  <a:lnTo>
                    <a:pt x="233106" y="756"/>
                  </a:lnTo>
                  <a:lnTo>
                    <a:pt x="231593" y="0"/>
                  </a:lnTo>
                  <a:close/>
                </a:path>
                <a:path w="338454" h="91439">
                  <a:moveTo>
                    <a:pt x="246418" y="11350"/>
                  </a:moveTo>
                  <a:lnTo>
                    <a:pt x="228566" y="11350"/>
                  </a:lnTo>
                  <a:lnTo>
                    <a:pt x="317121" y="80218"/>
                  </a:lnTo>
                  <a:lnTo>
                    <a:pt x="334316" y="80218"/>
                  </a:lnTo>
                  <a:lnTo>
                    <a:pt x="246418" y="1135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422">
              <a:extLst>
                <a:ext uri="{FF2B5EF4-FFF2-40B4-BE49-F238E27FC236}">
                  <a16:creationId xmlns:a16="http://schemas.microsoft.com/office/drawing/2014/main" id="{65E928A3-54B8-F6C5-B8C3-CF2972566B54}"/>
                </a:ext>
              </a:extLst>
            </p:cNvPr>
            <p:cNvSpPr/>
            <p:nvPr/>
          </p:nvSpPr>
          <p:spPr>
            <a:xfrm>
              <a:off x="10225950" y="514891"/>
              <a:ext cx="189884" cy="64015"/>
            </a:xfrm>
            <a:custGeom>
              <a:avLst/>
              <a:gdLst/>
              <a:ahLst/>
              <a:cxnLst/>
              <a:rect l="l" t="t" r="r" b="b"/>
              <a:pathLst>
                <a:path w="345439" h="98425">
                  <a:moveTo>
                    <a:pt x="235376" y="0"/>
                  </a:moveTo>
                  <a:lnTo>
                    <a:pt x="108986" y="0"/>
                  </a:lnTo>
                  <a:lnTo>
                    <a:pt x="107472" y="756"/>
                  </a:lnTo>
                  <a:lnTo>
                    <a:pt x="105202" y="2280"/>
                  </a:lnTo>
                  <a:lnTo>
                    <a:pt x="3026" y="82498"/>
                  </a:lnTo>
                  <a:lnTo>
                    <a:pt x="756" y="84011"/>
                  </a:lnTo>
                  <a:lnTo>
                    <a:pt x="0" y="87038"/>
                  </a:lnTo>
                  <a:lnTo>
                    <a:pt x="0" y="92334"/>
                  </a:lnTo>
                  <a:lnTo>
                    <a:pt x="1513" y="96118"/>
                  </a:lnTo>
                  <a:lnTo>
                    <a:pt x="5296" y="98388"/>
                  </a:lnTo>
                  <a:lnTo>
                    <a:pt x="336039" y="98388"/>
                  </a:lnTo>
                  <a:lnTo>
                    <a:pt x="336039" y="90821"/>
                  </a:lnTo>
                  <a:lnTo>
                    <a:pt x="9080" y="90821"/>
                  </a:lnTo>
                  <a:lnTo>
                    <a:pt x="7567" y="90064"/>
                  </a:lnTo>
                  <a:lnTo>
                    <a:pt x="7567" y="87794"/>
                  </a:lnTo>
                  <a:lnTo>
                    <a:pt x="110499" y="8333"/>
                  </a:lnTo>
                  <a:lnTo>
                    <a:pt x="111256" y="7576"/>
                  </a:lnTo>
                  <a:lnTo>
                    <a:pt x="245971" y="7576"/>
                  </a:lnTo>
                  <a:lnTo>
                    <a:pt x="239160" y="2280"/>
                  </a:lnTo>
                  <a:lnTo>
                    <a:pt x="237646" y="756"/>
                  </a:lnTo>
                  <a:lnTo>
                    <a:pt x="235376" y="0"/>
                  </a:lnTo>
                  <a:close/>
                </a:path>
                <a:path w="345439" h="98425">
                  <a:moveTo>
                    <a:pt x="245971" y="7576"/>
                  </a:moveTo>
                  <a:lnTo>
                    <a:pt x="233863" y="7576"/>
                  </a:lnTo>
                  <a:lnTo>
                    <a:pt x="234620" y="8333"/>
                  </a:lnTo>
                  <a:lnTo>
                    <a:pt x="336795" y="87794"/>
                  </a:lnTo>
                  <a:lnTo>
                    <a:pt x="337552" y="89308"/>
                  </a:lnTo>
                  <a:lnTo>
                    <a:pt x="337552" y="90064"/>
                  </a:lnTo>
                  <a:lnTo>
                    <a:pt x="336795" y="90821"/>
                  </a:lnTo>
                  <a:lnTo>
                    <a:pt x="336039" y="90821"/>
                  </a:lnTo>
                  <a:lnTo>
                    <a:pt x="336039" y="98388"/>
                  </a:lnTo>
                  <a:lnTo>
                    <a:pt x="341336" y="98388"/>
                  </a:lnTo>
                  <a:lnTo>
                    <a:pt x="345119" y="94605"/>
                  </a:lnTo>
                  <a:lnTo>
                    <a:pt x="345119" y="86281"/>
                  </a:lnTo>
                  <a:lnTo>
                    <a:pt x="344514" y="84768"/>
                  </a:lnTo>
                  <a:lnTo>
                    <a:pt x="338309" y="84768"/>
                  </a:lnTo>
                  <a:lnTo>
                    <a:pt x="340510" y="81099"/>
                  </a:lnTo>
                  <a:lnTo>
                    <a:pt x="245971" y="7576"/>
                  </a:lnTo>
                  <a:close/>
                </a:path>
                <a:path w="345439" h="98425">
                  <a:moveTo>
                    <a:pt x="233106" y="11360"/>
                  </a:moveTo>
                  <a:lnTo>
                    <a:pt x="112013" y="11360"/>
                  </a:lnTo>
                  <a:lnTo>
                    <a:pt x="13620" y="87794"/>
                  </a:lnTo>
                  <a:lnTo>
                    <a:pt x="24981" y="87794"/>
                  </a:lnTo>
                  <a:lnTo>
                    <a:pt x="24981" y="80228"/>
                  </a:lnTo>
                  <a:lnTo>
                    <a:pt x="35953" y="80228"/>
                  </a:lnTo>
                  <a:lnTo>
                    <a:pt x="114283" y="18927"/>
                  </a:lnTo>
                  <a:lnTo>
                    <a:pt x="242847" y="18927"/>
                  </a:lnTo>
                  <a:lnTo>
                    <a:pt x="233106" y="11360"/>
                  </a:lnTo>
                  <a:close/>
                </a:path>
                <a:path w="345439" h="98425">
                  <a:moveTo>
                    <a:pt x="24981" y="84011"/>
                  </a:moveTo>
                  <a:lnTo>
                    <a:pt x="24981" y="87794"/>
                  </a:lnTo>
                  <a:lnTo>
                    <a:pt x="331498" y="87794"/>
                  </a:lnTo>
                  <a:lnTo>
                    <a:pt x="330524" y="87038"/>
                  </a:lnTo>
                  <a:lnTo>
                    <a:pt x="27251" y="87038"/>
                  </a:lnTo>
                  <a:lnTo>
                    <a:pt x="24981" y="84011"/>
                  </a:lnTo>
                  <a:close/>
                </a:path>
                <a:path w="345439" h="98425">
                  <a:moveTo>
                    <a:pt x="35953" y="80228"/>
                  </a:moveTo>
                  <a:lnTo>
                    <a:pt x="24981" y="80228"/>
                  </a:lnTo>
                  <a:lnTo>
                    <a:pt x="24981" y="84011"/>
                  </a:lnTo>
                  <a:lnTo>
                    <a:pt x="27251" y="87038"/>
                  </a:lnTo>
                  <a:lnTo>
                    <a:pt x="35953" y="80228"/>
                  </a:lnTo>
                  <a:close/>
                </a:path>
                <a:path w="345439" h="98425">
                  <a:moveTo>
                    <a:pt x="242847" y="18927"/>
                  </a:moveTo>
                  <a:lnTo>
                    <a:pt x="230836" y="18927"/>
                  </a:lnTo>
                  <a:lnTo>
                    <a:pt x="309554" y="80228"/>
                  </a:lnTo>
                  <a:lnTo>
                    <a:pt x="35953" y="80228"/>
                  </a:lnTo>
                  <a:lnTo>
                    <a:pt x="27251" y="87038"/>
                  </a:lnTo>
                  <a:lnTo>
                    <a:pt x="330524" y="87038"/>
                  </a:lnTo>
                  <a:lnTo>
                    <a:pt x="242847" y="18927"/>
                  </a:lnTo>
                  <a:close/>
                </a:path>
                <a:path w="345439" h="98425">
                  <a:moveTo>
                    <a:pt x="340510" y="81099"/>
                  </a:moveTo>
                  <a:lnTo>
                    <a:pt x="338309" y="84768"/>
                  </a:lnTo>
                  <a:lnTo>
                    <a:pt x="341336" y="81741"/>
                  </a:lnTo>
                  <a:lnTo>
                    <a:pt x="340510" y="81099"/>
                  </a:lnTo>
                  <a:close/>
                </a:path>
                <a:path w="345439" h="98425">
                  <a:moveTo>
                    <a:pt x="340579" y="80984"/>
                  </a:moveTo>
                  <a:lnTo>
                    <a:pt x="341336" y="81741"/>
                  </a:lnTo>
                  <a:lnTo>
                    <a:pt x="338309" y="84768"/>
                  </a:lnTo>
                  <a:lnTo>
                    <a:pt x="344514" y="84768"/>
                  </a:lnTo>
                  <a:lnTo>
                    <a:pt x="343606" y="82498"/>
                  </a:lnTo>
                  <a:lnTo>
                    <a:pt x="340579" y="80984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423">
              <a:extLst>
                <a:ext uri="{FF2B5EF4-FFF2-40B4-BE49-F238E27FC236}">
                  <a16:creationId xmlns:a16="http://schemas.microsoft.com/office/drawing/2014/main" id="{0D2CB59D-EB51-4963-0E58-96F3CFD4A21E}"/>
                </a:ext>
              </a:extLst>
            </p:cNvPr>
            <p:cNvSpPr/>
            <p:nvPr/>
          </p:nvSpPr>
          <p:spPr>
            <a:xfrm>
              <a:off x="10229694" y="616783"/>
              <a:ext cx="179413" cy="0"/>
            </a:xfrm>
            <a:custGeom>
              <a:avLst/>
              <a:gdLst/>
              <a:ahLst/>
              <a:cxnLst/>
              <a:rect l="l" t="t" r="r" b="b"/>
              <a:pathLst>
                <a:path w="326389">
                  <a:moveTo>
                    <a:pt x="0" y="0"/>
                  </a:moveTo>
                  <a:lnTo>
                    <a:pt x="326201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424">
              <a:extLst>
                <a:ext uri="{FF2B5EF4-FFF2-40B4-BE49-F238E27FC236}">
                  <a16:creationId xmlns:a16="http://schemas.microsoft.com/office/drawing/2014/main" id="{C7C51133-EC3C-1A96-096A-9AA0CFA51472}"/>
                </a:ext>
              </a:extLst>
            </p:cNvPr>
            <p:cNvSpPr/>
            <p:nvPr/>
          </p:nvSpPr>
          <p:spPr>
            <a:xfrm>
              <a:off x="10226782" y="616783"/>
              <a:ext cx="185347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795" y="0"/>
                  </a:lnTo>
                </a:path>
              </a:pathLst>
            </a:custGeom>
            <a:ln w="1059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425">
              <a:extLst>
                <a:ext uri="{FF2B5EF4-FFF2-40B4-BE49-F238E27FC236}">
                  <a16:creationId xmlns:a16="http://schemas.microsoft.com/office/drawing/2014/main" id="{289D3B1D-FCFF-C9ED-F768-17A7750F4D63}"/>
                </a:ext>
              </a:extLst>
            </p:cNvPr>
            <p:cNvSpPr/>
            <p:nvPr/>
          </p:nvSpPr>
          <p:spPr>
            <a:xfrm>
              <a:off x="10224703" y="610878"/>
              <a:ext cx="189535" cy="11977"/>
            </a:xfrm>
            <a:custGeom>
              <a:avLst/>
              <a:gdLst/>
              <a:ahLst/>
              <a:cxnLst/>
              <a:rect l="l" t="t" r="r" b="b"/>
              <a:pathLst>
                <a:path w="344804" h="18414">
                  <a:moveTo>
                    <a:pt x="340579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4540" y="18160"/>
                  </a:lnTo>
                  <a:lnTo>
                    <a:pt x="335282" y="18160"/>
                  </a:lnTo>
                  <a:lnTo>
                    <a:pt x="335282" y="10593"/>
                  </a:lnTo>
                  <a:lnTo>
                    <a:pt x="8323" y="10593"/>
                  </a:lnTo>
                  <a:lnTo>
                    <a:pt x="7567" y="9836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344362" y="7566"/>
                  </a:lnTo>
                  <a:lnTo>
                    <a:pt x="344362" y="3783"/>
                  </a:lnTo>
                  <a:lnTo>
                    <a:pt x="340579" y="0"/>
                  </a:lnTo>
                  <a:close/>
                </a:path>
                <a:path w="344804" h="18414">
                  <a:moveTo>
                    <a:pt x="344362" y="7566"/>
                  </a:moveTo>
                  <a:lnTo>
                    <a:pt x="336039" y="7566"/>
                  </a:lnTo>
                  <a:lnTo>
                    <a:pt x="336795" y="8323"/>
                  </a:lnTo>
                  <a:lnTo>
                    <a:pt x="336795" y="9836"/>
                  </a:lnTo>
                  <a:lnTo>
                    <a:pt x="336039" y="10593"/>
                  </a:lnTo>
                  <a:lnTo>
                    <a:pt x="335282" y="10593"/>
                  </a:lnTo>
                  <a:lnTo>
                    <a:pt x="335282" y="18160"/>
                  </a:lnTo>
                  <a:lnTo>
                    <a:pt x="340579" y="18160"/>
                  </a:lnTo>
                  <a:lnTo>
                    <a:pt x="344362" y="14376"/>
                  </a:lnTo>
                  <a:lnTo>
                    <a:pt x="34436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426">
              <a:extLst>
                <a:ext uri="{FF2B5EF4-FFF2-40B4-BE49-F238E27FC236}">
                  <a16:creationId xmlns:a16="http://schemas.microsoft.com/office/drawing/2014/main" id="{F99FFF22-360B-48A9-A05E-8BFFFF6CE36F}"/>
                </a:ext>
              </a:extLst>
            </p:cNvPr>
            <p:cNvSpPr/>
            <p:nvPr/>
          </p:nvSpPr>
          <p:spPr>
            <a:xfrm>
              <a:off x="10229694" y="672402"/>
              <a:ext cx="179413" cy="0"/>
            </a:xfrm>
            <a:custGeom>
              <a:avLst/>
              <a:gdLst/>
              <a:ahLst/>
              <a:cxnLst/>
              <a:rect l="l" t="t" r="r" b="b"/>
              <a:pathLst>
                <a:path w="326389">
                  <a:moveTo>
                    <a:pt x="0" y="0"/>
                  </a:moveTo>
                  <a:lnTo>
                    <a:pt x="326201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427">
              <a:extLst>
                <a:ext uri="{FF2B5EF4-FFF2-40B4-BE49-F238E27FC236}">
                  <a16:creationId xmlns:a16="http://schemas.microsoft.com/office/drawing/2014/main" id="{E039BE4D-3FAA-0382-3507-1329889B6C8A}"/>
                </a:ext>
              </a:extLst>
            </p:cNvPr>
            <p:cNvSpPr/>
            <p:nvPr/>
          </p:nvSpPr>
          <p:spPr>
            <a:xfrm>
              <a:off x="10226782" y="672155"/>
              <a:ext cx="185347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795" y="0"/>
                  </a:lnTo>
                </a:path>
              </a:pathLst>
            </a:custGeom>
            <a:ln w="1135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428">
              <a:extLst>
                <a:ext uri="{FF2B5EF4-FFF2-40B4-BE49-F238E27FC236}">
                  <a16:creationId xmlns:a16="http://schemas.microsoft.com/office/drawing/2014/main" id="{44E57D3A-C10E-465E-F2D5-4CFE8DAA3EAC}"/>
                </a:ext>
              </a:extLst>
            </p:cNvPr>
            <p:cNvSpPr/>
            <p:nvPr/>
          </p:nvSpPr>
          <p:spPr>
            <a:xfrm>
              <a:off x="10224703" y="666004"/>
              <a:ext cx="189535" cy="12390"/>
            </a:xfrm>
            <a:custGeom>
              <a:avLst/>
              <a:gdLst/>
              <a:ahLst/>
              <a:cxnLst/>
              <a:rect l="l" t="t" r="r" b="b"/>
              <a:pathLst>
                <a:path w="344804" h="19050">
                  <a:moveTo>
                    <a:pt x="340579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16"/>
                  </a:lnTo>
                  <a:lnTo>
                    <a:pt x="335282" y="18916"/>
                  </a:lnTo>
                  <a:lnTo>
                    <a:pt x="335282" y="11350"/>
                  </a:lnTo>
                  <a:lnTo>
                    <a:pt x="8323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344362" y="7566"/>
                  </a:lnTo>
                  <a:lnTo>
                    <a:pt x="344362" y="4540"/>
                  </a:lnTo>
                  <a:lnTo>
                    <a:pt x="340579" y="0"/>
                  </a:lnTo>
                  <a:close/>
                </a:path>
                <a:path w="344804" h="19050">
                  <a:moveTo>
                    <a:pt x="344362" y="7566"/>
                  </a:moveTo>
                  <a:lnTo>
                    <a:pt x="336039" y="7566"/>
                  </a:lnTo>
                  <a:lnTo>
                    <a:pt x="336795" y="8323"/>
                  </a:lnTo>
                  <a:lnTo>
                    <a:pt x="336795" y="10593"/>
                  </a:lnTo>
                  <a:lnTo>
                    <a:pt x="336039" y="11350"/>
                  </a:lnTo>
                  <a:lnTo>
                    <a:pt x="335282" y="11350"/>
                  </a:lnTo>
                  <a:lnTo>
                    <a:pt x="335282" y="18916"/>
                  </a:lnTo>
                  <a:lnTo>
                    <a:pt x="340579" y="18916"/>
                  </a:lnTo>
                  <a:lnTo>
                    <a:pt x="344362" y="14376"/>
                  </a:lnTo>
                  <a:lnTo>
                    <a:pt x="34436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429">
              <a:extLst>
                <a:ext uri="{FF2B5EF4-FFF2-40B4-BE49-F238E27FC236}">
                  <a16:creationId xmlns:a16="http://schemas.microsoft.com/office/drawing/2014/main" id="{7B870439-7DCE-7E00-84C5-F92973214ECA}"/>
                </a:ext>
              </a:extLst>
            </p:cNvPr>
            <p:cNvSpPr/>
            <p:nvPr/>
          </p:nvSpPr>
          <p:spPr>
            <a:xfrm>
              <a:off x="10229694" y="728020"/>
              <a:ext cx="179413" cy="0"/>
            </a:xfrm>
            <a:custGeom>
              <a:avLst/>
              <a:gdLst/>
              <a:ahLst/>
              <a:cxnLst/>
              <a:rect l="l" t="t" r="r" b="b"/>
              <a:pathLst>
                <a:path w="326389">
                  <a:moveTo>
                    <a:pt x="0" y="0"/>
                  </a:moveTo>
                  <a:lnTo>
                    <a:pt x="326201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430">
              <a:extLst>
                <a:ext uri="{FF2B5EF4-FFF2-40B4-BE49-F238E27FC236}">
                  <a16:creationId xmlns:a16="http://schemas.microsoft.com/office/drawing/2014/main" id="{090B1AA7-A6F5-763E-6503-B971208EB372}"/>
                </a:ext>
              </a:extLst>
            </p:cNvPr>
            <p:cNvSpPr/>
            <p:nvPr/>
          </p:nvSpPr>
          <p:spPr>
            <a:xfrm>
              <a:off x="10226782" y="727774"/>
              <a:ext cx="185347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795" y="0"/>
                  </a:lnTo>
                </a:path>
              </a:pathLst>
            </a:custGeom>
            <a:ln w="1135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431">
              <a:extLst>
                <a:ext uri="{FF2B5EF4-FFF2-40B4-BE49-F238E27FC236}">
                  <a16:creationId xmlns:a16="http://schemas.microsoft.com/office/drawing/2014/main" id="{023E8FFE-3CA0-9212-E157-143EAF66B373}"/>
                </a:ext>
              </a:extLst>
            </p:cNvPr>
            <p:cNvSpPr/>
            <p:nvPr/>
          </p:nvSpPr>
          <p:spPr>
            <a:xfrm>
              <a:off x="10224703" y="721622"/>
              <a:ext cx="189535" cy="12390"/>
            </a:xfrm>
            <a:custGeom>
              <a:avLst/>
              <a:gdLst/>
              <a:ahLst/>
              <a:cxnLst/>
              <a:rect l="l" t="t" r="r" b="b"/>
              <a:pathLst>
                <a:path w="344804" h="19050">
                  <a:moveTo>
                    <a:pt x="340579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16"/>
                  </a:lnTo>
                  <a:lnTo>
                    <a:pt x="335282" y="18916"/>
                  </a:lnTo>
                  <a:lnTo>
                    <a:pt x="335282" y="11350"/>
                  </a:lnTo>
                  <a:lnTo>
                    <a:pt x="8323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344362" y="7566"/>
                  </a:lnTo>
                  <a:lnTo>
                    <a:pt x="344362" y="4540"/>
                  </a:lnTo>
                  <a:lnTo>
                    <a:pt x="340579" y="0"/>
                  </a:lnTo>
                  <a:close/>
                </a:path>
                <a:path w="344804" h="19050">
                  <a:moveTo>
                    <a:pt x="344362" y="7566"/>
                  </a:moveTo>
                  <a:lnTo>
                    <a:pt x="336039" y="7566"/>
                  </a:lnTo>
                  <a:lnTo>
                    <a:pt x="336795" y="8323"/>
                  </a:lnTo>
                  <a:lnTo>
                    <a:pt x="336795" y="10593"/>
                  </a:lnTo>
                  <a:lnTo>
                    <a:pt x="336039" y="11350"/>
                  </a:lnTo>
                  <a:lnTo>
                    <a:pt x="335282" y="11350"/>
                  </a:lnTo>
                  <a:lnTo>
                    <a:pt x="335282" y="18916"/>
                  </a:lnTo>
                  <a:lnTo>
                    <a:pt x="340579" y="18916"/>
                  </a:lnTo>
                  <a:lnTo>
                    <a:pt x="344362" y="14376"/>
                  </a:lnTo>
                  <a:lnTo>
                    <a:pt x="34436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432">
              <a:extLst>
                <a:ext uri="{FF2B5EF4-FFF2-40B4-BE49-F238E27FC236}">
                  <a16:creationId xmlns:a16="http://schemas.microsoft.com/office/drawing/2014/main" id="{D1D52CC8-9DFA-44EC-C6E0-269FCE8FEAA6}"/>
                </a:ext>
              </a:extLst>
            </p:cNvPr>
            <p:cNvSpPr/>
            <p:nvPr/>
          </p:nvSpPr>
          <p:spPr>
            <a:xfrm>
              <a:off x="10292098" y="481918"/>
              <a:ext cx="57412" cy="442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433">
              <a:extLst>
                <a:ext uri="{FF2B5EF4-FFF2-40B4-BE49-F238E27FC236}">
                  <a16:creationId xmlns:a16="http://schemas.microsoft.com/office/drawing/2014/main" id="{BD44A89F-3E25-0EED-29A6-4BCF8EEDB760}"/>
                </a:ext>
              </a:extLst>
            </p:cNvPr>
            <p:cNvSpPr/>
            <p:nvPr/>
          </p:nvSpPr>
          <p:spPr>
            <a:xfrm>
              <a:off x="10395693" y="740815"/>
              <a:ext cx="186045" cy="0"/>
            </a:xfrm>
            <a:custGeom>
              <a:avLst/>
              <a:gdLst/>
              <a:ahLst/>
              <a:cxnLst/>
              <a:rect l="l" t="t" r="r" b="b"/>
              <a:pathLst>
                <a:path w="338454">
                  <a:moveTo>
                    <a:pt x="0" y="0"/>
                  </a:moveTo>
                  <a:lnTo>
                    <a:pt x="338309" y="0"/>
                  </a:lnTo>
                </a:path>
              </a:pathLst>
            </a:custGeom>
            <a:ln w="1059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434">
              <a:extLst>
                <a:ext uri="{FF2B5EF4-FFF2-40B4-BE49-F238E27FC236}">
                  <a16:creationId xmlns:a16="http://schemas.microsoft.com/office/drawing/2014/main" id="{B7B9677E-4F06-1EFE-BD92-FA67045AC20A}"/>
                </a:ext>
              </a:extLst>
            </p:cNvPr>
            <p:cNvSpPr/>
            <p:nvPr/>
          </p:nvSpPr>
          <p:spPr>
            <a:xfrm>
              <a:off x="10393613" y="740815"/>
              <a:ext cx="188139" cy="0"/>
            </a:xfrm>
            <a:custGeom>
              <a:avLst/>
              <a:gdLst/>
              <a:ahLst/>
              <a:cxnLst/>
              <a:rect l="l" t="t" r="r" b="b"/>
              <a:pathLst>
                <a:path w="342264">
                  <a:moveTo>
                    <a:pt x="0" y="0"/>
                  </a:moveTo>
                  <a:lnTo>
                    <a:pt x="342092" y="0"/>
                  </a:lnTo>
                </a:path>
              </a:pathLst>
            </a:custGeom>
            <a:ln w="18160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435">
              <a:extLst>
                <a:ext uri="{FF2B5EF4-FFF2-40B4-BE49-F238E27FC236}">
                  <a16:creationId xmlns:a16="http://schemas.microsoft.com/office/drawing/2014/main" id="{704D465F-7806-D759-7039-715C528EB543}"/>
                </a:ext>
              </a:extLst>
            </p:cNvPr>
            <p:cNvSpPr/>
            <p:nvPr/>
          </p:nvSpPr>
          <p:spPr>
            <a:xfrm>
              <a:off x="10491795" y="674370"/>
              <a:ext cx="106501" cy="7235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436">
              <a:extLst>
                <a:ext uri="{FF2B5EF4-FFF2-40B4-BE49-F238E27FC236}">
                  <a16:creationId xmlns:a16="http://schemas.microsoft.com/office/drawing/2014/main" id="{4B8285CC-6C40-1F1D-739B-6E74CFB895ED}"/>
                </a:ext>
              </a:extLst>
            </p:cNvPr>
            <p:cNvSpPr/>
            <p:nvPr/>
          </p:nvSpPr>
          <p:spPr>
            <a:xfrm>
              <a:off x="10622427" y="546395"/>
              <a:ext cx="5934" cy="27258"/>
            </a:xfrm>
            <a:custGeom>
              <a:avLst/>
              <a:gdLst/>
              <a:ahLst/>
              <a:cxnLst/>
              <a:rect l="l" t="t" r="r" b="b"/>
              <a:pathLst>
                <a:path w="10795" h="41910">
                  <a:moveTo>
                    <a:pt x="8333" y="0"/>
                  </a:moveTo>
                  <a:lnTo>
                    <a:pt x="2270" y="0"/>
                  </a:lnTo>
                  <a:lnTo>
                    <a:pt x="0" y="2270"/>
                  </a:lnTo>
                  <a:lnTo>
                    <a:pt x="0" y="39357"/>
                  </a:lnTo>
                  <a:lnTo>
                    <a:pt x="2270" y="41627"/>
                  </a:lnTo>
                  <a:lnTo>
                    <a:pt x="8333" y="41627"/>
                  </a:lnTo>
                  <a:lnTo>
                    <a:pt x="10553" y="39357"/>
                  </a:lnTo>
                  <a:lnTo>
                    <a:pt x="10553" y="2270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437">
              <a:extLst>
                <a:ext uri="{FF2B5EF4-FFF2-40B4-BE49-F238E27FC236}">
                  <a16:creationId xmlns:a16="http://schemas.microsoft.com/office/drawing/2014/main" id="{2F34C5CE-9566-7DC7-C4CB-2A598DD939DF}"/>
                </a:ext>
              </a:extLst>
            </p:cNvPr>
            <p:cNvSpPr/>
            <p:nvPr/>
          </p:nvSpPr>
          <p:spPr>
            <a:xfrm>
              <a:off x="10620347" y="543933"/>
              <a:ext cx="10123" cy="32214"/>
            </a:xfrm>
            <a:custGeom>
              <a:avLst/>
              <a:gdLst/>
              <a:ahLst/>
              <a:cxnLst/>
              <a:rect l="l" t="t" r="r" b="b"/>
              <a:pathLst>
                <a:path w="18414" h="49530">
                  <a:moveTo>
                    <a:pt x="13630" y="0"/>
                  </a:moveTo>
                  <a:lnTo>
                    <a:pt x="3783" y="0"/>
                  </a:lnTo>
                  <a:lnTo>
                    <a:pt x="0" y="3783"/>
                  </a:lnTo>
                  <a:lnTo>
                    <a:pt x="0" y="45410"/>
                  </a:lnTo>
                  <a:lnTo>
                    <a:pt x="3783" y="49194"/>
                  </a:lnTo>
                  <a:lnTo>
                    <a:pt x="9090" y="49194"/>
                  </a:lnTo>
                  <a:lnTo>
                    <a:pt x="9090" y="41627"/>
                  </a:lnTo>
                  <a:lnTo>
                    <a:pt x="8283" y="41627"/>
                  </a:lnTo>
                  <a:lnTo>
                    <a:pt x="7577" y="40870"/>
                  </a:lnTo>
                  <a:lnTo>
                    <a:pt x="7577" y="8323"/>
                  </a:lnTo>
                  <a:lnTo>
                    <a:pt x="8283" y="7566"/>
                  </a:lnTo>
                  <a:lnTo>
                    <a:pt x="18171" y="7566"/>
                  </a:lnTo>
                  <a:lnTo>
                    <a:pt x="18171" y="3783"/>
                  </a:lnTo>
                  <a:lnTo>
                    <a:pt x="13630" y="0"/>
                  </a:lnTo>
                  <a:close/>
                </a:path>
                <a:path w="18414" h="49530">
                  <a:moveTo>
                    <a:pt x="18171" y="7566"/>
                  </a:moveTo>
                  <a:lnTo>
                    <a:pt x="9796" y="7566"/>
                  </a:lnTo>
                  <a:lnTo>
                    <a:pt x="10604" y="8323"/>
                  </a:lnTo>
                  <a:lnTo>
                    <a:pt x="10604" y="40870"/>
                  </a:lnTo>
                  <a:lnTo>
                    <a:pt x="9796" y="41627"/>
                  </a:lnTo>
                  <a:lnTo>
                    <a:pt x="9090" y="41627"/>
                  </a:lnTo>
                  <a:lnTo>
                    <a:pt x="9090" y="49194"/>
                  </a:lnTo>
                  <a:lnTo>
                    <a:pt x="13630" y="49194"/>
                  </a:lnTo>
                  <a:lnTo>
                    <a:pt x="18171" y="45410"/>
                  </a:lnTo>
                  <a:lnTo>
                    <a:pt x="18171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438">
              <a:extLst>
                <a:ext uri="{FF2B5EF4-FFF2-40B4-BE49-F238E27FC236}">
                  <a16:creationId xmlns:a16="http://schemas.microsoft.com/office/drawing/2014/main" id="{3DC35CBC-1D9E-522D-FE06-F593DD8C0EC1}"/>
                </a:ext>
              </a:extLst>
            </p:cNvPr>
            <p:cNvSpPr/>
            <p:nvPr/>
          </p:nvSpPr>
          <p:spPr>
            <a:xfrm>
              <a:off x="10594552" y="574945"/>
              <a:ext cx="60037" cy="176351"/>
            </a:xfrm>
            <a:custGeom>
              <a:avLst/>
              <a:gdLst/>
              <a:ahLst/>
              <a:cxnLst/>
              <a:rect l="l" t="t" r="r" b="b"/>
              <a:pathLst>
                <a:path w="109220" h="271144">
                  <a:moveTo>
                    <a:pt x="54503" y="0"/>
                  </a:moveTo>
                  <a:lnTo>
                    <a:pt x="33213" y="4256"/>
                  </a:lnTo>
                  <a:lnTo>
                    <a:pt x="15897" y="15890"/>
                  </a:lnTo>
                  <a:lnTo>
                    <a:pt x="4258" y="33199"/>
                  </a:lnTo>
                  <a:lnTo>
                    <a:pt x="0" y="54480"/>
                  </a:lnTo>
                  <a:lnTo>
                    <a:pt x="0" y="216440"/>
                  </a:lnTo>
                  <a:lnTo>
                    <a:pt x="4258" y="237721"/>
                  </a:lnTo>
                  <a:lnTo>
                    <a:pt x="15897" y="255031"/>
                  </a:lnTo>
                  <a:lnTo>
                    <a:pt x="33213" y="266664"/>
                  </a:lnTo>
                  <a:lnTo>
                    <a:pt x="54503" y="270921"/>
                  </a:lnTo>
                  <a:lnTo>
                    <a:pt x="75785" y="266664"/>
                  </a:lnTo>
                  <a:lnTo>
                    <a:pt x="93095" y="255031"/>
                  </a:lnTo>
                  <a:lnTo>
                    <a:pt x="104729" y="237721"/>
                  </a:lnTo>
                  <a:lnTo>
                    <a:pt x="108986" y="216440"/>
                  </a:lnTo>
                  <a:lnTo>
                    <a:pt x="108986" y="54480"/>
                  </a:lnTo>
                  <a:lnTo>
                    <a:pt x="104729" y="33199"/>
                  </a:lnTo>
                  <a:lnTo>
                    <a:pt x="93095" y="15890"/>
                  </a:lnTo>
                  <a:lnTo>
                    <a:pt x="75785" y="4256"/>
                  </a:lnTo>
                  <a:lnTo>
                    <a:pt x="5450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439">
              <a:extLst>
                <a:ext uri="{FF2B5EF4-FFF2-40B4-BE49-F238E27FC236}">
                  <a16:creationId xmlns:a16="http://schemas.microsoft.com/office/drawing/2014/main" id="{12EBABA9-C5FC-8028-070D-261EEE8D28BE}"/>
                </a:ext>
              </a:extLst>
            </p:cNvPr>
            <p:cNvSpPr/>
            <p:nvPr/>
          </p:nvSpPr>
          <p:spPr>
            <a:xfrm>
              <a:off x="10592472" y="572484"/>
              <a:ext cx="64225" cy="181307"/>
            </a:xfrm>
            <a:custGeom>
              <a:avLst/>
              <a:gdLst/>
              <a:ahLst/>
              <a:cxnLst/>
              <a:rect l="l" t="t" r="r" b="b"/>
              <a:pathLst>
                <a:path w="116839" h="278764">
                  <a:moveTo>
                    <a:pt x="58286" y="0"/>
                  </a:moveTo>
                  <a:lnTo>
                    <a:pt x="35443" y="4528"/>
                  </a:lnTo>
                  <a:lnTo>
                    <a:pt x="16933" y="16930"/>
                  </a:lnTo>
                  <a:lnTo>
                    <a:pt x="4528" y="35433"/>
                  </a:lnTo>
                  <a:lnTo>
                    <a:pt x="0" y="58264"/>
                  </a:lnTo>
                  <a:lnTo>
                    <a:pt x="0" y="220223"/>
                  </a:lnTo>
                  <a:lnTo>
                    <a:pt x="4528" y="243054"/>
                  </a:lnTo>
                  <a:lnTo>
                    <a:pt x="16933" y="261557"/>
                  </a:lnTo>
                  <a:lnTo>
                    <a:pt x="35443" y="273959"/>
                  </a:lnTo>
                  <a:lnTo>
                    <a:pt x="58286" y="278488"/>
                  </a:lnTo>
                  <a:lnTo>
                    <a:pt x="80806" y="273959"/>
                  </a:lnTo>
                  <a:lnTo>
                    <a:pt x="85352" y="270921"/>
                  </a:lnTo>
                  <a:lnTo>
                    <a:pt x="58286" y="270921"/>
                  </a:lnTo>
                  <a:lnTo>
                    <a:pt x="47923" y="269951"/>
                  </a:lnTo>
                  <a:lnTo>
                    <a:pt x="15867" y="249060"/>
                  </a:lnTo>
                  <a:lnTo>
                    <a:pt x="7567" y="220223"/>
                  </a:lnTo>
                  <a:lnTo>
                    <a:pt x="7567" y="58264"/>
                  </a:lnTo>
                  <a:lnTo>
                    <a:pt x="21944" y="21943"/>
                  </a:lnTo>
                  <a:lnTo>
                    <a:pt x="58286" y="7566"/>
                  </a:lnTo>
                  <a:lnTo>
                    <a:pt x="85352" y="7566"/>
                  </a:lnTo>
                  <a:lnTo>
                    <a:pt x="80806" y="4528"/>
                  </a:lnTo>
                  <a:lnTo>
                    <a:pt x="58286" y="0"/>
                  </a:lnTo>
                  <a:close/>
                </a:path>
                <a:path w="116839" h="278764">
                  <a:moveTo>
                    <a:pt x="85352" y="7566"/>
                  </a:moveTo>
                  <a:lnTo>
                    <a:pt x="58286" y="7566"/>
                  </a:lnTo>
                  <a:lnTo>
                    <a:pt x="68305" y="8536"/>
                  </a:lnTo>
                  <a:lnTo>
                    <a:pt x="77746" y="11350"/>
                  </a:lnTo>
                  <a:lnTo>
                    <a:pt x="107847" y="47800"/>
                  </a:lnTo>
                  <a:lnTo>
                    <a:pt x="108935" y="58264"/>
                  </a:lnTo>
                  <a:lnTo>
                    <a:pt x="108935" y="220223"/>
                  </a:lnTo>
                  <a:lnTo>
                    <a:pt x="93801" y="256544"/>
                  </a:lnTo>
                  <a:lnTo>
                    <a:pt x="58286" y="270921"/>
                  </a:lnTo>
                  <a:lnTo>
                    <a:pt x="85352" y="270921"/>
                  </a:lnTo>
                  <a:lnTo>
                    <a:pt x="99363" y="261557"/>
                  </a:lnTo>
                  <a:lnTo>
                    <a:pt x="111961" y="243054"/>
                  </a:lnTo>
                  <a:lnTo>
                    <a:pt x="116603" y="220223"/>
                  </a:lnTo>
                  <a:lnTo>
                    <a:pt x="116603" y="58264"/>
                  </a:lnTo>
                  <a:lnTo>
                    <a:pt x="111961" y="35433"/>
                  </a:lnTo>
                  <a:lnTo>
                    <a:pt x="99363" y="16930"/>
                  </a:lnTo>
                  <a:lnTo>
                    <a:pt x="8535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440">
              <a:extLst>
                <a:ext uri="{FF2B5EF4-FFF2-40B4-BE49-F238E27FC236}">
                  <a16:creationId xmlns:a16="http://schemas.microsoft.com/office/drawing/2014/main" id="{CD751370-96E7-977B-9BA8-73F5C5753CDC}"/>
                </a:ext>
              </a:extLst>
            </p:cNvPr>
            <p:cNvSpPr/>
            <p:nvPr/>
          </p:nvSpPr>
          <p:spPr>
            <a:xfrm>
              <a:off x="10591640" y="571008"/>
              <a:ext cx="65970" cy="184198"/>
            </a:xfrm>
            <a:custGeom>
              <a:avLst/>
              <a:gdLst/>
              <a:ahLst/>
              <a:cxnLst/>
              <a:rect l="l" t="t" r="r" b="b"/>
              <a:pathLst>
                <a:path w="120014" h="283210">
                  <a:moveTo>
                    <a:pt x="59800" y="0"/>
                  </a:moveTo>
                  <a:lnTo>
                    <a:pt x="36401" y="4776"/>
                  </a:lnTo>
                  <a:lnTo>
                    <a:pt x="17406" y="17781"/>
                  </a:lnTo>
                  <a:lnTo>
                    <a:pt x="4658" y="37029"/>
                  </a:lnTo>
                  <a:lnTo>
                    <a:pt x="0" y="60534"/>
                  </a:lnTo>
                  <a:lnTo>
                    <a:pt x="0" y="222493"/>
                  </a:lnTo>
                  <a:lnTo>
                    <a:pt x="4658" y="245999"/>
                  </a:lnTo>
                  <a:lnTo>
                    <a:pt x="17406" y="265251"/>
                  </a:lnTo>
                  <a:lnTo>
                    <a:pt x="36401" y="278260"/>
                  </a:lnTo>
                  <a:lnTo>
                    <a:pt x="59800" y="283038"/>
                  </a:lnTo>
                  <a:lnTo>
                    <a:pt x="83195" y="278260"/>
                  </a:lnTo>
                  <a:lnTo>
                    <a:pt x="92811" y="271677"/>
                  </a:lnTo>
                  <a:lnTo>
                    <a:pt x="59800" y="271677"/>
                  </a:lnTo>
                  <a:lnTo>
                    <a:pt x="40614" y="267823"/>
                  </a:lnTo>
                  <a:lnTo>
                    <a:pt x="24977" y="257301"/>
                  </a:lnTo>
                  <a:lnTo>
                    <a:pt x="14450" y="241670"/>
                  </a:lnTo>
                  <a:lnTo>
                    <a:pt x="10593" y="222493"/>
                  </a:lnTo>
                  <a:lnTo>
                    <a:pt x="10593" y="60534"/>
                  </a:lnTo>
                  <a:lnTo>
                    <a:pt x="14450" y="41357"/>
                  </a:lnTo>
                  <a:lnTo>
                    <a:pt x="24977" y="25727"/>
                  </a:lnTo>
                  <a:lnTo>
                    <a:pt x="40614" y="15204"/>
                  </a:lnTo>
                  <a:lnTo>
                    <a:pt x="59800" y="11350"/>
                  </a:lnTo>
                  <a:lnTo>
                    <a:pt x="92801" y="11350"/>
                  </a:lnTo>
                  <a:lnTo>
                    <a:pt x="83195" y="4776"/>
                  </a:lnTo>
                  <a:lnTo>
                    <a:pt x="59800" y="0"/>
                  </a:lnTo>
                  <a:close/>
                </a:path>
                <a:path w="120014" h="283210">
                  <a:moveTo>
                    <a:pt x="92801" y="11350"/>
                  </a:moveTo>
                  <a:lnTo>
                    <a:pt x="59800" y="11350"/>
                  </a:lnTo>
                  <a:lnTo>
                    <a:pt x="78970" y="15204"/>
                  </a:lnTo>
                  <a:lnTo>
                    <a:pt x="94583" y="25727"/>
                  </a:lnTo>
                  <a:lnTo>
                    <a:pt x="105089" y="41357"/>
                  </a:lnTo>
                  <a:lnTo>
                    <a:pt x="108935" y="60534"/>
                  </a:lnTo>
                  <a:lnTo>
                    <a:pt x="108935" y="222493"/>
                  </a:lnTo>
                  <a:lnTo>
                    <a:pt x="105089" y="241670"/>
                  </a:lnTo>
                  <a:lnTo>
                    <a:pt x="94583" y="257301"/>
                  </a:lnTo>
                  <a:lnTo>
                    <a:pt x="78970" y="267823"/>
                  </a:lnTo>
                  <a:lnTo>
                    <a:pt x="59800" y="271677"/>
                  </a:lnTo>
                  <a:lnTo>
                    <a:pt x="92811" y="271677"/>
                  </a:lnTo>
                  <a:lnTo>
                    <a:pt x="102201" y="265251"/>
                  </a:lnTo>
                  <a:lnTo>
                    <a:pt x="114964" y="245999"/>
                  </a:lnTo>
                  <a:lnTo>
                    <a:pt x="119630" y="222493"/>
                  </a:lnTo>
                  <a:lnTo>
                    <a:pt x="119630" y="60534"/>
                  </a:lnTo>
                  <a:lnTo>
                    <a:pt x="114964" y="37029"/>
                  </a:lnTo>
                  <a:lnTo>
                    <a:pt x="102201" y="17781"/>
                  </a:lnTo>
                  <a:lnTo>
                    <a:pt x="92801" y="1135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441">
              <a:extLst>
                <a:ext uri="{FF2B5EF4-FFF2-40B4-BE49-F238E27FC236}">
                  <a16:creationId xmlns:a16="http://schemas.microsoft.com/office/drawing/2014/main" id="{E61FD654-2A64-15D4-FCE8-3DE03D6D4F50}"/>
                </a:ext>
              </a:extLst>
            </p:cNvPr>
            <p:cNvSpPr/>
            <p:nvPr/>
          </p:nvSpPr>
          <p:spPr>
            <a:xfrm>
              <a:off x="10589561" y="568547"/>
              <a:ext cx="70160" cy="189154"/>
            </a:xfrm>
            <a:custGeom>
              <a:avLst/>
              <a:gdLst/>
              <a:ahLst/>
              <a:cxnLst/>
              <a:rect l="l" t="t" r="r" b="b"/>
              <a:pathLst>
                <a:path w="127635" h="290830">
                  <a:moveTo>
                    <a:pt x="63583" y="0"/>
                  </a:moveTo>
                  <a:lnTo>
                    <a:pt x="38636" y="5048"/>
                  </a:lnTo>
                  <a:lnTo>
                    <a:pt x="18447" y="18822"/>
                  </a:lnTo>
                  <a:lnTo>
                    <a:pt x="4930" y="39264"/>
                  </a:lnTo>
                  <a:lnTo>
                    <a:pt x="0" y="64317"/>
                  </a:lnTo>
                  <a:lnTo>
                    <a:pt x="0" y="226277"/>
                  </a:lnTo>
                  <a:lnTo>
                    <a:pt x="4930" y="251331"/>
                  </a:lnTo>
                  <a:lnTo>
                    <a:pt x="18447" y="271777"/>
                  </a:lnTo>
                  <a:lnTo>
                    <a:pt x="38636" y="285554"/>
                  </a:lnTo>
                  <a:lnTo>
                    <a:pt x="63583" y="290605"/>
                  </a:lnTo>
                  <a:lnTo>
                    <a:pt x="63583" y="283028"/>
                  </a:lnTo>
                  <a:lnTo>
                    <a:pt x="52097" y="281810"/>
                  </a:lnTo>
                  <a:lnTo>
                    <a:pt x="41534" y="278393"/>
                  </a:lnTo>
                  <a:lnTo>
                    <a:pt x="11823" y="248315"/>
                  </a:lnTo>
                  <a:lnTo>
                    <a:pt x="7567" y="226277"/>
                  </a:lnTo>
                  <a:lnTo>
                    <a:pt x="7567" y="64317"/>
                  </a:lnTo>
                  <a:lnTo>
                    <a:pt x="23457" y="24213"/>
                  </a:lnTo>
                  <a:lnTo>
                    <a:pt x="63583" y="7566"/>
                  </a:lnTo>
                  <a:lnTo>
                    <a:pt x="91896" y="7566"/>
                  </a:lnTo>
                  <a:lnTo>
                    <a:pt x="88200" y="5048"/>
                  </a:lnTo>
                  <a:lnTo>
                    <a:pt x="63583" y="0"/>
                  </a:lnTo>
                  <a:close/>
                </a:path>
                <a:path w="127635" h="290830">
                  <a:moveTo>
                    <a:pt x="91896" y="7566"/>
                  </a:moveTo>
                  <a:lnTo>
                    <a:pt x="63583" y="7566"/>
                  </a:lnTo>
                  <a:lnTo>
                    <a:pt x="74726" y="8784"/>
                  </a:lnTo>
                  <a:lnTo>
                    <a:pt x="85225" y="12201"/>
                  </a:lnTo>
                  <a:lnTo>
                    <a:pt x="115229" y="42279"/>
                  </a:lnTo>
                  <a:lnTo>
                    <a:pt x="119580" y="64317"/>
                  </a:lnTo>
                  <a:lnTo>
                    <a:pt x="119580" y="226277"/>
                  </a:lnTo>
                  <a:lnTo>
                    <a:pt x="102932" y="266381"/>
                  </a:lnTo>
                  <a:lnTo>
                    <a:pt x="63583" y="283028"/>
                  </a:lnTo>
                  <a:lnTo>
                    <a:pt x="63583" y="290605"/>
                  </a:lnTo>
                  <a:lnTo>
                    <a:pt x="88200" y="285554"/>
                  </a:lnTo>
                  <a:lnTo>
                    <a:pt x="108418" y="271777"/>
                  </a:lnTo>
                  <a:lnTo>
                    <a:pt x="122110" y="251331"/>
                  </a:lnTo>
                  <a:lnTo>
                    <a:pt x="127147" y="226277"/>
                  </a:lnTo>
                  <a:lnTo>
                    <a:pt x="127147" y="64317"/>
                  </a:lnTo>
                  <a:lnTo>
                    <a:pt x="122110" y="39264"/>
                  </a:lnTo>
                  <a:lnTo>
                    <a:pt x="108418" y="18822"/>
                  </a:lnTo>
                  <a:lnTo>
                    <a:pt x="91896" y="7566"/>
                  </a:lnTo>
                  <a:close/>
                </a:path>
                <a:path w="127635" h="290830">
                  <a:moveTo>
                    <a:pt x="63583" y="11350"/>
                  </a:moveTo>
                  <a:lnTo>
                    <a:pt x="42849" y="15476"/>
                  </a:lnTo>
                  <a:lnTo>
                    <a:pt x="26018" y="26767"/>
                  </a:lnTo>
                  <a:lnTo>
                    <a:pt x="14722" y="43591"/>
                  </a:lnTo>
                  <a:lnTo>
                    <a:pt x="10593" y="64317"/>
                  </a:lnTo>
                  <a:lnTo>
                    <a:pt x="10593" y="226277"/>
                  </a:lnTo>
                  <a:lnTo>
                    <a:pt x="14722" y="247003"/>
                  </a:lnTo>
                  <a:lnTo>
                    <a:pt x="26018" y="263827"/>
                  </a:lnTo>
                  <a:lnTo>
                    <a:pt x="42849" y="275118"/>
                  </a:lnTo>
                  <a:lnTo>
                    <a:pt x="63583" y="279244"/>
                  </a:lnTo>
                  <a:lnTo>
                    <a:pt x="83991" y="275118"/>
                  </a:lnTo>
                  <a:lnTo>
                    <a:pt x="89128" y="271677"/>
                  </a:lnTo>
                  <a:lnTo>
                    <a:pt x="63583" y="271677"/>
                  </a:lnTo>
                  <a:lnTo>
                    <a:pt x="54249" y="270732"/>
                  </a:lnTo>
                  <a:lnTo>
                    <a:pt x="21851" y="244248"/>
                  </a:lnTo>
                  <a:lnTo>
                    <a:pt x="18161" y="226277"/>
                  </a:lnTo>
                  <a:lnTo>
                    <a:pt x="18161" y="64317"/>
                  </a:lnTo>
                  <a:lnTo>
                    <a:pt x="38141" y="26578"/>
                  </a:lnTo>
                  <a:lnTo>
                    <a:pt x="63583" y="18916"/>
                  </a:lnTo>
                  <a:lnTo>
                    <a:pt x="63583" y="11350"/>
                  </a:lnTo>
                  <a:close/>
                </a:path>
                <a:path w="127635" h="290830">
                  <a:moveTo>
                    <a:pt x="63583" y="11350"/>
                  </a:moveTo>
                  <a:lnTo>
                    <a:pt x="63583" y="18916"/>
                  </a:lnTo>
                  <a:lnTo>
                    <a:pt x="72479" y="19862"/>
                  </a:lnTo>
                  <a:lnTo>
                    <a:pt x="80874" y="22511"/>
                  </a:lnTo>
                  <a:lnTo>
                    <a:pt x="108021" y="54977"/>
                  </a:lnTo>
                  <a:lnTo>
                    <a:pt x="108986" y="64317"/>
                  </a:lnTo>
                  <a:lnTo>
                    <a:pt x="108986" y="226277"/>
                  </a:lnTo>
                  <a:lnTo>
                    <a:pt x="88569" y="264016"/>
                  </a:lnTo>
                  <a:lnTo>
                    <a:pt x="63583" y="271677"/>
                  </a:lnTo>
                  <a:lnTo>
                    <a:pt x="89128" y="271677"/>
                  </a:lnTo>
                  <a:lnTo>
                    <a:pt x="100851" y="263827"/>
                  </a:lnTo>
                  <a:lnTo>
                    <a:pt x="112320" y="247003"/>
                  </a:lnTo>
                  <a:lnTo>
                    <a:pt x="116553" y="226277"/>
                  </a:lnTo>
                  <a:lnTo>
                    <a:pt x="116553" y="64317"/>
                  </a:lnTo>
                  <a:lnTo>
                    <a:pt x="112320" y="43591"/>
                  </a:lnTo>
                  <a:lnTo>
                    <a:pt x="100851" y="26767"/>
                  </a:lnTo>
                  <a:lnTo>
                    <a:pt x="83991" y="15476"/>
                  </a:lnTo>
                  <a:lnTo>
                    <a:pt x="63583" y="1135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442">
              <a:extLst>
                <a:ext uri="{FF2B5EF4-FFF2-40B4-BE49-F238E27FC236}">
                  <a16:creationId xmlns:a16="http://schemas.microsoft.com/office/drawing/2014/main" id="{6273B423-9BD2-FEF7-B7BF-19EE290F324C}"/>
                </a:ext>
              </a:extLst>
            </p:cNvPr>
            <p:cNvSpPr/>
            <p:nvPr/>
          </p:nvSpPr>
          <p:spPr>
            <a:xfrm>
              <a:off x="10602871" y="740815"/>
              <a:ext cx="6283" cy="43365"/>
            </a:xfrm>
            <a:custGeom>
              <a:avLst/>
              <a:gdLst/>
              <a:ahLst/>
              <a:cxnLst/>
              <a:rect l="l" t="t" r="r" b="b"/>
              <a:pathLst>
                <a:path w="11429" h="66675">
                  <a:moveTo>
                    <a:pt x="8333" y="0"/>
                  </a:moveTo>
                  <a:lnTo>
                    <a:pt x="3026" y="0"/>
                  </a:lnTo>
                  <a:lnTo>
                    <a:pt x="0" y="2270"/>
                  </a:lnTo>
                  <a:lnTo>
                    <a:pt x="0" y="64327"/>
                  </a:lnTo>
                  <a:lnTo>
                    <a:pt x="3026" y="66597"/>
                  </a:lnTo>
                  <a:lnTo>
                    <a:pt x="8333" y="66597"/>
                  </a:lnTo>
                  <a:lnTo>
                    <a:pt x="11360" y="64327"/>
                  </a:lnTo>
                  <a:lnTo>
                    <a:pt x="11360" y="2270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443">
              <a:extLst>
                <a:ext uri="{FF2B5EF4-FFF2-40B4-BE49-F238E27FC236}">
                  <a16:creationId xmlns:a16="http://schemas.microsoft.com/office/drawing/2014/main" id="{32F4B716-4E68-9D6B-1F87-7E4CB8593C04}"/>
                </a:ext>
              </a:extLst>
            </p:cNvPr>
            <p:cNvSpPr/>
            <p:nvPr/>
          </p:nvSpPr>
          <p:spPr>
            <a:xfrm>
              <a:off x="10600791" y="738355"/>
              <a:ext cx="10472" cy="48321"/>
            </a:xfrm>
            <a:custGeom>
              <a:avLst/>
              <a:gdLst/>
              <a:ahLst/>
              <a:cxnLst/>
              <a:rect l="l" t="t" r="r" b="b"/>
              <a:pathLst>
                <a:path w="19050" h="74294">
                  <a:moveTo>
                    <a:pt x="14387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69624"/>
                  </a:lnTo>
                  <a:lnTo>
                    <a:pt x="4540" y="74164"/>
                  </a:lnTo>
                  <a:lnTo>
                    <a:pt x="9080" y="74164"/>
                  </a:lnTo>
                  <a:lnTo>
                    <a:pt x="9080" y="66597"/>
                  </a:lnTo>
                  <a:lnTo>
                    <a:pt x="8323" y="66597"/>
                  </a:lnTo>
                  <a:lnTo>
                    <a:pt x="7567" y="65841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18927" y="7566"/>
                  </a:lnTo>
                  <a:lnTo>
                    <a:pt x="18927" y="4540"/>
                  </a:lnTo>
                  <a:lnTo>
                    <a:pt x="14387" y="0"/>
                  </a:lnTo>
                  <a:close/>
                </a:path>
                <a:path w="19050" h="74294">
                  <a:moveTo>
                    <a:pt x="18927" y="7566"/>
                  </a:moveTo>
                  <a:lnTo>
                    <a:pt x="10593" y="7566"/>
                  </a:lnTo>
                  <a:lnTo>
                    <a:pt x="11360" y="8323"/>
                  </a:lnTo>
                  <a:lnTo>
                    <a:pt x="11360" y="65841"/>
                  </a:lnTo>
                  <a:lnTo>
                    <a:pt x="10593" y="66597"/>
                  </a:lnTo>
                  <a:lnTo>
                    <a:pt x="9080" y="66597"/>
                  </a:lnTo>
                  <a:lnTo>
                    <a:pt x="9080" y="74164"/>
                  </a:lnTo>
                  <a:lnTo>
                    <a:pt x="14387" y="74164"/>
                  </a:lnTo>
                  <a:lnTo>
                    <a:pt x="18927" y="69624"/>
                  </a:lnTo>
                  <a:lnTo>
                    <a:pt x="18927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444">
              <a:extLst>
                <a:ext uri="{FF2B5EF4-FFF2-40B4-BE49-F238E27FC236}">
                  <a16:creationId xmlns:a16="http://schemas.microsoft.com/office/drawing/2014/main" id="{05911AF4-C213-C22B-1A91-8B62234F1963}"/>
                </a:ext>
              </a:extLst>
            </p:cNvPr>
            <p:cNvSpPr/>
            <p:nvPr/>
          </p:nvSpPr>
          <p:spPr>
            <a:xfrm>
              <a:off x="10639875" y="740323"/>
              <a:ext cx="6283" cy="42539"/>
            </a:xfrm>
            <a:custGeom>
              <a:avLst/>
              <a:gdLst/>
              <a:ahLst/>
              <a:cxnLst/>
              <a:rect l="l" t="t" r="r" b="b"/>
              <a:pathLst>
                <a:path w="11429" h="65405">
                  <a:moveTo>
                    <a:pt x="8374" y="0"/>
                  </a:moveTo>
                  <a:lnTo>
                    <a:pt x="2320" y="0"/>
                  </a:lnTo>
                  <a:lnTo>
                    <a:pt x="0" y="2270"/>
                  </a:lnTo>
                  <a:lnTo>
                    <a:pt x="0" y="62814"/>
                  </a:lnTo>
                  <a:lnTo>
                    <a:pt x="2320" y="65084"/>
                  </a:lnTo>
                  <a:lnTo>
                    <a:pt x="8374" y="65084"/>
                  </a:lnTo>
                  <a:lnTo>
                    <a:pt x="11401" y="62814"/>
                  </a:lnTo>
                  <a:lnTo>
                    <a:pt x="11401" y="2270"/>
                  </a:lnTo>
                  <a:lnTo>
                    <a:pt x="837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445">
              <a:extLst>
                <a:ext uri="{FF2B5EF4-FFF2-40B4-BE49-F238E27FC236}">
                  <a16:creationId xmlns:a16="http://schemas.microsoft.com/office/drawing/2014/main" id="{09FAB519-5611-4087-A64D-91AE2F7C2FAE}"/>
                </a:ext>
              </a:extLst>
            </p:cNvPr>
            <p:cNvSpPr/>
            <p:nvPr/>
          </p:nvSpPr>
          <p:spPr>
            <a:xfrm>
              <a:off x="10637823" y="737863"/>
              <a:ext cx="10472" cy="47495"/>
            </a:xfrm>
            <a:custGeom>
              <a:avLst/>
              <a:gdLst/>
              <a:ahLst/>
              <a:cxnLst/>
              <a:rect l="l" t="t" r="r" b="b"/>
              <a:pathLst>
                <a:path w="19050" h="73025">
                  <a:moveTo>
                    <a:pt x="14327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68867"/>
                  </a:lnTo>
                  <a:lnTo>
                    <a:pt x="4540" y="72651"/>
                  </a:lnTo>
                  <a:lnTo>
                    <a:pt x="9080" y="72651"/>
                  </a:lnTo>
                  <a:lnTo>
                    <a:pt x="9080" y="65084"/>
                  </a:lnTo>
                  <a:lnTo>
                    <a:pt x="8273" y="65084"/>
                  </a:lnTo>
                  <a:lnTo>
                    <a:pt x="7567" y="64327"/>
                  </a:lnTo>
                  <a:lnTo>
                    <a:pt x="7567" y="8323"/>
                  </a:lnTo>
                  <a:lnTo>
                    <a:pt x="8273" y="7566"/>
                  </a:lnTo>
                  <a:lnTo>
                    <a:pt x="18867" y="7566"/>
                  </a:lnTo>
                  <a:lnTo>
                    <a:pt x="18867" y="3783"/>
                  </a:lnTo>
                  <a:lnTo>
                    <a:pt x="14327" y="0"/>
                  </a:lnTo>
                  <a:close/>
                </a:path>
                <a:path w="19050" h="73025">
                  <a:moveTo>
                    <a:pt x="18867" y="7566"/>
                  </a:moveTo>
                  <a:lnTo>
                    <a:pt x="10593" y="7566"/>
                  </a:lnTo>
                  <a:lnTo>
                    <a:pt x="11300" y="8323"/>
                  </a:lnTo>
                  <a:lnTo>
                    <a:pt x="11300" y="64327"/>
                  </a:lnTo>
                  <a:lnTo>
                    <a:pt x="10593" y="65084"/>
                  </a:lnTo>
                  <a:lnTo>
                    <a:pt x="9080" y="65084"/>
                  </a:lnTo>
                  <a:lnTo>
                    <a:pt x="9080" y="72651"/>
                  </a:lnTo>
                  <a:lnTo>
                    <a:pt x="14327" y="72651"/>
                  </a:lnTo>
                  <a:lnTo>
                    <a:pt x="18867" y="68867"/>
                  </a:lnTo>
                  <a:lnTo>
                    <a:pt x="18867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446">
              <a:extLst>
                <a:ext uri="{FF2B5EF4-FFF2-40B4-BE49-F238E27FC236}">
                  <a16:creationId xmlns:a16="http://schemas.microsoft.com/office/drawing/2014/main" id="{9A317D4B-6FE7-0E60-365C-19C5B74B251E}"/>
                </a:ext>
              </a:extLst>
            </p:cNvPr>
            <p:cNvSpPr/>
            <p:nvPr/>
          </p:nvSpPr>
          <p:spPr>
            <a:xfrm>
              <a:off x="10605367" y="623181"/>
              <a:ext cx="38396" cy="7434"/>
            </a:xfrm>
            <a:custGeom>
              <a:avLst/>
              <a:gdLst/>
              <a:ahLst/>
              <a:cxnLst/>
              <a:rect l="l" t="t" r="r" b="b"/>
              <a:pathLst>
                <a:path w="69850" h="11430">
                  <a:moveTo>
                    <a:pt x="66610" y="0"/>
                  </a:moveTo>
                  <a:lnTo>
                    <a:pt x="3036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3036" y="11350"/>
                  </a:lnTo>
                  <a:lnTo>
                    <a:pt x="66610" y="11350"/>
                  </a:lnTo>
                  <a:lnTo>
                    <a:pt x="69637" y="8323"/>
                  </a:lnTo>
                  <a:lnTo>
                    <a:pt x="69637" y="2270"/>
                  </a:lnTo>
                  <a:lnTo>
                    <a:pt x="666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447">
              <a:extLst>
                <a:ext uri="{FF2B5EF4-FFF2-40B4-BE49-F238E27FC236}">
                  <a16:creationId xmlns:a16="http://schemas.microsoft.com/office/drawing/2014/main" id="{4EA6BF67-D52C-FC3B-A5EE-09EE51384A9A}"/>
                </a:ext>
              </a:extLst>
            </p:cNvPr>
            <p:cNvSpPr/>
            <p:nvPr/>
          </p:nvSpPr>
          <p:spPr>
            <a:xfrm>
              <a:off x="10603287" y="620720"/>
              <a:ext cx="42584" cy="12390"/>
            </a:xfrm>
            <a:custGeom>
              <a:avLst/>
              <a:gdLst/>
              <a:ahLst/>
              <a:cxnLst/>
              <a:rect l="l" t="t" r="r" b="b"/>
              <a:pathLst>
                <a:path w="77470" h="19050">
                  <a:moveTo>
                    <a:pt x="72613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16"/>
                  </a:lnTo>
                  <a:lnTo>
                    <a:pt x="67367" y="18916"/>
                  </a:lnTo>
                  <a:lnTo>
                    <a:pt x="67367" y="11350"/>
                  </a:lnTo>
                  <a:lnTo>
                    <a:pt x="8333" y="11350"/>
                  </a:lnTo>
                  <a:lnTo>
                    <a:pt x="7577" y="10593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77154" y="7566"/>
                  </a:lnTo>
                  <a:lnTo>
                    <a:pt x="77154" y="4540"/>
                  </a:lnTo>
                  <a:lnTo>
                    <a:pt x="72613" y="0"/>
                  </a:lnTo>
                  <a:close/>
                </a:path>
                <a:path w="77470" h="19050">
                  <a:moveTo>
                    <a:pt x="77154" y="7566"/>
                  </a:moveTo>
                  <a:lnTo>
                    <a:pt x="68880" y="7566"/>
                  </a:lnTo>
                  <a:lnTo>
                    <a:pt x="69586" y="8323"/>
                  </a:lnTo>
                  <a:lnTo>
                    <a:pt x="69586" y="10593"/>
                  </a:lnTo>
                  <a:lnTo>
                    <a:pt x="68880" y="11350"/>
                  </a:lnTo>
                  <a:lnTo>
                    <a:pt x="67367" y="11350"/>
                  </a:lnTo>
                  <a:lnTo>
                    <a:pt x="67367" y="18916"/>
                  </a:lnTo>
                  <a:lnTo>
                    <a:pt x="72613" y="18916"/>
                  </a:lnTo>
                  <a:lnTo>
                    <a:pt x="77154" y="14376"/>
                  </a:lnTo>
                  <a:lnTo>
                    <a:pt x="77154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448">
              <a:extLst>
                <a:ext uri="{FF2B5EF4-FFF2-40B4-BE49-F238E27FC236}">
                  <a16:creationId xmlns:a16="http://schemas.microsoft.com/office/drawing/2014/main" id="{6A53C586-CD66-0E3A-0D82-3443968B600A}"/>
                </a:ext>
              </a:extLst>
            </p:cNvPr>
            <p:cNvSpPr/>
            <p:nvPr/>
          </p:nvSpPr>
          <p:spPr>
            <a:xfrm>
              <a:off x="10605367" y="651725"/>
              <a:ext cx="38396" cy="7434"/>
            </a:xfrm>
            <a:custGeom>
              <a:avLst/>
              <a:gdLst/>
              <a:ahLst/>
              <a:cxnLst/>
              <a:rect l="l" t="t" r="r" b="b"/>
              <a:pathLst>
                <a:path w="69850" h="11430">
                  <a:moveTo>
                    <a:pt x="66610" y="0"/>
                  </a:moveTo>
                  <a:lnTo>
                    <a:pt x="3036" y="0"/>
                  </a:lnTo>
                  <a:lnTo>
                    <a:pt x="0" y="3026"/>
                  </a:lnTo>
                  <a:lnTo>
                    <a:pt x="0" y="9080"/>
                  </a:lnTo>
                  <a:lnTo>
                    <a:pt x="3036" y="11360"/>
                  </a:lnTo>
                  <a:lnTo>
                    <a:pt x="66610" y="11360"/>
                  </a:lnTo>
                  <a:lnTo>
                    <a:pt x="69637" y="9080"/>
                  </a:lnTo>
                  <a:lnTo>
                    <a:pt x="69637" y="3026"/>
                  </a:lnTo>
                  <a:lnTo>
                    <a:pt x="666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449">
              <a:extLst>
                <a:ext uri="{FF2B5EF4-FFF2-40B4-BE49-F238E27FC236}">
                  <a16:creationId xmlns:a16="http://schemas.microsoft.com/office/drawing/2014/main" id="{CDBC100F-D634-881F-1503-1D34F69A77E8}"/>
                </a:ext>
              </a:extLst>
            </p:cNvPr>
            <p:cNvSpPr/>
            <p:nvPr/>
          </p:nvSpPr>
          <p:spPr>
            <a:xfrm>
              <a:off x="10603287" y="649265"/>
              <a:ext cx="42584" cy="12390"/>
            </a:xfrm>
            <a:custGeom>
              <a:avLst/>
              <a:gdLst/>
              <a:ahLst/>
              <a:cxnLst/>
              <a:rect l="l" t="t" r="r" b="b"/>
              <a:pathLst>
                <a:path w="77470" h="19050">
                  <a:moveTo>
                    <a:pt x="72613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86"/>
                  </a:lnTo>
                  <a:lnTo>
                    <a:pt x="4540" y="18927"/>
                  </a:lnTo>
                  <a:lnTo>
                    <a:pt x="67367" y="18927"/>
                  </a:lnTo>
                  <a:lnTo>
                    <a:pt x="67367" y="11350"/>
                  </a:lnTo>
                  <a:lnTo>
                    <a:pt x="8333" y="11350"/>
                  </a:lnTo>
                  <a:lnTo>
                    <a:pt x="7577" y="10593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77154" y="7566"/>
                  </a:lnTo>
                  <a:lnTo>
                    <a:pt x="77154" y="4540"/>
                  </a:lnTo>
                  <a:lnTo>
                    <a:pt x="72613" y="0"/>
                  </a:lnTo>
                  <a:close/>
                </a:path>
                <a:path w="77470" h="19050">
                  <a:moveTo>
                    <a:pt x="77154" y="7566"/>
                  </a:moveTo>
                  <a:lnTo>
                    <a:pt x="68880" y="7566"/>
                  </a:lnTo>
                  <a:lnTo>
                    <a:pt x="69586" y="8323"/>
                  </a:lnTo>
                  <a:lnTo>
                    <a:pt x="69586" y="10593"/>
                  </a:lnTo>
                  <a:lnTo>
                    <a:pt x="68880" y="11350"/>
                  </a:lnTo>
                  <a:lnTo>
                    <a:pt x="67367" y="11350"/>
                  </a:lnTo>
                  <a:lnTo>
                    <a:pt x="67367" y="18927"/>
                  </a:lnTo>
                  <a:lnTo>
                    <a:pt x="72613" y="18927"/>
                  </a:lnTo>
                  <a:lnTo>
                    <a:pt x="77154" y="14386"/>
                  </a:lnTo>
                  <a:lnTo>
                    <a:pt x="77154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450">
              <a:extLst>
                <a:ext uri="{FF2B5EF4-FFF2-40B4-BE49-F238E27FC236}">
                  <a16:creationId xmlns:a16="http://schemas.microsoft.com/office/drawing/2014/main" id="{59276F9D-1338-7E67-6D17-277A7EFB8E78}"/>
                </a:ext>
              </a:extLst>
            </p:cNvPr>
            <p:cNvSpPr/>
            <p:nvPr/>
          </p:nvSpPr>
          <p:spPr>
            <a:xfrm>
              <a:off x="10605367" y="680768"/>
              <a:ext cx="38396" cy="7021"/>
            </a:xfrm>
            <a:custGeom>
              <a:avLst/>
              <a:gdLst/>
              <a:ahLst/>
              <a:cxnLst/>
              <a:rect l="l" t="t" r="r" b="b"/>
              <a:pathLst>
                <a:path w="69850" h="10794">
                  <a:moveTo>
                    <a:pt x="66610" y="0"/>
                  </a:moveTo>
                  <a:lnTo>
                    <a:pt x="3036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3036" y="10593"/>
                  </a:lnTo>
                  <a:lnTo>
                    <a:pt x="66610" y="10593"/>
                  </a:lnTo>
                  <a:lnTo>
                    <a:pt x="69637" y="8323"/>
                  </a:lnTo>
                  <a:lnTo>
                    <a:pt x="69637" y="2270"/>
                  </a:lnTo>
                  <a:lnTo>
                    <a:pt x="666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451">
              <a:extLst>
                <a:ext uri="{FF2B5EF4-FFF2-40B4-BE49-F238E27FC236}">
                  <a16:creationId xmlns:a16="http://schemas.microsoft.com/office/drawing/2014/main" id="{BE0EB39F-F1B3-C5DB-6834-C11EB938CE84}"/>
                </a:ext>
              </a:extLst>
            </p:cNvPr>
            <p:cNvSpPr/>
            <p:nvPr/>
          </p:nvSpPr>
          <p:spPr>
            <a:xfrm>
              <a:off x="10603287" y="678307"/>
              <a:ext cx="42584" cy="11977"/>
            </a:xfrm>
            <a:custGeom>
              <a:avLst/>
              <a:gdLst/>
              <a:ahLst/>
              <a:cxnLst/>
              <a:rect l="l" t="t" r="r" b="b"/>
              <a:pathLst>
                <a:path w="77470" h="18414">
                  <a:moveTo>
                    <a:pt x="72613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4540" y="18160"/>
                  </a:lnTo>
                  <a:lnTo>
                    <a:pt x="67367" y="18160"/>
                  </a:lnTo>
                  <a:lnTo>
                    <a:pt x="67367" y="10593"/>
                  </a:lnTo>
                  <a:lnTo>
                    <a:pt x="8333" y="10593"/>
                  </a:lnTo>
                  <a:lnTo>
                    <a:pt x="7577" y="9836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77154" y="7566"/>
                  </a:lnTo>
                  <a:lnTo>
                    <a:pt x="77154" y="3783"/>
                  </a:lnTo>
                  <a:lnTo>
                    <a:pt x="72613" y="0"/>
                  </a:lnTo>
                  <a:close/>
                </a:path>
                <a:path w="77470" h="18414">
                  <a:moveTo>
                    <a:pt x="77154" y="7566"/>
                  </a:moveTo>
                  <a:lnTo>
                    <a:pt x="68880" y="7566"/>
                  </a:lnTo>
                  <a:lnTo>
                    <a:pt x="69586" y="8323"/>
                  </a:lnTo>
                  <a:lnTo>
                    <a:pt x="69586" y="9836"/>
                  </a:lnTo>
                  <a:lnTo>
                    <a:pt x="68880" y="10593"/>
                  </a:lnTo>
                  <a:lnTo>
                    <a:pt x="67367" y="10593"/>
                  </a:lnTo>
                  <a:lnTo>
                    <a:pt x="67367" y="18160"/>
                  </a:lnTo>
                  <a:lnTo>
                    <a:pt x="72613" y="18160"/>
                  </a:lnTo>
                  <a:lnTo>
                    <a:pt x="77154" y="14376"/>
                  </a:lnTo>
                  <a:lnTo>
                    <a:pt x="77154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452">
              <a:extLst>
                <a:ext uri="{FF2B5EF4-FFF2-40B4-BE49-F238E27FC236}">
                  <a16:creationId xmlns:a16="http://schemas.microsoft.com/office/drawing/2014/main" id="{17F026BB-7161-564F-36E2-2065DC357546}"/>
                </a:ext>
              </a:extLst>
            </p:cNvPr>
            <p:cNvSpPr/>
            <p:nvPr/>
          </p:nvSpPr>
          <p:spPr>
            <a:xfrm>
              <a:off x="10701491" y="488316"/>
              <a:ext cx="230374" cy="27258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8851" y="0"/>
                  </a:moveTo>
                  <a:lnTo>
                    <a:pt x="160812" y="5533"/>
                  </a:lnTo>
                  <a:lnTo>
                    <a:pt x="116793" y="21286"/>
                  </a:lnTo>
                  <a:lnTo>
                    <a:pt x="78023" y="45988"/>
                  </a:lnTo>
                  <a:lnTo>
                    <a:pt x="45730" y="78369"/>
                  </a:lnTo>
                  <a:lnTo>
                    <a:pt x="21143" y="117157"/>
                  </a:lnTo>
                  <a:lnTo>
                    <a:pt x="5490" y="161082"/>
                  </a:lnTo>
                  <a:lnTo>
                    <a:pt x="0" y="208873"/>
                  </a:lnTo>
                  <a:lnTo>
                    <a:pt x="5490" y="256941"/>
                  </a:lnTo>
                  <a:lnTo>
                    <a:pt x="21143" y="301066"/>
                  </a:lnTo>
                  <a:lnTo>
                    <a:pt x="45730" y="339989"/>
                  </a:lnTo>
                  <a:lnTo>
                    <a:pt x="78023" y="372452"/>
                  </a:lnTo>
                  <a:lnTo>
                    <a:pt x="116793" y="397197"/>
                  </a:lnTo>
                  <a:lnTo>
                    <a:pt x="160812" y="412967"/>
                  </a:lnTo>
                  <a:lnTo>
                    <a:pt x="208851" y="418503"/>
                  </a:lnTo>
                  <a:lnTo>
                    <a:pt x="256935" y="412967"/>
                  </a:lnTo>
                  <a:lnTo>
                    <a:pt x="301069" y="397197"/>
                  </a:lnTo>
                  <a:lnTo>
                    <a:pt x="339997" y="372452"/>
                  </a:lnTo>
                  <a:lnTo>
                    <a:pt x="372461" y="339989"/>
                  </a:lnTo>
                  <a:lnTo>
                    <a:pt x="397206" y="301066"/>
                  </a:lnTo>
                  <a:lnTo>
                    <a:pt x="412974" y="256941"/>
                  </a:lnTo>
                  <a:lnTo>
                    <a:pt x="418510" y="208873"/>
                  </a:lnTo>
                  <a:lnTo>
                    <a:pt x="412974" y="161082"/>
                  </a:lnTo>
                  <a:lnTo>
                    <a:pt x="397206" y="117157"/>
                  </a:lnTo>
                  <a:lnTo>
                    <a:pt x="372461" y="78369"/>
                  </a:lnTo>
                  <a:lnTo>
                    <a:pt x="339997" y="45988"/>
                  </a:lnTo>
                  <a:lnTo>
                    <a:pt x="301069" y="21286"/>
                  </a:lnTo>
                  <a:lnTo>
                    <a:pt x="256935" y="5533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453">
              <a:extLst>
                <a:ext uri="{FF2B5EF4-FFF2-40B4-BE49-F238E27FC236}">
                  <a16:creationId xmlns:a16="http://schemas.microsoft.com/office/drawing/2014/main" id="{BECB7D23-1C12-11C4-381F-171A473CF30D}"/>
                </a:ext>
              </a:extLst>
            </p:cNvPr>
            <p:cNvSpPr/>
            <p:nvPr/>
          </p:nvSpPr>
          <p:spPr>
            <a:xfrm>
              <a:off x="10699384" y="485855"/>
              <a:ext cx="234214" cy="277122"/>
            </a:xfrm>
            <a:custGeom>
              <a:avLst/>
              <a:gdLst/>
              <a:ahLst/>
              <a:cxnLst/>
              <a:rect l="l" t="t" r="r" b="b"/>
              <a:pathLst>
                <a:path w="426085" h="426085">
                  <a:moveTo>
                    <a:pt x="212685" y="0"/>
                  </a:moveTo>
                  <a:lnTo>
                    <a:pt x="163957" y="5623"/>
                  </a:lnTo>
                  <a:lnTo>
                    <a:pt x="119205" y="21639"/>
                  </a:lnTo>
                  <a:lnTo>
                    <a:pt x="79713" y="46763"/>
                  </a:lnTo>
                  <a:lnTo>
                    <a:pt x="46763" y="79710"/>
                  </a:lnTo>
                  <a:lnTo>
                    <a:pt x="21639" y="119197"/>
                  </a:lnTo>
                  <a:lnTo>
                    <a:pt x="5623" y="163941"/>
                  </a:lnTo>
                  <a:lnTo>
                    <a:pt x="0" y="212657"/>
                  </a:lnTo>
                  <a:lnTo>
                    <a:pt x="5623" y="261649"/>
                  </a:lnTo>
                  <a:lnTo>
                    <a:pt x="21639" y="306592"/>
                  </a:lnTo>
                  <a:lnTo>
                    <a:pt x="46763" y="346214"/>
                  </a:lnTo>
                  <a:lnTo>
                    <a:pt x="79713" y="379244"/>
                  </a:lnTo>
                  <a:lnTo>
                    <a:pt x="119205" y="404411"/>
                  </a:lnTo>
                  <a:lnTo>
                    <a:pt x="163957" y="420444"/>
                  </a:lnTo>
                  <a:lnTo>
                    <a:pt x="212685" y="426070"/>
                  </a:lnTo>
                  <a:lnTo>
                    <a:pt x="261675" y="420444"/>
                  </a:lnTo>
                  <a:lnTo>
                    <a:pt x="267113" y="418503"/>
                  </a:lnTo>
                  <a:lnTo>
                    <a:pt x="212685" y="418503"/>
                  </a:lnTo>
                  <a:lnTo>
                    <a:pt x="171227" y="414364"/>
                  </a:lnTo>
                  <a:lnTo>
                    <a:pt x="132625" y="402419"/>
                  </a:lnTo>
                  <a:lnTo>
                    <a:pt x="97732" y="383380"/>
                  </a:lnTo>
                  <a:lnTo>
                    <a:pt x="67397" y="357959"/>
                  </a:lnTo>
                  <a:lnTo>
                    <a:pt x="42385" y="327591"/>
                  </a:lnTo>
                  <a:lnTo>
                    <a:pt x="23558" y="292685"/>
                  </a:lnTo>
                  <a:lnTo>
                    <a:pt x="11694" y="254091"/>
                  </a:lnTo>
                  <a:lnTo>
                    <a:pt x="7567" y="212657"/>
                  </a:lnTo>
                  <a:lnTo>
                    <a:pt x="11694" y="171327"/>
                  </a:lnTo>
                  <a:lnTo>
                    <a:pt x="23558" y="132908"/>
                  </a:lnTo>
                  <a:lnTo>
                    <a:pt x="42385" y="98037"/>
                  </a:lnTo>
                  <a:lnTo>
                    <a:pt x="67397" y="67354"/>
                  </a:lnTo>
                  <a:lnTo>
                    <a:pt x="97732" y="42366"/>
                  </a:lnTo>
                  <a:lnTo>
                    <a:pt x="132625" y="23552"/>
                  </a:lnTo>
                  <a:lnTo>
                    <a:pt x="171227" y="11693"/>
                  </a:lnTo>
                  <a:lnTo>
                    <a:pt x="212685" y="7566"/>
                  </a:lnTo>
                  <a:lnTo>
                    <a:pt x="267127" y="7566"/>
                  </a:lnTo>
                  <a:lnTo>
                    <a:pt x="261675" y="5623"/>
                  </a:lnTo>
                  <a:lnTo>
                    <a:pt x="212685" y="0"/>
                  </a:lnTo>
                  <a:close/>
                </a:path>
                <a:path w="426085" h="426085">
                  <a:moveTo>
                    <a:pt x="267127" y="7566"/>
                  </a:moveTo>
                  <a:lnTo>
                    <a:pt x="212685" y="7566"/>
                  </a:lnTo>
                  <a:lnTo>
                    <a:pt x="254143" y="11693"/>
                  </a:lnTo>
                  <a:lnTo>
                    <a:pt x="292745" y="23552"/>
                  </a:lnTo>
                  <a:lnTo>
                    <a:pt x="327639" y="42366"/>
                  </a:lnTo>
                  <a:lnTo>
                    <a:pt x="357973" y="67354"/>
                  </a:lnTo>
                  <a:lnTo>
                    <a:pt x="383096" y="98037"/>
                  </a:lnTo>
                  <a:lnTo>
                    <a:pt x="402165" y="132908"/>
                  </a:lnTo>
                  <a:lnTo>
                    <a:pt x="414272" y="171327"/>
                  </a:lnTo>
                  <a:lnTo>
                    <a:pt x="418510" y="212657"/>
                  </a:lnTo>
                  <a:lnTo>
                    <a:pt x="414272" y="254091"/>
                  </a:lnTo>
                  <a:lnTo>
                    <a:pt x="402165" y="292685"/>
                  </a:lnTo>
                  <a:lnTo>
                    <a:pt x="383096" y="327591"/>
                  </a:lnTo>
                  <a:lnTo>
                    <a:pt x="357973" y="357959"/>
                  </a:lnTo>
                  <a:lnTo>
                    <a:pt x="327639" y="383380"/>
                  </a:lnTo>
                  <a:lnTo>
                    <a:pt x="292745" y="402419"/>
                  </a:lnTo>
                  <a:lnTo>
                    <a:pt x="254143" y="414364"/>
                  </a:lnTo>
                  <a:lnTo>
                    <a:pt x="212685" y="418503"/>
                  </a:lnTo>
                  <a:lnTo>
                    <a:pt x="267113" y="418503"/>
                  </a:lnTo>
                  <a:lnTo>
                    <a:pt x="306614" y="404411"/>
                  </a:lnTo>
                  <a:lnTo>
                    <a:pt x="346232" y="379244"/>
                  </a:lnTo>
                  <a:lnTo>
                    <a:pt x="379258" y="346214"/>
                  </a:lnTo>
                  <a:lnTo>
                    <a:pt x="404421" y="306592"/>
                  </a:lnTo>
                  <a:lnTo>
                    <a:pt x="420451" y="261649"/>
                  </a:lnTo>
                  <a:lnTo>
                    <a:pt x="426077" y="212657"/>
                  </a:lnTo>
                  <a:lnTo>
                    <a:pt x="420451" y="163941"/>
                  </a:lnTo>
                  <a:lnTo>
                    <a:pt x="404421" y="119197"/>
                  </a:lnTo>
                  <a:lnTo>
                    <a:pt x="379258" y="79710"/>
                  </a:lnTo>
                  <a:lnTo>
                    <a:pt x="346232" y="46763"/>
                  </a:lnTo>
                  <a:lnTo>
                    <a:pt x="306614" y="21639"/>
                  </a:lnTo>
                  <a:lnTo>
                    <a:pt x="267127" y="756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454">
              <a:extLst>
                <a:ext uri="{FF2B5EF4-FFF2-40B4-BE49-F238E27FC236}">
                  <a16:creationId xmlns:a16="http://schemas.microsoft.com/office/drawing/2014/main" id="{78988587-69B6-CB52-FD32-B7C8A224BAF6}"/>
                </a:ext>
              </a:extLst>
            </p:cNvPr>
            <p:cNvSpPr/>
            <p:nvPr/>
          </p:nvSpPr>
          <p:spPr>
            <a:xfrm>
              <a:off x="10698164" y="484378"/>
              <a:ext cx="237006" cy="280427"/>
            </a:xfrm>
            <a:custGeom>
              <a:avLst/>
              <a:gdLst/>
              <a:ahLst/>
              <a:cxnLst/>
              <a:rect l="l" t="t" r="r" b="b"/>
              <a:pathLst>
                <a:path w="431164" h="431164">
                  <a:moveTo>
                    <a:pt x="214905" y="0"/>
                  </a:moveTo>
                  <a:lnTo>
                    <a:pt x="165577" y="5709"/>
                  </a:lnTo>
                  <a:lnTo>
                    <a:pt x="120323" y="21957"/>
                  </a:lnTo>
                  <a:lnTo>
                    <a:pt x="80423" y="47418"/>
                  </a:lnTo>
                  <a:lnTo>
                    <a:pt x="47160" y="80769"/>
                  </a:lnTo>
                  <a:lnTo>
                    <a:pt x="21814" y="120686"/>
                  </a:lnTo>
                  <a:lnTo>
                    <a:pt x="5667" y="165847"/>
                  </a:lnTo>
                  <a:lnTo>
                    <a:pt x="0" y="214927"/>
                  </a:lnTo>
                  <a:lnTo>
                    <a:pt x="5667" y="264283"/>
                  </a:lnTo>
                  <a:lnTo>
                    <a:pt x="21814" y="309643"/>
                  </a:lnTo>
                  <a:lnTo>
                    <a:pt x="47160" y="349695"/>
                  </a:lnTo>
                  <a:lnTo>
                    <a:pt x="80423" y="383129"/>
                  </a:lnTo>
                  <a:lnTo>
                    <a:pt x="120323" y="408634"/>
                  </a:lnTo>
                  <a:lnTo>
                    <a:pt x="165577" y="424898"/>
                  </a:lnTo>
                  <a:lnTo>
                    <a:pt x="214905" y="430610"/>
                  </a:lnTo>
                  <a:lnTo>
                    <a:pt x="264277" y="424898"/>
                  </a:lnTo>
                  <a:lnTo>
                    <a:pt x="282114" y="418503"/>
                  </a:lnTo>
                  <a:lnTo>
                    <a:pt x="214905" y="418503"/>
                  </a:lnTo>
                  <a:lnTo>
                    <a:pt x="168408" y="413144"/>
                  </a:lnTo>
                  <a:lnTo>
                    <a:pt x="125723" y="397868"/>
                  </a:lnTo>
                  <a:lnTo>
                    <a:pt x="88069" y="373881"/>
                  </a:lnTo>
                  <a:lnTo>
                    <a:pt x="56662" y="342389"/>
                  </a:lnTo>
                  <a:lnTo>
                    <a:pt x="32721" y="304596"/>
                  </a:lnTo>
                  <a:lnTo>
                    <a:pt x="17463" y="261706"/>
                  </a:lnTo>
                  <a:lnTo>
                    <a:pt x="12107" y="214927"/>
                  </a:lnTo>
                  <a:lnTo>
                    <a:pt x="17463" y="168424"/>
                  </a:lnTo>
                  <a:lnTo>
                    <a:pt x="32721" y="125734"/>
                  </a:lnTo>
                  <a:lnTo>
                    <a:pt x="56662" y="88075"/>
                  </a:lnTo>
                  <a:lnTo>
                    <a:pt x="88069" y="56666"/>
                  </a:lnTo>
                  <a:lnTo>
                    <a:pt x="125723" y="32722"/>
                  </a:lnTo>
                  <a:lnTo>
                    <a:pt x="168408" y="17463"/>
                  </a:lnTo>
                  <a:lnTo>
                    <a:pt x="214905" y="12106"/>
                  </a:lnTo>
                  <a:lnTo>
                    <a:pt x="282140" y="12106"/>
                  </a:lnTo>
                  <a:lnTo>
                    <a:pt x="264277" y="5709"/>
                  </a:lnTo>
                  <a:lnTo>
                    <a:pt x="214905" y="0"/>
                  </a:lnTo>
                  <a:close/>
                </a:path>
                <a:path w="431164" h="431164">
                  <a:moveTo>
                    <a:pt x="282140" y="12106"/>
                  </a:moveTo>
                  <a:lnTo>
                    <a:pt x="214905" y="12106"/>
                  </a:lnTo>
                  <a:lnTo>
                    <a:pt x="261446" y="17463"/>
                  </a:lnTo>
                  <a:lnTo>
                    <a:pt x="304246" y="32722"/>
                  </a:lnTo>
                  <a:lnTo>
                    <a:pt x="342058" y="56666"/>
                  </a:lnTo>
                  <a:lnTo>
                    <a:pt x="373637" y="88075"/>
                  </a:lnTo>
                  <a:lnTo>
                    <a:pt x="397736" y="125734"/>
                  </a:lnTo>
                  <a:lnTo>
                    <a:pt x="413109" y="168424"/>
                  </a:lnTo>
                  <a:lnTo>
                    <a:pt x="418510" y="214927"/>
                  </a:lnTo>
                  <a:lnTo>
                    <a:pt x="413109" y="261706"/>
                  </a:lnTo>
                  <a:lnTo>
                    <a:pt x="397736" y="304596"/>
                  </a:lnTo>
                  <a:lnTo>
                    <a:pt x="373637" y="342389"/>
                  </a:lnTo>
                  <a:lnTo>
                    <a:pt x="342058" y="373881"/>
                  </a:lnTo>
                  <a:lnTo>
                    <a:pt x="304246" y="397868"/>
                  </a:lnTo>
                  <a:lnTo>
                    <a:pt x="261446" y="413144"/>
                  </a:lnTo>
                  <a:lnTo>
                    <a:pt x="214905" y="418503"/>
                  </a:lnTo>
                  <a:lnTo>
                    <a:pt x="282114" y="418503"/>
                  </a:lnTo>
                  <a:lnTo>
                    <a:pt x="349704" y="383129"/>
                  </a:lnTo>
                  <a:lnTo>
                    <a:pt x="383139" y="349695"/>
                  </a:lnTo>
                  <a:lnTo>
                    <a:pt x="408643" y="309643"/>
                  </a:lnTo>
                  <a:lnTo>
                    <a:pt x="424905" y="264283"/>
                  </a:lnTo>
                  <a:lnTo>
                    <a:pt x="430617" y="214927"/>
                  </a:lnTo>
                  <a:lnTo>
                    <a:pt x="424905" y="165847"/>
                  </a:lnTo>
                  <a:lnTo>
                    <a:pt x="408643" y="120686"/>
                  </a:lnTo>
                  <a:lnTo>
                    <a:pt x="383139" y="80769"/>
                  </a:lnTo>
                  <a:lnTo>
                    <a:pt x="349704" y="47418"/>
                  </a:lnTo>
                  <a:lnTo>
                    <a:pt x="309647" y="21957"/>
                  </a:lnTo>
                  <a:lnTo>
                    <a:pt x="282140" y="1210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455">
              <a:extLst>
                <a:ext uri="{FF2B5EF4-FFF2-40B4-BE49-F238E27FC236}">
                  <a16:creationId xmlns:a16="http://schemas.microsoft.com/office/drawing/2014/main" id="{D9CBA1CF-7E4E-8B50-18A1-2FD4EDEB6382}"/>
                </a:ext>
              </a:extLst>
            </p:cNvPr>
            <p:cNvSpPr/>
            <p:nvPr/>
          </p:nvSpPr>
          <p:spPr>
            <a:xfrm>
              <a:off x="10696056" y="481918"/>
              <a:ext cx="241195" cy="285382"/>
            </a:xfrm>
            <a:custGeom>
              <a:avLst/>
              <a:gdLst/>
              <a:ahLst/>
              <a:cxnLst/>
              <a:rect l="l" t="t" r="r" b="b"/>
              <a:pathLst>
                <a:path w="438785" h="438785">
                  <a:moveTo>
                    <a:pt x="218739" y="0"/>
                  </a:moveTo>
                  <a:lnTo>
                    <a:pt x="168722" y="5800"/>
                  </a:lnTo>
                  <a:lnTo>
                    <a:pt x="122735" y="22310"/>
                  </a:lnTo>
                  <a:lnTo>
                    <a:pt x="82113" y="48192"/>
                  </a:lnTo>
                  <a:lnTo>
                    <a:pt x="48192" y="82110"/>
                  </a:lnTo>
                  <a:lnTo>
                    <a:pt x="22309" y="122727"/>
                  </a:lnTo>
                  <a:lnTo>
                    <a:pt x="5800" y="168706"/>
                  </a:lnTo>
                  <a:lnTo>
                    <a:pt x="0" y="218710"/>
                  </a:lnTo>
                  <a:lnTo>
                    <a:pt x="5800" y="268991"/>
                  </a:lnTo>
                  <a:lnTo>
                    <a:pt x="22309" y="315169"/>
                  </a:lnTo>
                  <a:lnTo>
                    <a:pt x="48192" y="355921"/>
                  </a:lnTo>
                  <a:lnTo>
                    <a:pt x="82113" y="389922"/>
                  </a:lnTo>
                  <a:lnTo>
                    <a:pt x="122735" y="415847"/>
                  </a:lnTo>
                  <a:lnTo>
                    <a:pt x="168722" y="432374"/>
                  </a:lnTo>
                  <a:lnTo>
                    <a:pt x="218739" y="438177"/>
                  </a:lnTo>
                  <a:lnTo>
                    <a:pt x="262929" y="433713"/>
                  </a:lnTo>
                  <a:lnTo>
                    <a:pt x="272909" y="430610"/>
                  </a:lnTo>
                  <a:lnTo>
                    <a:pt x="218739" y="430610"/>
                  </a:lnTo>
                  <a:lnTo>
                    <a:pt x="176157" y="426341"/>
                  </a:lnTo>
                  <a:lnTo>
                    <a:pt x="136497" y="414053"/>
                  </a:lnTo>
                  <a:lnTo>
                    <a:pt x="100678" y="394529"/>
                  </a:lnTo>
                  <a:lnTo>
                    <a:pt x="69617" y="368553"/>
                  </a:lnTo>
                  <a:lnTo>
                    <a:pt x="43662" y="337050"/>
                  </a:lnTo>
                  <a:lnTo>
                    <a:pt x="24139" y="301009"/>
                  </a:lnTo>
                  <a:lnTo>
                    <a:pt x="11842" y="261279"/>
                  </a:lnTo>
                  <a:lnTo>
                    <a:pt x="7567" y="218710"/>
                  </a:lnTo>
                  <a:lnTo>
                    <a:pt x="11842" y="176151"/>
                  </a:lnTo>
                  <a:lnTo>
                    <a:pt x="24139" y="136502"/>
                  </a:lnTo>
                  <a:lnTo>
                    <a:pt x="43662" y="100685"/>
                  </a:lnTo>
                  <a:lnTo>
                    <a:pt x="69617" y="69624"/>
                  </a:lnTo>
                  <a:lnTo>
                    <a:pt x="100678" y="43643"/>
                  </a:lnTo>
                  <a:lnTo>
                    <a:pt x="136497" y="24120"/>
                  </a:lnTo>
                  <a:lnTo>
                    <a:pt x="176157" y="11835"/>
                  </a:lnTo>
                  <a:lnTo>
                    <a:pt x="218739" y="7566"/>
                  </a:lnTo>
                  <a:lnTo>
                    <a:pt x="273957" y="7566"/>
                  </a:lnTo>
                  <a:lnTo>
                    <a:pt x="269017" y="5800"/>
                  </a:lnTo>
                  <a:lnTo>
                    <a:pt x="218739" y="0"/>
                  </a:lnTo>
                  <a:close/>
                </a:path>
                <a:path w="438785" h="438785">
                  <a:moveTo>
                    <a:pt x="273957" y="7566"/>
                  </a:moveTo>
                  <a:lnTo>
                    <a:pt x="218739" y="7566"/>
                  </a:lnTo>
                  <a:lnTo>
                    <a:pt x="261332" y="11835"/>
                  </a:lnTo>
                  <a:lnTo>
                    <a:pt x="301069" y="24120"/>
                  </a:lnTo>
                  <a:lnTo>
                    <a:pt x="337097" y="43643"/>
                  </a:lnTo>
                  <a:lnTo>
                    <a:pt x="368567" y="69624"/>
                  </a:lnTo>
                  <a:lnTo>
                    <a:pt x="394224" y="100685"/>
                  </a:lnTo>
                  <a:lnTo>
                    <a:pt x="413780" y="136502"/>
                  </a:lnTo>
                  <a:lnTo>
                    <a:pt x="426242" y="176151"/>
                  </a:lnTo>
                  <a:lnTo>
                    <a:pt x="430617" y="218710"/>
                  </a:lnTo>
                  <a:lnTo>
                    <a:pt x="426242" y="261279"/>
                  </a:lnTo>
                  <a:lnTo>
                    <a:pt x="413780" y="301009"/>
                  </a:lnTo>
                  <a:lnTo>
                    <a:pt x="394224" y="337050"/>
                  </a:lnTo>
                  <a:lnTo>
                    <a:pt x="368567" y="368553"/>
                  </a:lnTo>
                  <a:lnTo>
                    <a:pt x="337097" y="394529"/>
                  </a:lnTo>
                  <a:lnTo>
                    <a:pt x="301069" y="414053"/>
                  </a:lnTo>
                  <a:lnTo>
                    <a:pt x="261332" y="426341"/>
                  </a:lnTo>
                  <a:lnTo>
                    <a:pt x="218739" y="430610"/>
                  </a:lnTo>
                  <a:lnTo>
                    <a:pt x="272909" y="430610"/>
                  </a:lnTo>
                  <a:lnTo>
                    <a:pt x="341379" y="400661"/>
                  </a:lnTo>
                  <a:lnTo>
                    <a:pt x="373864" y="373848"/>
                  </a:lnTo>
                  <a:lnTo>
                    <a:pt x="400674" y="341359"/>
                  </a:lnTo>
                  <a:lnTo>
                    <a:pt x="420922" y="304082"/>
                  </a:lnTo>
                  <a:lnTo>
                    <a:pt x="433721" y="262903"/>
                  </a:lnTo>
                  <a:lnTo>
                    <a:pt x="438184" y="218710"/>
                  </a:lnTo>
                  <a:lnTo>
                    <a:pt x="432382" y="168706"/>
                  </a:lnTo>
                  <a:lnTo>
                    <a:pt x="415858" y="122727"/>
                  </a:lnTo>
                  <a:lnTo>
                    <a:pt x="389936" y="82110"/>
                  </a:lnTo>
                  <a:lnTo>
                    <a:pt x="355939" y="48192"/>
                  </a:lnTo>
                  <a:lnTo>
                    <a:pt x="315191" y="22310"/>
                  </a:lnTo>
                  <a:lnTo>
                    <a:pt x="273957" y="7566"/>
                  </a:lnTo>
                  <a:close/>
                </a:path>
                <a:path w="438785" h="438785">
                  <a:moveTo>
                    <a:pt x="218739" y="12106"/>
                  </a:moveTo>
                  <a:lnTo>
                    <a:pt x="171299" y="17593"/>
                  </a:lnTo>
                  <a:lnTo>
                    <a:pt x="127782" y="33208"/>
                  </a:lnTo>
                  <a:lnTo>
                    <a:pt x="89420" y="57678"/>
                  </a:lnTo>
                  <a:lnTo>
                    <a:pt x="57441" y="89734"/>
                  </a:lnTo>
                  <a:lnTo>
                    <a:pt x="33075" y="128105"/>
                  </a:lnTo>
                  <a:lnTo>
                    <a:pt x="17554" y="171521"/>
                  </a:lnTo>
                  <a:lnTo>
                    <a:pt x="12107" y="218710"/>
                  </a:lnTo>
                  <a:lnTo>
                    <a:pt x="17554" y="266176"/>
                  </a:lnTo>
                  <a:lnTo>
                    <a:pt x="33075" y="309791"/>
                  </a:lnTo>
                  <a:lnTo>
                    <a:pt x="57441" y="348297"/>
                  </a:lnTo>
                  <a:lnTo>
                    <a:pt x="89420" y="380436"/>
                  </a:lnTo>
                  <a:lnTo>
                    <a:pt x="127782" y="404950"/>
                  </a:lnTo>
                  <a:lnTo>
                    <a:pt x="171299" y="420580"/>
                  </a:lnTo>
                  <a:lnTo>
                    <a:pt x="218739" y="426070"/>
                  </a:lnTo>
                  <a:lnTo>
                    <a:pt x="266218" y="420580"/>
                  </a:lnTo>
                  <a:lnTo>
                    <a:pt x="272013" y="418503"/>
                  </a:lnTo>
                  <a:lnTo>
                    <a:pt x="218739" y="418503"/>
                  </a:lnTo>
                  <a:lnTo>
                    <a:pt x="178870" y="414399"/>
                  </a:lnTo>
                  <a:lnTo>
                    <a:pt x="141554" y="402703"/>
                  </a:lnTo>
                  <a:lnTo>
                    <a:pt x="107644" y="384338"/>
                  </a:lnTo>
                  <a:lnTo>
                    <a:pt x="77991" y="360229"/>
                  </a:lnTo>
                  <a:lnTo>
                    <a:pt x="53556" y="330559"/>
                  </a:lnTo>
                  <a:lnTo>
                    <a:pt x="35212" y="296563"/>
                  </a:lnTo>
                  <a:lnTo>
                    <a:pt x="23678" y="259021"/>
                  </a:lnTo>
                  <a:lnTo>
                    <a:pt x="19674" y="218710"/>
                  </a:lnTo>
                  <a:lnTo>
                    <a:pt x="23678" y="178835"/>
                  </a:lnTo>
                  <a:lnTo>
                    <a:pt x="35212" y="141515"/>
                  </a:lnTo>
                  <a:lnTo>
                    <a:pt x="53556" y="107602"/>
                  </a:lnTo>
                  <a:lnTo>
                    <a:pt x="77991" y="77948"/>
                  </a:lnTo>
                  <a:lnTo>
                    <a:pt x="107644" y="53515"/>
                  </a:lnTo>
                  <a:lnTo>
                    <a:pt x="141554" y="35186"/>
                  </a:lnTo>
                  <a:lnTo>
                    <a:pt x="178870" y="23670"/>
                  </a:lnTo>
                  <a:lnTo>
                    <a:pt x="218739" y="19673"/>
                  </a:lnTo>
                  <a:lnTo>
                    <a:pt x="272027" y="19673"/>
                  </a:lnTo>
                  <a:lnTo>
                    <a:pt x="266218" y="17593"/>
                  </a:lnTo>
                  <a:lnTo>
                    <a:pt x="218739" y="12106"/>
                  </a:lnTo>
                  <a:close/>
                </a:path>
                <a:path w="438785" h="438785">
                  <a:moveTo>
                    <a:pt x="272027" y="19673"/>
                  </a:moveTo>
                  <a:lnTo>
                    <a:pt x="218739" y="19673"/>
                  </a:lnTo>
                  <a:lnTo>
                    <a:pt x="259062" y="23670"/>
                  </a:lnTo>
                  <a:lnTo>
                    <a:pt x="296528" y="35186"/>
                  </a:lnTo>
                  <a:lnTo>
                    <a:pt x="330287" y="53515"/>
                  </a:lnTo>
                  <a:lnTo>
                    <a:pt x="384032" y="107602"/>
                  </a:lnTo>
                  <a:lnTo>
                    <a:pt x="402619" y="141515"/>
                  </a:lnTo>
                  <a:lnTo>
                    <a:pt x="414395" y="178835"/>
                  </a:lnTo>
                  <a:lnTo>
                    <a:pt x="418510" y="218710"/>
                  </a:lnTo>
                  <a:lnTo>
                    <a:pt x="414395" y="259021"/>
                  </a:lnTo>
                  <a:lnTo>
                    <a:pt x="402619" y="296563"/>
                  </a:lnTo>
                  <a:lnTo>
                    <a:pt x="384032" y="330559"/>
                  </a:lnTo>
                  <a:lnTo>
                    <a:pt x="359486" y="360229"/>
                  </a:lnTo>
                  <a:lnTo>
                    <a:pt x="296528" y="402703"/>
                  </a:lnTo>
                  <a:lnTo>
                    <a:pt x="259062" y="414399"/>
                  </a:lnTo>
                  <a:lnTo>
                    <a:pt x="218739" y="418503"/>
                  </a:lnTo>
                  <a:lnTo>
                    <a:pt x="272013" y="418503"/>
                  </a:lnTo>
                  <a:lnTo>
                    <a:pt x="309835" y="404950"/>
                  </a:lnTo>
                  <a:lnTo>
                    <a:pt x="348336" y="380436"/>
                  </a:lnTo>
                  <a:lnTo>
                    <a:pt x="380465" y="348297"/>
                  </a:lnTo>
                  <a:lnTo>
                    <a:pt x="404968" y="309791"/>
                  </a:lnTo>
                  <a:lnTo>
                    <a:pt x="420591" y="266176"/>
                  </a:lnTo>
                  <a:lnTo>
                    <a:pt x="426077" y="218710"/>
                  </a:lnTo>
                  <a:lnTo>
                    <a:pt x="420591" y="171521"/>
                  </a:lnTo>
                  <a:lnTo>
                    <a:pt x="404968" y="128105"/>
                  </a:lnTo>
                  <a:lnTo>
                    <a:pt x="380465" y="89734"/>
                  </a:lnTo>
                  <a:lnTo>
                    <a:pt x="348336" y="57678"/>
                  </a:lnTo>
                  <a:lnTo>
                    <a:pt x="309835" y="33208"/>
                  </a:lnTo>
                  <a:lnTo>
                    <a:pt x="272027" y="1967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456">
              <a:extLst>
                <a:ext uri="{FF2B5EF4-FFF2-40B4-BE49-F238E27FC236}">
                  <a16:creationId xmlns:a16="http://schemas.microsoft.com/office/drawing/2014/main" id="{52895F76-3D35-A9BF-0C5A-920F38ED685C}"/>
                </a:ext>
              </a:extLst>
            </p:cNvPr>
            <p:cNvSpPr/>
            <p:nvPr/>
          </p:nvSpPr>
          <p:spPr>
            <a:xfrm>
              <a:off x="10701491" y="584788"/>
              <a:ext cx="223044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405595" y="0"/>
                  </a:lnTo>
                </a:path>
              </a:pathLst>
            </a:custGeom>
            <a:ln w="756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457">
              <a:extLst>
                <a:ext uri="{FF2B5EF4-FFF2-40B4-BE49-F238E27FC236}">
                  <a16:creationId xmlns:a16="http://schemas.microsoft.com/office/drawing/2014/main" id="{15B74FA2-D879-CDFF-EF2F-55F1C76101D2}"/>
                </a:ext>
              </a:extLst>
            </p:cNvPr>
            <p:cNvSpPr/>
            <p:nvPr/>
          </p:nvSpPr>
          <p:spPr>
            <a:xfrm>
              <a:off x="10701491" y="584788"/>
              <a:ext cx="223044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405595" y="0"/>
                  </a:lnTo>
                </a:path>
              </a:pathLst>
            </a:custGeom>
            <a:ln w="1210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458">
              <a:extLst>
                <a:ext uri="{FF2B5EF4-FFF2-40B4-BE49-F238E27FC236}">
                  <a16:creationId xmlns:a16="http://schemas.microsoft.com/office/drawing/2014/main" id="{A3B7B4C2-A17B-7073-7C2D-F226912060FD}"/>
                </a:ext>
              </a:extLst>
            </p:cNvPr>
            <p:cNvSpPr/>
            <p:nvPr/>
          </p:nvSpPr>
          <p:spPr>
            <a:xfrm>
              <a:off x="10699384" y="588480"/>
              <a:ext cx="227232" cy="0"/>
            </a:xfrm>
            <a:custGeom>
              <a:avLst/>
              <a:gdLst/>
              <a:ahLst/>
              <a:cxnLst/>
              <a:rect l="l" t="t" r="r" b="b"/>
              <a:pathLst>
                <a:path w="413385">
                  <a:moveTo>
                    <a:pt x="0" y="0"/>
                  </a:moveTo>
                  <a:lnTo>
                    <a:pt x="413263" y="0"/>
                  </a:lnTo>
                </a:path>
              </a:pathLst>
            </a:custGeom>
            <a:ln w="761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459">
              <a:extLst>
                <a:ext uri="{FF2B5EF4-FFF2-40B4-BE49-F238E27FC236}">
                  <a16:creationId xmlns:a16="http://schemas.microsoft.com/office/drawing/2014/main" id="{A3E47E41-BD80-4E5A-CD4B-04FD71F4AAD5}"/>
                </a:ext>
              </a:extLst>
            </p:cNvPr>
            <p:cNvSpPr/>
            <p:nvPr/>
          </p:nvSpPr>
          <p:spPr>
            <a:xfrm>
              <a:off x="10699384" y="583524"/>
              <a:ext cx="4189" cy="2478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460">
              <a:extLst>
                <a:ext uri="{FF2B5EF4-FFF2-40B4-BE49-F238E27FC236}">
                  <a16:creationId xmlns:a16="http://schemas.microsoft.com/office/drawing/2014/main" id="{063CCA9F-3482-9402-1CFF-AD2F4C1DA25B}"/>
                </a:ext>
              </a:extLst>
            </p:cNvPr>
            <p:cNvSpPr/>
            <p:nvPr/>
          </p:nvSpPr>
          <p:spPr>
            <a:xfrm>
              <a:off x="10699384" y="581047"/>
              <a:ext cx="2443" cy="2478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0" y="3809"/>
                  </a:moveTo>
                  <a:lnTo>
                    <a:pt x="3833" y="3809"/>
                  </a:lnTo>
                  <a:lnTo>
                    <a:pt x="38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461">
              <a:extLst>
                <a:ext uri="{FF2B5EF4-FFF2-40B4-BE49-F238E27FC236}">
                  <a16:creationId xmlns:a16="http://schemas.microsoft.com/office/drawing/2014/main" id="{29275D2F-37C1-A6BF-9619-5D768933D2E4}"/>
                </a:ext>
              </a:extLst>
            </p:cNvPr>
            <p:cNvSpPr/>
            <p:nvPr/>
          </p:nvSpPr>
          <p:spPr>
            <a:xfrm>
              <a:off x="10699384" y="579808"/>
              <a:ext cx="227232" cy="0"/>
            </a:xfrm>
            <a:custGeom>
              <a:avLst/>
              <a:gdLst/>
              <a:ahLst/>
              <a:cxnLst/>
              <a:rect l="l" t="t" r="r" b="b"/>
              <a:pathLst>
                <a:path w="413385">
                  <a:moveTo>
                    <a:pt x="0" y="0"/>
                  </a:moveTo>
                  <a:lnTo>
                    <a:pt x="413263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462">
              <a:extLst>
                <a:ext uri="{FF2B5EF4-FFF2-40B4-BE49-F238E27FC236}">
                  <a16:creationId xmlns:a16="http://schemas.microsoft.com/office/drawing/2014/main" id="{5DA34325-4F3B-C6BA-A1A9-F49C08A36EB2}"/>
                </a:ext>
              </a:extLst>
            </p:cNvPr>
            <p:cNvSpPr/>
            <p:nvPr/>
          </p:nvSpPr>
          <p:spPr>
            <a:xfrm>
              <a:off x="10922391" y="583524"/>
              <a:ext cx="4189" cy="2478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463">
              <a:extLst>
                <a:ext uri="{FF2B5EF4-FFF2-40B4-BE49-F238E27FC236}">
                  <a16:creationId xmlns:a16="http://schemas.microsoft.com/office/drawing/2014/main" id="{78FAB931-37AE-C629-068C-EA638A369EB6}"/>
                </a:ext>
              </a:extLst>
            </p:cNvPr>
            <p:cNvSpPr/>
            <p:nvPr/>
          </p:nvSpPr>
          <p:spPr>
            <a:xfrm>
              <a:off x="10703543" y="582286"/>
              <a:ext cx="223044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405696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464">
              <a:extLst>
                <a:ext uri="{FF2B5EF4-FFF2-40B4-BE49-F238E27FC236}">
                  <a16:creationId xmlns:a16="http://schemas.microsoft.com/office/drawing/2014/main" id="{03FC88D5-F325-C5A5-64A6-F8A651730624}"/>
                </a:ext>
              </a:extLst>
            </p:cNvPr>
            <p:cNvSpPr/>
            <p:nvPr/>
          </p:nvSpPr>
          <p:spPr>
            <a:xfrm>
              <a:off x="10701491" y="580850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3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33" y="3783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465">
              <a:extLst>
                <a:ext uri="{FF2B5EF4-FFF2-40B4-BE49-F238E27FC236}">
                  <a16:creationId xmlns:a16="http://schemas.microsoft.com/office/drawing/2014/main" id="{2F46C779-4A92-C613-8CDB-10F1ABEF8E67}"/>
                </a:ext>
              </a:extLst>
            </p:cNvPr>
            <p:cNvSpPr/>
            <p:nvPr/>
          </p:nvSpPr>
          <p:spPr>
            <a:xfrm>
              <a:off x="10702323" y="624165"/>
              <a:ext cx="229327" cy="0"/>
            </a:xfrm>
            <a:custGeom>
              <a:avLst/>
              <a:gdLst/>
              <a:ahLst/>
              <a:cxnLst/>
              <a:rect l="l" t="t" r="r" b="b"/>
              <a:pathLst>
                <a:path w="417195">
                  <a:moveTo>
                    <a:pt x="0" y="0"/>
                  </a:moveTo>
                  <a:lnTo>
                    <a:pt x="416996" y="0"/>
                  </a:lnTo>
                </a:path>
              </a:pathLst>
            </a:custGeom>
            <a:ln w="756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466">
              <a:extLst>
                <a:ext uri="{FF2B5EF4-FFF2-40B4-BE49-F238E27FC236}">
                  <a16:creationId xmlns:a16="http://schemas.microsoft.com/office/drawing/2014/main" id="{32F257E6-1219-5DC4-168A-301A2AE1F936}"/>
                </a:ext>
              </a:extLst>
            </p:cNvPr>
            <p:cNvSpPr/>
            <p:nvPr/>
          </p:nvSpPr>
          <p:spPr>
            <a:xfrm>
              <a:off x="10702323" y="624165"/>
              <a:ext cx="229327" cy="0"/>
            </a:xfrm>
            <a:custGeom>
              <a:avLst/>
              <a:gdLst/>
              <a:ahLst/>
              <a:cxnLst/>
              <a:rect l="l" t="t" r="r" b="b"/>
              <a:pathLst>
                <a:path w="417195">
                  <a:moveTo>
                    <a:pt x="0" y="0"/>
                  </a:moveTo>
                  <a:lnTo>
                    <a:pt x="416996" y="0"/>
                  </a:lnTo>
                </a:path>
              </a:pathLst>
            </a:custGeom>
            <a:ln w="1210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467">
              <a:extLst>
                <a:ext uri="{FF2B5EF4-FFF2-40B4-BE49-F238E27FC236}">
                  <a16:creationId xmlns:a16="http://schemas.microsoft.com/office/drawing/2014/main" id="{CBAA6BF3-F0C9-AA99-1F25-5B0661A4CC28}"/>
                </a:ext>
              </a:extLst>
            </p:cNvPr>
            <p:cNvSpPr/>
            <p:nvPr/>
          </p:nvSpPr>
          <p:spPr>
            <a:xfrm>
              <a:off x="10700216" y="628128"/>
              <a:ext cx="233516" cy="0"/>
            </a:xfrm>
            <a:custGeom>
              <a:avLst/>
              <a:gdLst/>
              <a:ahLst/>
              <a:cxnLst/>
              <a:rect l="l" t="t" r="r" b="b"/>
              <a:pathLst>
                <a:path w="424814">
                  <a:moveTo>
                    <a:pt x="0" y="0"/>
                  </a:moveTo>
                  <a:lnTo>
                    <a:pt x="424563" y="0"/>
                  </a:lnTo>
                </a:path>
              </a:pathLst>
            </a:custGeom>
            <a:ln w="761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468">
              <a:extLst>
                <a:ext uri="{FF2B5EF4-FFF2-40B4-BE49-F238E27FC236}">
                  <a16:creationId xmlns:a16="http://schemas.microsoft.com/office/drawing/2014/main" id="{5626B15B-1D27-D1C5-D5AC-52CDD9F3B59D}"/>
                </a:ext>
              </a:extLst>
            </p:cNvPr>
            <p:cNvSpPr/>
            <p:nvPr/>
          </p:nvSpPr>
          <p:spPr>
            <a:xfrm>
              <a:off x="10700216" y="622346"/>
              <a:ext cx="4189" cy="3304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0" y="5079"/>
                  </a:moveTo>
                  <a:lnTo>
                    <a:pt x="7567" y="507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469">
              <a:extLst>
                <a:ext uri="{FF2B5EF4-FFF2-40B4-BE49-F238E27FC236}">
                  <a16:creationId xmlns:a16="http://schemas.microsoft.com/office/drawing/2014/main" id="{FEA1264E-8D8C-3C8D-1AE9-7AB92A794839}"/>
                </a:ext>
              </a:extLst>
            </p:cNvPr>
            <p:cNvSpPr/>
            <p:nvPr/>
          </p:nvSpPr>
          <p:spPr>
            <a:xfrm>
              <a:off x="10700216" y="619868"/>
              <a:ext cx="2443" cy="2478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0" y="3809"/>
                  </a:moveTo>
                  <a:lnTo>
                    <a:pt x="3833" y="3809"/>
                  </a:lnTo>
                  <a:lnTo>
                    <a:pt x="38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470">
              <a:extLst>
                <a:ext uri="{FF2B5EF4-FFF2-40B4-BE49-F238E27FC236}">
                  <a16:creationId xmlns:a16="http://schemas.microsoft.com/office/drawing/2014/main" id="{68C74DEA-2840-C90E-BEC7-C7BFAD15FC19}"/>
                </a:ext>
              </a:extLst>
            </p:cNvPr>
            <p:cNvSpPr/>
            <p:nvPr/>
          </p:nvSpPr>
          <p:spPr>
            <a:xfrm>
              <a:off x="10700216" y="618629"/>
              <a:ext cx="233516" cy="0"/>
            </a:xfrm>
            <a:custGeom>
              <a:avLst/>
              <a:gdLst/>
              <a:ahLst/>
              <a:cxnLst/>
              <a:rect l="l" t="t" r="r" b="b"/>
              <a:pathLst>
                <a:path w="424814">
                  <a:moveTo>
                    <a:pt x="0" y="0"/>
                  </a:moveTo>
                  <a:lnTo>
                    <a:pt x="424563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471">
              <a:extLst>
                <a:ext uri="{FF2B5EF4-FFF2-40B4-BE49-F238E27FC236}">
                  <a16:creationId xmlns:a16="http://schemas.microsoft.com/office/drawing/2014/main" id="{B35B8F86-AC3C-4A0D-683D-48F21D03F79B}"/>
                </a:ext>
              </a:extLst>
            </p:cNvPr>
            <p:cNvSpPr/>
            <p:nvPr/>
          </p:nvSpPr>
          <p:spPr>
            <a:xfrm>
              <a:off x="10929434" y="622346"/>
              <a:ext cx="4189" cy="3304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0" y="5079"/>
                  </a:moveTo>
                  <a:lnTo>
                    <a:pt x="7567" y="507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472">
              <a:extLst>
                <a:ext uri="{FF2B5EF4-FFF2-40B4-BE49-F238E27FC236}">
                  <a16:creationId xmlns:a16="http://schemas.microsoft.com/office/drawing/2014/main" id="{1CCECF1F-90DC-3380-7C2C-7F65DCE4F1CC}"/>
                </a:ext>
              </a:extLst>
            </p:cNvPr>
            <p:cNvSpPr/>
            <p:nvPr/>
          </p:nvSpPr>
          <p:spPr>
            <a:xfrm>
              <a:off x="10704375" y="621107"/>
              <a:ext cx="229327" cy="0"/>
            </a:xfrm>
            <a:custGeom>
              <a:avLst/>
              <a:gdLst/>
              <a:ahLst/>
              <a:cxnLst/>
              <a:rect l="l" t="t" r="r" b="b"/>
              <a:pathLst>
                <a:path w="417195">
                  <a:moveTo>
                    <a:pt x="0" y="0"/>
                  </a:moveTo>
                  <a:lnTo>
                    <a:pt x="416996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473">
              <a:extLst>
                <a:ext uri="{FF2B5EF4-FFF2-40B4-BE49-F238E27FC236}">
                  <a16:creationId xmlns:a16="http://schemas.microsoft.com/office/drawing/2014/main" id="{B28F9E29-95B0-8969-4AA2-502EA221DD24}"/>
                </a:ext>
              </a:extLst>
            </p:cNvPr>
            <p:cNvSpPr/>
            <p:nvPr/>
          </p:nvSpPr>
          <p:spPr>
            <a:xfrm>
              <a:off x="10702323" y="620229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3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33" y="3783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474">
              <a:extLst>
                <a:ext uri="{FF2B5EF4-FFF2-40B4-BE49-F238E27FC236}">
                  <a16:creationId xmlns:a16="http://schemas.microsoft.com/office/drawing/2014/main" id="{76719850-C370-8D25-E7B7-B9D360381655}"/>
                </a:ext>
              </a:extLst>
            </p:cNvPr>
            <p:cNvSpPr/>
            <p:nvPr/>
          </p:nvSpPr>
          <p:spPr>
            <a:xfrm>
              <a:off x="10705207" y="715717"/>
              <a:ext cx="35772" cy="743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475">
              <a:extLst>
                <a:ext uri="{FF2B5EF4-FFF2-40B4-BE49-F238E27FC236}">
                  <a16:creationId xmlns:a16="http://schemas.microsoft.com/office/drawing/2014/main" id="{0983F221-4547-95DC-BE54-97E72B24B072}"/>
                </a:ext>
              </a:extLst>
            </p:cNvPr>
            <p:cNvSpPr/>
            <p:nvPr/>
          </p:nvSpPr>
          <p:spPr>
            <a:xfrm>
              <a:off x="10894937" y="715717"/>
              <a:ext cx="35328" cy="743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476">
              <a:extLst>
                <a:ext uri="{FF2B5EF4-FFF2-40B4-BE49-F238E27FC236}">
                  <a16:creationId xmlns:a16="http://schemas.microsoft.com/office/drawing/2014/main" id="{0AB8F460-E438-C87D-0A69-EA6E7A655258}"/>
                </a:ext>
              </a:extLst>
            </p:cNvPr>
            <p:cNvSpPr/>
            <p:nvPr/>
          </p:nvSpPr>
          <p:spPr>
            <a:xfrm>
              <a:off x="10780911" y="446411"/>
              <a:ext cx="70767" cy="479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477">
              <a:extLst>
                <a:ext uri="{FF2B5EF4-FFF2-40B4-BE49-F238E27FC236}">
                  <a16:creationId xmlns:a16="http://schemas.microsoft.com/office/drawing/2014/main" id="{F462D3C3-0C34-778A-D51E-3E86DAD0FE4D}"/>
                </a:ext>
              </a:extLst>
            </p:cNvPr>
            <p:cNvSpPr/>
            <p:nvPr/>
          </p:nvSpPr>
          <p:spPr>
            <a:xfrm>
              <a:off x="10436878" y="603489"/>
              <a:ext cx="139621" cy="165613"/>
            </a:xfrm>
            <a:custGeom>
              <a:avLst/>
              <a:gdLst/>
              <a:ahLst/>
              <a:cxnLst/>
              <a:rect l="l" t="t" r="r" b="b"/>
              <a:pathLst>
                <a:path w="254000" h="254635">
                  <a:moveTo>
                    <a:pt x="126390" y="0"/>
                  </a:moveTo>
                  <a:lnTo>
                    <a:pt x="77267" y="9968"/>
                  </a:lnTo>
                  <a:lnTo>
                    <a:pt x="37085" y="37178"/>
                  </a:lnTo>
                  <a:lnTo>
                    <a:pt x="9957" y="77584"/>
                  </a:lnTo>
                  <a:lnTo>
                    <a:pt x="0" y="127142"/>
                  </a:lnTo>
                  <a:lnTo>
                    <a:pt x="9957" y="176700"/>
                  </a:lnTo>
                  <a:lnTo>
                    <a:pt x="37085" y="217106"/>
                  </a:lnTo>
                  <a:lnTo>
                    <a:pt x="77267" y="244315"/>
                  </a:lnTo>
                  <a:lnTo>
                    <a:pt x="126390" y="254284"/>
                  </a:lnTo>
                  <a:lnTo>
                    <a:pt x="175952" y="244315"/>
                  </a:lnTo>
                  <a:lnTo>
                    <a:pt x="216363" y="217106"/>
                  </a:lnTo>
                  <a:lnTo>
                    <a:pt x="243577" y="176700"/>
                  </a:lnTo>
                  <a:lnTo>
                    <a:pt x="253547" y="127142"/>
                  </a:lnTo>
                  <a:lnTo>
                    <a:pt x="243577" y="77584"/>
                  </a:lnTo>
                  <a:lnTo>
                    <a:pt x="216363" y="37178"/>
                  </a:lnTo>
                  <a:lnTo>
                    <a:pt x="175952" y="9968"/>
                  </a:lnTo>
                  <a:lnTo>
                    <a:pt x="12639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478">
              <a:extLst>
                <a:ext uri="{FF2B5EF4-FFF2-40B4-BE49-F238E27FC236}">
                  <a16:creationId xmlns:a16="http://schemas.microsoft.com/office/drawing/2014/main" id="{941C8E07-BEE4-1214-67B0-3978312DDD0E}"/>
                </a:ext>
              </a:extLst>
            </p:cNvPr>
            <p:cNvSpPr/>
            <p:nvPr/>
          </p:nvSpPr>
          <p:spPr>
            <a:xfrm>
              <a:off x="10434798" y="601028"/>
              <a:ext cx="143810" cy="170569"/>
            </a:xfrm>
            <a:custGeom>
              <a:avLst/>
              <a:gdLst/>
              <a:ahLst/>
              <a:cxnLst/>
              <a:rect l="l" t="t" r="r" b="b"/>
              <a:pathLst>
                <a:path w="261620" h="262255">
                  <a:moveTo>
                    <a:pt x="130174" y="0"/>
                  </a:moveTo>
                  <a:lnTo>
                    <a:pt x="79502" y="10346"/>
                  </a:lnTo>
                  <a:lnTo>
                    <a:pt x="38125" y="38502"/>
                  </a:lnTo>
                  <a:lnTo>
                    <a:pt x="10229" y="80137"/>
                  </a:lnTo>
                  <a:lnTo>
                    <a:pt x="0" y="130925"/>
                  </a:lnTo>
                  <a:lnTo>
                    <a:pt x="10229" y="181713"/>
                  </a:lnTo>
                  <a:lnTo>
                    <a:pt x="38125" y="223348"/>
                  </a:lnTo>
                  <a:lnTo>
                    <a:pt x="79502" y="251504"/>
                  </a:lnTo>
                  <a:lnTo>
                    <a:pt x="130174" y="261851"/>
                  </a:lnTo>
                  <a:lnTo>
                    <a:pt x="167554" y="254284"/>
                  </a:lnTo>
                  <a:lnTo>
                    <a:pt x="130174" y="254284"/>
                  </a:lnTo>
                  <a:lnTo>
                    <a:pt x="105402" y="251801"/>
                  </a:lnTo>
                  <a:lnTo>
                    <a:pt x="61529" y="233211"/>
                  </a:lnTo>
                  <a:lnTo>
                    <a:pt x="28321" y="199887"/>
                  </a:lnTo>
                  <a:lnTo>
                    <a:pt x="10038" y="155807"/>
                  </a:lnTo>
                  <a:lnTo>
                    <a:pt x="7567" y="130925"/>
                  </a:lnTo>
                  <a:lnTo>
                    <a:pt x="10038" y="106048"/>
                  </a:lnTo>
                  <a:lnTo>
                    <a:pt x="28321" y="61964"/>
                  </a:lnTo>
                  <a:lnTo>
                    <a:pt x="61529" y="28644"/>
                  </a:lnTo>
                  <a:lnTo>
                    <a:pt x="105402" y="10051"/>
                  </a:lnTo>
                  <a:lnTo>
                    <a:pt x="130174" y="7566"/>
                  </a:lnTo>
                  <a:lnTo>
                    <a:pt x="167554" y="7566"/>
                  </a:lnTo>
                  <a:lnTo>
                    <a:pt x="130174" y="0"/>
                  </a:lnTo>
                  <a:close/>
                </a:path>
                <a:path w="261620" h="262255">
                  <a:moveTo>
                    <a:pt x="167554" y="7566"/>
                  </a:moveTo>
                  <a:lnTo>
                    <a:pt x="130174" y="7566"/>
                  </a:lnTo>
                  <a:lnTo>
                    <a:pt x="155068" y="10051"/>
                  </a:lnTo>
                  <a:lnTo>
                    <a:pt x="178329" y="17219"/>
                  </a:lnTo>
                  <a:lnTo>
                    <a:pt x="217972" y="43897"/>
                  </a:lnTo>
                  <a:lnTo>
                    <a:pt x="243984" y="82871"/>
                  </a:lnTo>
                  <a:lnTo>
                    <a:pt x="253537" y="130925"/>
                  </a:lnTo>
                  <a:lnTo>
                    <a:pt x="251066" y="155807"/>
                  </a:lnTo>
                  <a:lnTo>
                    <a:pt x="232787" y="199887"/>
                  </a:lnTo>
                  <a:lnTo>
                    <a:pt x="199462" y="233211"/>
                  </a:lnTo>
                  <a:lnTo>
                    <a:pt x="155068" y="251801"/>
                  </a:lnTo>
                  <a:lnTo>
                    <a:pt x="130174" y="254284"/>
                  </a:lnTo>
                  <a:lnTo>
                    <a:pt x="167554" y="254284"/>
                  </a:lnTo>
                  <a:lnTo>
                    <a:pt x="181288" y="251504"/>
                  </a:lnTo>
                  <a:lnTo>
                    <a:pt x="222893" y="223348"/>
                  </a:lnTo>
                  <a:lnTo>
                    <a:pt x="250873" y="181713"/>
                  </a:lnTo>
                  <a:lnTo>
                    <a:pt x="261114" y="130925"/>
                  </a:lnTo>
                  <a:lnTo>
                    <a:pt x="250873" y="80137"/>
                  </a:lnTo>
                  <a:lnTo>
                    <a:pt x="222893" y="38502"/>
                  </a:lnTo>
                  <a:lnTo>
                    <a:pt x="181288" y="10346"/>
                  </a:lnTo>
                  <a:lnTo>
                    <a:pt x="167554" y="756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479">
              <a:extLst>
                <a:ext uri="{FF2B5EF4-FFF2-40B4-BE49-F238E27FC236}">
                  <a16:creationId xmlns:a16="http://schemas.microsoft.com/office/drawing/2014/main" id="{CC973164-E8AC-3810-1FE4-48B37DBA642F}"/>
                </a:ext>
              </a:extLst>
            </p:cNvPr>
            <p:cNvSpPr/>
            <p:nvPr/>
          </p:nvSpPr>
          <p:spPr>
            <a:xfrm>
              <a:off x="10433550" y="599552"/>
              <a:ext cx="146253" cy="173460"/>
            </a:xfrm>
            <a:custGeom>
              <a:avLst/>
              <a:gdLst/>
              <a:ahLst/>
              <a:cxnLst/>
              <a:rect l="l" t="t" r="r" b="b"/>
              <a:pathLst>
                <a:path w="266064" h="266700">
                  <a:moveTo>
                    <a:pt x="132444" y="0"/>
                  </a:moveTo>
                  <a:lnTo>
                    <a:pt x="90770" y="6805"/>
                  </a:lnTo>
                  <a:lnTo>
                    <a:pt x="54437" y="25743"/>
                  </a:lnTo>
                  <a:lnTo>
                    <a:pt x="25695" y="54598"/>
                  </a:lnTo>
                  <a:lnTo>
                    <a:pt x="6799" y="91154"/>
                  </a:lnTo>
                  <a:lnTo>
                    <a:pt x="0" y="133195"/>
                  </a:lnTo>
                  <a:lnTo>
                    <a:pt x="6799" y="175236"/>
                  </a:lnTo>
                  <a:lnTo>
                    <a:pt x="25695" y="211792"/>
                  </a:lnTo>
                  <a:lnTo>
                    <a:pt x="54437" y="240647"/>
                  </a:lnTo>
                  <a:lnTo>
                    <a:pt x="90770" y="259586"/>
                  </a:lnTo>
                  <a:lnTo>
                    <a:pt x="132444" y="266391"/>
                  </a:lnTo>
                  <a:lnTo>
                    <a:pt x="174491" y="259586"/>
                  </a:lnTo>
                  <a:lnTo>
                    <a:pt x="184726" y="254284"/>
                  </a:lnTo>
                  <a:lnTo>
                    <a:pt x="132444" y="254284"/>
                  </a:lnTo>
                  <a:lnTo>
                    <a:pt x="85544" y="244729"/>
                  </a:lnTo>
                  <a:lnTo>
                    <a:pt x="47300" y="218714"/>
                  </a:lnTo>
                  <a:lnTo>
                    <a:pt x="21544" y="180211"/>
                  </a:lnTo>
                  <a:lnTo>
                    <a:pt x="12107" y="133195"/>
                  </a:lnTo>
                  <a:lnTo>
                    <a:pt x="21544" y="86179"/>
                  </a:lnTo>
                  <a:lnTo>
                    <a:pt x="47300" y="47677"/>
                  </a:lnTo>
                  <a:lnTo>
                    <a:pt x="85544" y="21661"/>
                  </a:lnTo>
                  <a:lnTo>
                    <a:pt x="132444" y="12106"/>
                  </a:lnTo>
                  <a:lnTo>
                    <a:pt x="184726" y="12106"/>
                  </a:lnTo>
                  <a:lnTo>
                    <a:pt x="174491" y="6805"/>
                  </a:lnTo>
                  <a:lnTo>
                    <a:pt x="132444" y="0"/>
                  </a:lnTo>
                  <a:close/>
                </a:path>
                <a:path w="266064" h="266700">
                  <a:moveTo>
                    <a:pt x="184726" y="12106"/>
                  </a:moveTo>
                  <a:lnTo>
                    <a:pt x="132444" y="12106"/>
                  </a:lnTo>
                  <a:lnTo>
                    <a:pt x="179781" y="21661"/>
                  </a:lnTo>
                  <a:lnTo>
                    <a:pt x="218249" y="47677"/>
                  </a:lnTo>
                  <a:lnTo>
                    <a:pt x="244088" y="86179"/>
                  </a:lnTo>
                  <a:lnTo>
                    <a:pt x="253537" y="133195"/>
                  </a:lnTo>
                  <a:lnTo>
                    <a:pt x="244088" y="180211"/>
                  </a:lnTo>
                  <a:lnTo>
                    <a:pt x="218249" y="218714"/>
                  </a:lnTo>
                  <a:lnTo>
                    <a:pt x="179781" y="244729"/>
                  </a:lnTo>
                  <a:lnTo>
                    <a:pt x="132444" y="254284"/>
                  </a:lnTo>
                  <a:lnTo>
                    <a:pt x="184726" y="254284"/>
                  </a:lnTo>
                  <a:lnTo>
                    <a:pt x="211052" y="240647"/>
                  </a:lnTo>
                  <a:lnTo>
                    <a:pt x="239910" y="211792"/>
                  </a:lnTo>
                  <a:lnTo>
                    <a:pt x="258849" y="175236"/>
                  </a:lnTo>
                  <a:lnTo>
                    <a:pt x="265655" y="133195"/>
                  </a:lnTo>
                  <a:lnTo>
                    <a:pt x="258849" y="91154"/>
                  </a:lnTo>
                  <a:lnTo>
                    <a:pt x="239910" y="54598"/>
                  </a:lnTo>
                  <a:lnTo>
                    <a:pt x="211052" y="25743"/>
                  </a:lnTo>
                  <a:lnTo>
                    <a:pt x="184726" y="1210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480">
              <a:extLst>
                <a:ext uri="{FF2B5EF4-FFF2-40B4-BE49-F238E27FC236}">
                  <a16:creationId xmlns:a16="http://schemas.microsoft.com/office/drawing/2014/main" id="{6D0EB1DB-AFC8-1946-458C-1BBDC81D1350}"/>
                </a:ext>
              </a:extLst>
            </p:cNvPr>
            <p:cNvSpPr/>
            <p:nvPr/>
          </p:nvSpPr>
          <p:spPr>
            <a:xfrm>
              <a:off x="10431470" y="597091"/>
              <a:ext cx="150442" cy="178416"/>
            </a:xfrm>
            <a:custGeom>
              <a:avLst/>
              <a:gdLst/>
              <a:ahLst/>
              <a:cxnLst/>
              <a:rect l="l" t="t" r="r" b="b"/>
              <a:pathLst>
                <a:path w="273685" h="274319">
                  <a:moveTo>
                    <a:pt x="136227" y="0"/>
                  </a:moveTo>
                  <a:lnTo>
                    <a:pt x="93289" y="6980"/>
                  </a:lnTo>
                  <a:lnTo>
                    <a:pt x="55908" y="26421"/>
                  </a:lnTo>
                  <a:lnTo>
                    <a:pt x="26373" y="56069"/>
                  </a:lnTo>
                  <a:lnTo>
                    <a:pt x="6974" y="93672"/>
                  </a:lnTo>
                  <a:lnTo>
                    <a:pt x="0" y="136979"/>
                  </a:lnTo>
                  <a:lnTo>
                    <a:pt x="6974" y="180285"/>
                  </a:lnTo>
                  <a:lnTo>
                    <a:pt x="26373" y="217888"/>
                  </a:lnTo>
                  <a:lnTo>
                    <a:pt x="55908" y="247536"/>
                  </a:lnTo>
                  <a:lnTo>
                    <a:pt x="93289" y="266977"/>
                  </a:lnTo>
                  <a:lnTo>
                    <a:pt x="136227" y="273958"/>
                  </a:lnTo>
                  <a:lnTo>
                    <a:pt x="179540" y="266977"/>
                  </a:lnTo>
                  <a:lnTo>
                    <a:pt x="180674" y="266391"/>
                  </a:lnTo>
                  <a:lnTo>
                    <a:pt x="136227" y="266391"/>
                  </a:lnTo>
                  <a:lnTo>
                    <a:pt x="110332" y="263778"/>
                  </a:lnTo>
                  <a:lnTo>
                    <a:pt x="64497" y="244360"/>
                  </a:lnTo>
                  <a:lnTo>
                    <a:pt x="29598" y="209346"/>
                  </a:lnTo>
                  <a:lnTo>
                    <a:pt x="10180" y="162995"/>
                  </a:lnTo>
                  <a:lnTo>
                    <a:pt x="7567" y="136979"/>
                  </a:lnTo>
                  <a:lnTo>
                    <a:pt x="10180" y="110966"/>
                  </a:lnTo>
                  <a:lnTo>
                    <a:pt x="29598" y="64613"/>
                  </a:lnTo>
                  <a:lnTo>
                    <a:pt x="64497" y="29601"/>
                  </a:lnTo>
                  <a:lnTo>
                    <a:pt x="110332" y="10181"/>
                  </a:lnTo>
                  <a:lnTo>
                    <a:pt x="136227" y="7566"/>
                  </a:lnTo>
                  <a:lnTo>
                    <a:pt x="180674" y="7566"/>
                  </a:lnTo>
                  <a:lnTo>
                    <a:pt x="179540" y="6980"/>
                  </a:lnTo>
                  <a:lnTo>
                    <a:pt x="136227" y="0"/>
                  </a:lnTo>
                  <a:close/>
                </a:path>
                <a:path w="273685" h="274319">
                  <a:moveTo>
                    <a:pt x="180674" y="7566"/>
                  </a:moveTo>
                  <a:lnTo>
                    <a:pt x="136227" y="7566"/>
                  </a:lnTo>
                  <a:lnTo>
                    <a:pt x="162564" y="10181"/>
                  </a:lnTo>
                  <a:lnTo>
                    <a:pt x="186842" y="17692"/>
                  </a:lnTo>
                  <a:lnTo>
                    <a:pt x="227809" y="45410"/>
                  </a:lnTo>
                  <a:lnTo>
                    <a:pt x="255529" y="86654"/>
                  </a:lnTo>
                  <a:lnTo>
                    <a:pt x="265655" y="136979"/>
                  </a:lnTo>
                  <a:lnTo>
                    <a:pt x="263040" y="162995"/>
                  </a:lnTo>
                  <a:lnTo>
                    <a:pt x="243619" y="209346"/>
                  </a:lnTo>
                  <a:lnTo>
                    <a:pt x="208708" y="244360"/>
                  </a:lnTo>
                  <a:lnTo>
                    <a:pt x="162564" y="263778"/>
                  </a:lnTo>
                  <a:lnTo>
                    <a:pt x="136227" y="266391"/>
                  </a:lnTo>
                  <a:lnTo>
                    <a:pt x="180674" y="266391"/>
                  </a:lnTo>
                  <a:lnTo>
                    <a:pt x="217148" y="247536"/>
                  </a:lnTo>
                  <a:lnTo>
                    <a:pt x="246799" y="217888"/>
                  </a:lnTo>
                  <a:lnTo>
                    <a:pt x="266241" y="180285"/>
                  </a:lnTo>
                  <a:lnTo>
                    <a:pt x="273222" y="136979"/>
                  </a:lnTo>
                  <a:lnTo>
                    <a:pt x="266241" y="93672"/>
                  </a:lnTo>
                  <a:lnTo>
                    <a:pt x="246799" y="56069"/>
                  </a:lnTo>
                  <a:lnTo>
                    <a:pt x="217148" y="26421"/>
                  </a:lnTo>
                  <a:lnTo>
                    <a:pt x="180674" y="7566"/>
                  </a:lnTo>
                  <a:close/>
                </a:path>
                <a:path w="273685" h="274319">
                  <a:moveTo>
                    <a:pt x="136227" y="12106"/>
                  </a:moveTo>
                  <a:lnTo>
                    <a:pt x="88098" y="21933"/>
                  </a:lnTo>
                  <a:lnTo>
                    <a:pt x="48624" y="48717"/>
                  </a:lnTo>
                  <a:lnTo>
                    <a:pt x="21922" y="88414"/>
                  </a:lnTo>
                  <a:lnTo>
                    <a:pt x="12107" y="136979"/>
                  </a:lnTo>
                  <a:lnTo>
                    <a:pt x="21922" y="185543"/>
                  </a:lnTo>
                  <a:lnTo>
                    <a:pt x="48624" y="225240"/>
                  </a:lnTo>
                  <a:lnTo>
                    <a:pt x="88098" y="252024"/>
                  </a:lnTo>
                  <a:lnTo>
                    <a:pt x="136227" y="261851"/>
                  </a:lnTo>
                  <a:lnTo>
                    <a:pt x="173625" y="254284"/>
                  </a:lnTo>
                  <a:lnTo>
                    <a:pt x="136227" y="254284"/>
                  </a:lnTo>
                  <a:lnTo>
                    <a:pt x="112910" y="251823"/>
                  </a:lnTo>
                  <a:lnTo>
                    <a:pt x="71094" y="233845"/>
                  </a:lnTo>
                  <a:lnTo>
                    <a:pt x="39471" y="202217"/>
                  </a:lnTo>
                  <a:lnTo>
                    <a:pt x="22015" y="160619"/>
                  </a:lnTo>
                  <a:lnTo>
                    <a:pt x="19674" y="136979"/>
                  </a:lnTo>
                  <a:lnTo>
                    <a:pt x="22015" y="113343"/>
                  </a:lnTo>
                  <a:lnTo>
                    <a:pt x="39471" y="71742"/>
                  </a:lnTo>
                  <a:lnTo>
                    <a:pt x="71094" y="39793"/>
                  </a:lnTo>
                  <a:lnTo>
                    <a:pt x="112910" y="22028"/>
                  </a:lnTo>
                  <a:lnTo>
                    <a:pt x="136227" y="19673"/>
                  </a:lnTo>
                  <a:lnTo>
                    <a:pt x="173625" y="19673"/>
                  </a:lnTo>
                  <a:lnTo>
                    <a:pt x="136227" y="12106"/>
                  </a:lnTo>
                  <a:close/>
                </a:path>
                <a:path w="273685" h="274319">
                  <a:moveTo>
                    <a:pt x="173625" y="19673"/>
                  </a:moveTo>
                  <a:lnTo>
                    <a:pt x="136227" y="19673"/>
                  </a:lnTo>
                  <a:lnTo>
                    <a:pt x="159987" y="22028"/>
                  </a:lnTo>
                  <a:lnTo>
                    <a:pt x="182113" y="28853"/>
                  </a:lnTo>
                  <a:lnTo>
                    <a:pt x="219485" y="54490"/>
                  </a:lnTo>
                  <a:lnTo>
                    <a:pt x="244457" y="91478"/>
                  </a:lnTo>
                  <a:lnTo>
                    <a:pt x="253537" y="136979"/>
                  </a:lnTo>
                  <a:lnTo>
                    <a:pt x="251196" y="160619"/>
                  </a:lnTo>
                  <a:lnTo>
                    <a:pt x="233745" y="202217"/>
                  </a:lnTo>
                  <a:lnTo>
                    <a:pt x="202111" y="233845"/>
                  </a:lnTo>
                  <a:lnTo>
                    <a:pt x="159987" y="251823"/>
                  </a:lnTo>
                  <a:lnTo>
                    <a:pt x="136227" y="254284"/>
                  </a:lnTo>
                  <a:lnTo>
                    <a:pt x="173625" y="254284"/>
                  </a:lnTo>
                  <a:lnTo>
                    <a:pt x="184794" y="252024"/>
                  </a:lnTo>
                  <a:lnTo>
                    <a:pt x="224492" y="225240"/>
                  </a:lnTo>
                  <a:lnTo>
                    <a:pt x="251277" y="185543"/>
                  </a:lnTo>
                  <a:lnTo>
                    <a:pt x="261104" y="136979"/>
                  </a:lnTo>
                  <a:lnTo>
                    <a:pt x="251277" y="88414"/>
                  </a:lnTo>
                  <a:lnTo>
                    <a:pt x="224492" y="48717"/>
                  </a:lnTo>
                  <a:lnTo>
                    <a:pt x="184794" y="21933"/>
                  </a:lnTo>
                  <a:lnTo>
                    <a:pt x="173625" y="1967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481">
              <a:extLst>
                <a:ext uri="{FF2B5EF4-FFF2-40B4-BE49-F238E27FC236}">
                  <a16:creationId xmlns:a16="http://schemas.microsoft.com/office/drawing/2014/main" id="{F4BA7BDD-F7E6-D64D-9811-4FF44D1637AA}"/>
                </a:ext>
              </a:extLst>
            </p:cNvPr>
            <p:cNvSpPr/>
            <p:nvPr/>
          </p:nvSpPr>
          <p:spPr>
            <a:xfrm>
              <a:off x="10436878" y="662066"/>
              <a:ext cx="135432" cy="0"/>
            </a:xfrm>
            <a:custGeom>
              <a:avLst/>
              <a:gdLst/>
              <a:ahLst/>
              <a:cxnLst/>
              <a:rect l="l" t="t" r="r" b="b"/>
              <a:pathLst>
                <a:path w="246379">
                  <a:moveTo>
                    <a:pt x="0" y="0"/>
                  </a:moveTo>
                  <a:lnTo>
                    <a:pt x="245970" y="0"/>
                  </a:lnTo>
                </a:path>
              </a:pathLst>
            </a:custGeom>
            <a:ln w="756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482">
              <a:extLst>
                <a:ext uri="{FF2B5EF4-FFF2-40B4-BE49-F238E27FC236}">
                  <a16:creationId xmlns:a16="http://schemas.microsoft.com/office/drawing/2014/main" id="{56ECF96C-1E40-C2A5-329E-A420E95DB16A}"/>
                </a:ext>
              </a:extLst>
            </p:cNvPr>
            <p:cNvSpPr/>
            <p:nvPr/>
          </p:nvSpPr>
          <p:spPr>
            <a:xfrm>
              <a:off x="10436878" y="662063"/>
              <a:ext cx="135432" cy="0"/>
            </a:xfrm>
            <a:custGeom>
              <a:avLst/>
              <a:gdLst/>
              <a:ahLst/>
              <a:cxnLst/>
              <a:rect l="l" t="t" r="r" b="b"/>
              <a:pathLst>
                <a:path w="246379">
                  <a:moveTo>
                    <a:pt x="0" y="0"/>
                  </a:moveTo>
                  <a:lnTo>
                    <a:pt x="245970" y="0"/>
                  </a:lnTo>
                </a:path>
              </a:pathLst>
            </a:custGeom>
            <a:ln w="1211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483">
              <a:extLst>
                <a:ext uri="{FF2B5EF4-FFF2-40B4-BE49-F238E27FC236}">
                  <a16:creationId xmlns:a16="http://schemas.microsoft.com/office/drawing/2014/main" id="{98D3464C-FFE6-ABC5-2375-F0B7AA34DE14}"/>
                </a:ext>
              </a:extLst>
            </p:cNvPr>
            <p:cNvSpPr/>
            <p:nvPr/>
          </p:nvSpPr>
          <p:spPr>
            <a:xfrm>
              <a:off x="10434798" y="666123"/>
              <a:ext cx="139621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0" y="0"/>
                  </a:moveTo>
                  <a:lnTo>
                    <a:pt x="253537" y="0"/>
                  </a:lnTo>
                </a:path>
              </a:pathLst>
            </a:custGeom>
            <a:ln w="761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484">
              <a:extLst>
                <a:ext uri="{FF2B5EF4-FFF2-40B4-BE49-F238E27FC236}">
                  <a16:creationId xmlns:a16="http://schemas.microsoft.com/office/drawing/2014/main" id="{562D872A-20F9-6D2C-C588-CC4B6719D358}"/>
                </a:ext>
              </a:extLst>
            </p:cNvPr>
            <p:cNvSpPr/>
            <p:nvPr/>
          </p:nvSpPr>
          <p:spPr>
            <a:xfrm>
              <a:off x="10434798" y="660341"/>
              <a:ext cx="4189" cy="3304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0" y="5079"/>
                  </a:moveTo>
                  <a:lnTo>
                    <a:pt x="7567" y="507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485">
              <a:extLst>
                <a:ext uri="{FF2B5EF4-FFF2-40B4-BE49-F238E27FC236}">
                  <a16:creationId xmlns:a16="http://schemas.microsoft.com/office/drawing/2014/main" id="{2DDE85F4-73E2-C948-4C17-DF42D8764A3E}"/>
                </a:ext>
              </a:extLst>
            </p:cNvPr>
            <p:cNvSpPr/>
            <p:nvPr/>
          </p:nvSpPr>
          <p:spPr>
            <a:xfrm>
              <a:off x="10434798" y="657863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486">
              <a:extLst>
                <a:ext uri="{FF2B5EF4-FFF2-40B4-BE49-F238E27FC236}">
                  <a16:creationId xmlns:a16="http://schemas.microsoft.com/office/drawing/2014/main" id="{5C78FC71-6D66-5276-AD7D-07A93C8CE9E0}"/>
                </a:ext>
              </a:extLst>
            </p:cNvPr>
            <p:cNvSpPr/>
            <p:nvPr/>
          </p:nvSpPr>
          <p:spPr>
            <a:xfrm>
              <a:off x="10434798" y="656624"/>
              <a:ext cx="139621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0" y="0"/>
                  </a:moveTo>
                  <a:lnTo>
                    <a:pt x="253537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487">
              <a:extLst>
                <a:ext uri="{FF2B5EF4-FFF2-40B4-BE49-F238E27FC236}">
                  <a16:creationId xmlns:a16="http://schemas.microsoft.com/office/drawing/2014/main" id="{3C778B7E-58A4-A5B5-0D0F-8A59274E8E24}"/>
                </a:ext>
              </a:extLst>
            </p:cNvPr>
            <p:cNvSpPr/>
            <p:nvPr/>
          </p:nvSpPr>
          <p:spPr>
            <a:xfrm>
              <a:off x="10570006" y="660341"/>
              <a:ext cx="4189" cy="3304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0" y="5079"/>
                  </a:moveTo>
                  <a:lnTo>
                    <a:pt x="7567" y="507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488">
              <a:extLst>
                <a:ext uri="{FF2B5EF4-FFF2-40B4-BE49-F238E27FC236}">
                  <a16:creationId xmlns:a16="http://schemas.microsoft.com/office/drawing/2014/main" id="{9EFC7007-89ED-7D19-0B89-5B5F3819FFA6}"/>
                </a:ext>
              </a:extLst>
            </p:cNvPr>
            <p:cNvSpPr/>
            <p:nvPr/>
          </p:nvSpPr>
          <p:spPr>
            <a:xfrm>
              <a:off x="10438958" y="659102"/>
              <a:ext cx="135432" cy="0"/>
            </a:xfrm>
            <a:custGeom>
              <a:avLst/>
              <a:gdLst/>
              <a:ahLst/>
              <a:cxnLst/>
              <a:rect l="l" t="t" r="r" b="b"/>
              <a:pathLst>
                <a:path w="246379">
                  <a:moveTo>
                    <a:pt x="0" y="0"/>
                  </a:moveTo>
                  <a:lnTo>
                    <a:pt x="245970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489">
              <a:extLst>
                <a:ext uri="{FF2B5EF4-FFF2-40B4-BE49-F238E27FC236}">
                  <a16:creationId xmlns:a16="http://schemas.microsoft.com/office/drawing/2014/main" id="{196DB9A2-2672-0A41-9250-D352357209C4}"/>
                </a:ext>
              </a:extLst>
            </p:cNvPr>
            <p:cNvSpPr/>
            <p:nvPr/>
          </p:nvSpPr>
          <p:spPr>
            <a:xfrm>
              <a:off x="10436878" y="658123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83" y="0"/>
                  </a:moveTo>
                  <a:lnTo>
                    <a:pt x="0" y="0"/>
                  </a:lnTo>
                  <a:lnTo>
                    <a:pt x="0" y="3793"/>
                  </a:lnTo>
                  <a:lnTo>
                    <a:pt x="3783" y="3793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490">
              <a:extLst>
                <a:ext uri="{FF2B5EF4-FFF2-40B4-BE49-F238E27FC236}">
                  <a16:creationId xmlns:a16="http://schemas.microsoft.com/office/drawing/2014/main" id="{F1215E08-BEF3-C3BF-03DC-6F48D96F456E}"/>
                </a:ext>
              </a:extLst>
            </p:cNvPr>
            <p:cNvSpPr/>
            <p:nvPr/>
          </p:nvSpPr>
          <p:spPr>
            <a:xfrm>
              <a:off x="10437294" y="685689"/>
              <a:ext cx="139272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791" y="0"/>
                  </a:lnTo>
                </a:path>
              </a:pathLst>
            </a:custGeom>
            <a:ln w="756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491">
              <a:extLst>
                <a:ext uri="{FF2B5EF4-FFF2-40B4-BE49-F238E27FC236}">
                  <a16:creationId xmlns:a16="http://schemas.microsoft.com/office/drawing/2014/main" id="{3246DCAD-9400-8770-F5FF-D01347B36EC5}"/>
                </a:ext>
              </a:extLst>
            </p:cNvPr>
            <p:cNvSpPr/>
            <p:nvPr/>
          </p:nvSpPr>
          <p:spPr>
            <a:xfrm>
              <a:off x="10437294" y="685689"/>
              <a:ext cx="139272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791" y="0"/>
                  </a:lnTo>
                </a:path>
              </a:pathLst>
            </a:custGeom>
            <a:ln w="1210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492">
              <a:extLst>
                <a:ext uri="{FF2B5EF4-FFF2-40B4-BE49-F238E27FC236}">
                  <a16:creationId xmlns:a16="http://schemas.microsoft.com/office/drawing/2014/main" id="{6E22AD90-2341-006A-D4F2-4F133DBA7306}"/>
                </a:ext>
              </a:extLst>
            </p:cNvPr>
            <p:cNvSpPr/>
            <p:nvPr/>
          </p:nvSpPr>
          <p:spPr>
            <a:xfrm>
              <a:off x="10435214" y="689250"/>
              <a:ext cx="143460" cy="0"/>
            </a:xfrm>
            <a:custGeom>
              <a:avLst/>
              <a:gdLst/>
              <a:ahLst/>
              <a:cxnLst/>
              <a:rect l="l" t="t" r="r" b="b"/>
              <a:pathLst>
                <a:path w="260985">
                  <a:moveTo>
                    <a:pt x="0" y="0"/>
                  </a:moveTo>
                  <a:lnTo>
                    <a:pt x="260358" y="0"/>
                  </a:lnTo>
                </a:path>
              </a:pathLst>
            </a:custGeom>
            <a:ln w="761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493">
              <a:extLst>
                <a:ext uri="{FF2B5EF4-FFF2-40B4-BE49-F238E27FC236}">
                  <a16:creationId xmlns:a16="http://schemas.microsoft.com/office/drawing/2014/main" id="{CC853D80-E785-FE71-B486-06F2F01531A5}"/>
                </a:ext>
              </a:extLst>
            </p:cNvPr>
            <p:cNvSpPr/>
            <p:nvPr/>
          </p:nvSpPr>
          <p:spPr>
            <a:xfrm>
              <a:off x="10435214" y="684295"/>
              <a:ext cx="4189" cy="2478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494">
              <a:extLst>
                <a:ext uri="{FF2B5EF4-FFF2-40B4-BE49-F238E27FC236}">
                  <a16:creationId xmlns:a16="http://schemas.microsoft.com/office/drawing/2014/main" id="{00911B01-5064-61F0-A7AA-31ED0DAA2076}"/>
                </a:ext>
              </a:extLst>
            </p:cNvPr>
            <p:cNvSpPr/>
            <p:nvPr/>
          </p:nvSpPr>
          <p:spPr>
            <a:xfrm>
              <a:off x="10435214" y="681817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495">
              <a:extLst>
                <a:ext uri="{FF2B5EF4-FFF2-40B4-BE49-F238E27FC236}">
                  <a16:creationId xmlns:a16="http://schemas.microsoft.com/office/drawing/2014/main" id="{24935B01-4FA3-7386-574E-C7E2895D6B1A}"/>
                </a:ext>
              </a:extLst>
            </p:cNvPr>
            <p:cNvSpPr/>
            <p:nvPr/>
          </p:nvSpPr>
          <p:spPr>
            <a:xfrm>
              <a:off x="10435214" y="680578"/>
              <a:ext cx="143460" cy="0"/>
            </a:xfrm>
            <a:custGeom>
              <a:avLst/>
              <a:gdLst/>
              <a:ahLst/>
              <a:cxnLst/>
              <a:rect l="l" t="t" r="r" b="b"/>
              <a:pathLst>
                <a:path w="260985">
                  <a:moveTo>
                    <a:pt x="0" y="0"/>
                  </a:moveTo>
                  <a:lnTo>
                    <a:pt x="260358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496">
              <a:extLst>
                <a:ext uri="{FF2B5EF4-FFF2-40B4-BE49-F238E27FC236}">
                  <a16:creationId xmlns:a16="http://schemas.microsoft.com/office/drawing/2014/main" id="{16F8D833-036C-0A01-E73A-811F15071629}"/>
                </a:ext>
              </a:extLst>
            </p:cNvPr>
            <p:cNvSpPr/>
            <p:nvPr/>
          </p:nvSpPr>
          <p:spPr>
            <a:xfrm>
              <a:off x="10574165" y="684295"/>
              <a:ext cx="4189" cy="2478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77" y="3809"/>
                  </a:lnTo>
                  <a:lnTo>
                    <a:pt x="757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497">
              <a:extLst>
                <a:ext uri="{FF2B5EF4-FFF2-40B4-BE49-F238E27FC236}">
                  <a16:creationId xmlns:a16="http://schemas.microsoft.com/office/drawing/2014/main" id="{B330A942-FDBE-6E89-5A43-EBAD24F1CBFA}"/>
                </a:ext>
              </a:extLst>
            </p:cNvPr>
            <p:cNvSpPr/>
            <p:nvPr/>
          </p:nvSpPr>
          <p:spPr>
            <a:xfrm>
              <a:off x="10439374" y="683056"/>
              <a:ext cx="139272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791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498">
              <a:extLst>
                <a:ext uri="{FF2B5EF4-FFF2-40B4-BE49-F238E27FC236}">
                  <a16:creationId xmlns:a16="http://schemas.microsoft.com/office/drawing/2014/main" id="{5719F0AD-D9CA-6771-E09A-9533D7A005AC}"/>
                </a:ext>
              </a:extLst>
            </p:cNvPr>
            <p:cNvSpPr/>
            <p:nvPr/>
          </p:nvSpPr>
          <p:spPr>
            <a:xfrm>
              <a:off x="10437294" y="681752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8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83" y="3783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499">
              <a:extLst>
                <a:ext uri="{FF2B5EF4-FFF2-40B4-BE49-F238E27FC236}">
                  <a16:creationId xmlns:a16="http://schemas.microsoft.com/office/drawing/2014/main" id="{C5295C7B-1C73-3E53-6438-09FC286B9F4E}"/>
                </a:ext>
              </a:extLst>
            </p:cNvPr>
            <p:cNvSpPr/>
            <p:nvPr/>
          </p:nvSpPr>
          <p:spPr>
            <a:xfrm>
              <a:off x="10440621" y="743768"/>
              <a:ext cx="18500" cy="40887"/>
            </a:xfrm>
            <a:custGeom>
              <a:avLst/>
              <a:gdLst/>
              <a:ahLst/>
              <a:cxnLst/>
              <a:rect l="l" t="t" r="r" b="b"/>
              <a:pathLst>
                <a:path w="33654" h="62864">
                  <a:moveTo>
                    <a:pt x="26494" y="0"/>
                  </a:moveTo>
                  <a:lnTo>
                    <a:pt x="0" y="59787"/>
                  </a:lnTo>
                  <a:lnTo>
                    <a:pt x="7567" y="62814"/>
                  </a:lnTo>
                  <a:lnTo>
                    <a:pt x="33305" y="3026"/>
                  </a:lnTo>
                  <a:lnTo>
                    <a:pt x="2649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500">
              <a:extLst>
                <a:ext uri="{FF2B5EF4-FFF2-40B4-BE49-F238E27FC236}">
                  <a16:creationId xmlns:a16="http://schemas.microsoft.com/office/drawing/2014/main" id="{B1BAF299-F2E0-B09A-C824-DFBAFD204BBA}"/>
                </a:ext>
              </a:extLst>
            </p:cNvPr>
            <p:cNvSpPr/>
            <p:nvPr/>
          </p:nvSpPr>
          <p:spPr>
            <a:xfrm>
              <a:off x="10439789" y="742784"/>
              <a:ext cx="20594" cy="42952"/>
            </a:xfrm>
            <a:custGeom>
              <a:avLst/>
              <a:gdLst/>
              <a:ahLst/>
              <a:cxnLst/>
              <a:rect l="l" t="t" r="r" b="b"/>
              <a:pathLst>
                <a:path w="37464" h="66039">
                  <a:moveTo>
                    <a:pt x="25738" y="0"/>
                  </a:moveTo>
                  <a:lnTo>
                    <a:pt x="0" y="60544"/>
                  </a:lnTo>
                  <a:lnTo>
                    <a:pt x="10593" y="65841"/>
                  </a:lnTo>
                  <a:lnTo>
                    <a:pt x="37088" y="5296"/>
                  </a:lnTo>
                  <a:lnTo>
                    <a:pt x="25738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501">
              <a:extLst>
                <a:ext uri="{FF2B5EF4-FFF2-40B4-BE49-F238E27FC236}">
                  <a16:creationId xmlns:a16="http://schemas.microsoft.com/office/drawing/2014/main" id="{5C038F29-0120-CC68-7ECA-D1F511D2FF5B}"/>
                </a:ext>
              </a:extLst>
            </p:cNvPr>
            <p:cNvSpPr/>
            <p:nvPr/>
          </p:nvSpPr>
          <p:spPr>
            <a:xfrm>
              <a:off x="10436878" y="739831"/>
              <a:ext cx="26528" cy="48734"/>
            </a:xfrm>
            <a:custGeom>
              <a:avLst/>
              <a:gdLst/>
              <a:ahLst/>
              <a:cxnLst/>
              <a:rect l="l" t="t" r="r" b="b"/>
              <a:pathLst>
                <a:path w="48260" h="74930">
                  <a:moveTo>
                    <a:pt x="27998" y="3026"/>
                  </a:moveTo>
                  <a:lnTo>
                    <a:pt x="0" y="67354"/>
                  </a:lnTo>
                  <a:lnTo>
                    <a:pt x="18161" y="74921"/>
                  </a:lnTo>
                  <a:lnTo>
                    <a:pt x="22472" y="65084"/>
                  </a:lnTo>
                  <a:lnTo>
                    <a:pt x="14377" y="65084"/>
                  </a:lnTo>
                  <a:lnTo>
                    <a:pt x="9837" y="63571"/>
                  </a:lnTo>
                  <a:lnTo>
                    <a:pt x="33194" y="9792"/>
                  </a:lnTo>
                  <a:lnTo>
                    <a:pt x="29521" y="8323"/>
                  </a:lnTo>
                  <a:lnTo>
                    <a:pt x="31035" y="4540"/>
                  </a:lnTo>
                  <a:lnTo>
                    <a:pt x="27998" y="3026"/>
                  </a:lnTo>
                  <a:close/>
                </a:path>
                <a:path w="48260" h="74930">
                  <a:moveTo>
                    <a:pt x="29521" y="0"/>
                  </a:moveTo>
                  <a:lnTo>
                    <a:pt x="27998" y="3026"/>
                  </a:lnTo>
                  <a:lnTo>
                    <a:pt x="31035" y="4540"/>
                  </a:lnTo>
                  <a:lnTo>
                    <a:pt x="34818" y="6053"/>
                  </a:lnTo>
                  <a:lnTo>
                    <a:pt x="33194" y="9792"/>
                  </a:lnTo>
                  <a:lnTo>
                    <a:pt x="37088" y="11350"/>
                  </a:lnTo>
                  <a:lnTo>
                    <a:pt x="14377" y="65084"/>
                  </a:lnTo>
                  <a:lnTo>
                    <a:pt x="22472" y="65084"/>
                  </a:lnTo>
                  <a:lnTo>
                    <a:pt x="47682" y="7566"/>
                  </a:lnTo>
                  <a:lnTo>
                    <a:pt x="29521" y="0"/>
                  </a:lnTo>
                  <a:close/>
                </a:path>
                <a:path w="48260" h="74930">
                  <a:moveTo>
                    <a:pt x="31035" y="4540"/>
                  </a:moveTo>
                  <a:lnTo>
                    <a:pt x="29521" y="8323"/>
                  </a:lnTo>
                  <a:lnTo>
                    <a:pt x="33194" y="9792"/>
                  </a:lnTo>
                  <a:lnTo>
                    <a:pt x="34818" y="6053"/>
                  </a:lnTo>
                  <a:lnTo>
                    <a:pt x="31035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502">
              <a:extLst>
                <a:ext uri="{FF2B5EF4-FFF2-40B4-BE49-F238E27FC236}">
                  <a16:creationId xmlns:a16="http://schemas.microsoft.com/office/drawing/2014/main" id="{E496297A-EB6F-1755-285C-86CB172467F5}"/>
                </a:ext>
              </a:extLst>
            </p:cNvPr>
            <p:cNvSpPr/>
            <p:nvPr/>
          </p:nvSpPr>
          <p:spPr>
            <a:xfrm>
              <a:off x="10555863" y="743768"/>
              <a:ext cx="18500" cy="40887"/>
            </a:xfrm>
            <a:custGeom>
              <a:avLst/>
              <a:gdLst/>
              <a:ahLst/>
              <a:cxnLst/>
              <a:rect l="l" t="t" r="r" b="b"/>
              <a:pathLst>
                <a:path w="33654" h="62864">
                  <a:moveTo>
                    <a:pt x="6810" y="0"/>
                  </a:moveTo>
                  <a:lnTo>
                    <a:pt x="0" y="3026"/>
                  </a:lnTo>
                  <a:lnTo>
                    <a:pt x="26484" y="62814"/>
                  </a:lnTo>
                  <a:lnTo>
                    <a:pt x="33295" y="59787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503">
              <a:extLst>
                <a:ext uri="{FF2B5EF4-FFF2-40B4-BE49-F238E27FC236}">
                  <a16:creationId xmlns:a16="http://schemas.microsoft.com/office/drawing/2014/main" id="{3B5DE0EE-E33A-0E67-9963-0F3F195019CA}"/>
                </a:ext>
              </a:extLst>
            </p:cNvPr>
            <p:cNvSpPr/>
            <p:nvPr/>
          </p:nvSpPr>
          <p:spPr>
            <a:xfrm>
              <a:off x="10554615" y="742784"/>
              <a:ext cx="20594" cy="42952"/>
            </a:xfrm>
            <a:custGeom>
              <a:avLst/>
              <a:gdLst/>
              <a:ahLst/>
              <a:cxnLst/>
              <a:rect l="l" t="t" r="r" b="b"/>
              <a:pathLst>
                <a:path w="37464" h="66039">
                  <a:moveTo>
                    <a:pt x="11350" y="0"/>
                  </a:moveTo>
                  <a:lnTo>
                    <a:pt x="0" y="5296"/>
                  </a:lnTo>
                  <a:lnTo>
                    <a:pt x="26484" y="65841"/>
                  </a:lnTo>
                  <a:lnTo>
                    <a:pt x="37078" y="60544"/>
                  </a:lnTo>
                  <a:lnTo>
                    <a:pt x="1135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504">
              <a:extLst>
                <a:ext uri="{FF2B5EF4-FFF2-40B4-BE49-F238E27FC236}">
                  <a16:creationId xmlns:a16="http://schemas.microsoft.com/office/drawing/2014/main" id="{3E3151F6-8243-251C-D2BA-DBD35E8A2023}"/>
                </a:ext>
              </a:extLst>
            </p:cNvPr>
            <p:cNvSpPr/>
            <p:nvPr/>
          </p:nvSpPr>
          <p:spPr>
            <a:xfrm>
              <a:off x="10552119" y="739831"/>
              <a:ext cx="25830" cy="48734"/>
            </a:xfrm>
            <a:custGeom>
              <a:avLst/>
              <a:gdLst/>
              <a:ahLst/>
              <a:cxnLst/>
              <a:rect l="l" t="t" r="r" b="b"/>
              <a:pathLst>
                <a:path w="46989" h="74930">
                  <a:moveTo>
                    <a:pt x="14377" y="1513"/>
                  </a:moveTo>
                  <a:lnTo>
                    <a:pt x="0" y="7566"/>
                  </a:lnTo>
                  <a:lnTo>
                    <a:pt x="28754" y="74921"/>
                  </a:lnTo>
                  <a:lnTo>
                    <a:pt x="46926" y="67354"/>
                  </a:lnTo>
                  <a:lnTo>
                    <a:pt x="45931" y="65084"/>
                  </a:lnTo>
                  <a:lnTo>
                    <a:pt x="32538" y="65084"/>
                  </a:lnTo>
                  <a:lnTo>
                    <a:pt x="9837" y="11350"/>
                  </a:lnTo>
                  <a:lnTo>
                    <a:pt x="13730" y="9792"/>
                  </a:lnTo>
                  <a:lnTo>
                    <a:pt x="12107" y="6053"/>
                  </a:lnTo>
                  <a:lnTo>
                    <a:pt x="15890" y="4540"/>
                  </a:lnTo>
                  <a:lnTo>
                    <a:pt x="14377" y="1513"/>
                  </a:lnTo>
                  <a:close/>
                </a:path>
                <a:path w="46989" h="74930">
                  <a:moveTo>
                    <a:pt x="17404" y="0"/>
                  </a:moveTo>
                  <a:lnTo>
                    <a:pt x="14377" y="1513"/>
                  </a:lnTo>
                  <a:lnTo>
                    <a:pt x="15890" y="4540"/>
                  </a:lnTo>
                  <a:lnTo>
                    <a:pt x="17404" y="8323"/>
                  </a:lnTo>
                  <a:lnTo>
                    <a:pt x="13730" y="9792"/>
                  </a:lnTo>
                  <a:lnTo>
                    <a:pt x="37078" y="63571"/>
                  </a:lnTo>
                  <a:lnTo>
                    <a:pt x="32538" y="65084"/>
                  </a:lnTo>
                  <a:lnTo>
                    <a:pt x="45931" y="65084"/>
                  </a:lnTo>
                  <a:lnTo>
                    <a:pt x="17404" y="0"/>
                  </a:lnTo>
                  <a:close/>
                </a:path>
                <a:path w="46989" h="74930">
                  <a:moveTo>
                    <a:pt x="15890" y="4540"/>
                  </a:moveTo>
                  <a:lnTo>
                    <a:pt x="12107" y="6053"/>
                  </a:lnTo>
                  <a:lnTo>
                    <a:pt x="13730" y="9792"/>
                  </a:lnTo>
                  <a:lnTo>
                    <a:pt x="17404" y="8323"/>
                  </a:lnTo>
                  <a:lnTo>
                    <a:pt x="15890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509">
              <a:extLst>
                <a:ext uri="{FF2B5EF4-FFF2-40B4-BE49-F238E27FC236}">
                  <a16:creationId xmlns:a16="http://schemas.microsoft.com/office/drawing/2014/main" id="{B880487D-9EFD-3E19-02A8-AF0EDEEA47AF}"/>
                </a:ext>
              </a:extLst>
            </p:cNvPr>
            <p:cNvSpPr/>
            <p:nvPr/>
          </p:nvSpPr>
          <p:spPr>
            <a:xfrm>
              <a:off x="10263808" y="578882"/>
              <a:ext cx="132640" cy="200718"/>
            </a:xfrm>
            <a:custGeom>
              <a:avLst/>
              <a:gdLst/>
              <a:ahLst/>
              <a:cxnLst/>
              <a:rect l="l" t="t" r="r" b="b"/>
              <a:pathLst>
                <a:path w="241300" h="308610">
                  <a:moveTo>
                    <a:pt x="236143" y="252004"/>
                  </a:moveTo>
                  <a:lnTo>
                    <a:pt x="236143" y="308008"/>
                  </a:lnTo>
                  <a:lnTo>
                    <a:pt x="240683" y="308008"/>
                  </a:lnTo>
                  <a:lnTo>
                    <a:pt x="240683" y="256544"/>
                  </a:lnTo>
                  <a:lnTo>
                    <a:pt x="238413" y="255031"/>
                  </a:lnTo>
                  <a:lnTo>
                    <a:pt x="236143" y="252004"/>
                  </a:lnTo>
                  <a:close/>
                </a:path>
                <a:path w="241300" h="308610">
                  <a:moveTo>
                    <a:pt x="240683" y="238384"/>
                  </a:moveTo>
                  <a:lnTo>
                    <a:pt x="236143" y="238384"/>
                  </a:lnTo>
                  <a:lnTo>
                    <a:pt x="236143" y="245194"/>
                  </a:lnTo>
                  <a:lnTo>
                    <a:pt x="240683" y="240654"/>
                  </a:lnTo>
                  <a:lnTo>
                    <a:pt x="240683" y="238384"/>
                  </a:lnTo>
                  <a:close/>
                </a:path>
                <a:path w="241300" h="308610">
                  <a:moveTo>
                    <a:pt x="240683" y="152869"/>
                  </a:moveTo>
                  <a:lnTo>
                    <a:pt x="236143" y="152869"/>
                  </a:lnTo>
                  <a:lnTo>
                    <a:pt x="236143" y="219467"/>
                  </a:lnTo>
                  <a:lnTo>
                    <a:pt x="240683" y="219467"/>
                  </a:lnTo>
                  <a:lnTo>
                    <a:pt x="240683" y="152869"/>
                  </a:lnTo>
                  <a:close/>
                </a:path>
                <a:path w="241300" h="308610">
                  <a:moveTo>
                    <a:pt x="240683" y="67354"/>
                  </a:moveTo>
                  <a:lnTo>
                    <a:pt x="236143" y="67354"/>
                  </a:lnTo>
                  <a:lnTo>
                    <a:pt x="236143" y="133952"/>
                  </a:lnTo>
                  <a:lnTo>
                    <a:pt x="240683" y="133952"/>
                  </a:lnTo>
                  <a:lnTo>
                    <a:pt x="240683" y="67354"/>
                  </a:lnTo>
                  <a:close/>
                </a:path>
                <a:path w="241300" h="308610">
                  <a:moveTo>
                    <a:pt x="240683" y="0"/>
                  </a:moveTo>
                  <a:lnTo>
                    <a:pt x="0" y="0"/>
                  </a:lnTo>
                  <a:lnTo>
                    <a:pt x="0" y="3026"/>
                  </a:lnTo>
                  <a:lnTo>
                    <a:pt x="236143" y="3026"/>
                  </a:lnTo>
                  <a:lnTo>
                    <a:pt x="236143" y="49194"/>
                  </a:lnTo>
                  <a:lnTo>
                    <a:pt x="240683" y="49194"/>
                  </a:lnTo>
                  <a:lnTo>
                    <a:pt x="240683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510">
              <a:extLst>
                <a:ext uri="{FF2B5EF4-FFF2-40B4-BE49-F238E27FC236}">
                  <a16:creationId xmlns:a16="http://schemas.microsoft.com/office/drawing/2014/main" id="{45C257FC-76C0-2EE1-CF26-A47565607357}"/>
                </a:ext>
              </a:extLst>
            </p:cNvPr>
            <p:cNvSpPr/>
            <p:nvPr/>
          </p:nvSpPr>
          <p:spPr>
            <a:xfrm>
              <a:off x="10263808" y="578390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3175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511">
              <a:extLst>
                <a:ext uri="{FF2B5EF4-FFF2-40B4-BE49-F238E27FC236}">
                  <a16:creationId xmlns:a16="http://schemas.microsoft.com/office/drawing/2014/main" id="{607C0AD7-613F-1E9F-1414-2BB10E9A8C62}"/>
                </a:ext>
              </a:extLst>
            </p:cNvPr>
            <p:cNvSpPr/>
            <p:nvPr/>
          </p:nvSpPr>
          <p:spPr>
            <a:xfrm>
              <a:off x="10263808" y="616783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3175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512">
              <a:extLst>
                <a:ext uri="{FF2B5EF4-FFF2-40B4-BE49-F238E27FC236}">
                  <a16:creationId xmlns:a16="http://schemas.microsoft.com/office/drawing/2014/main" id="{616AA4C5-5F4A-8D7F-F060-D886803A2EE6}"/>
                </a:ext>
              </a:extLst>
            </p:cNvPr>
            <p:cNvSpPr/>
            <p:nvPr/>
          </p:nvSpPr>
          <p:spPr>
            <a:xfrm>
              <a:off x="10263808" y="620229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513">
              <a:extLst>
                <a:ext uri="{FF2B5EF4-FFF2-40B4-BE49-F238E27FC236}">
                  <a16:creationId xmlns:a16="http://schemas.microsoft.com/office/drawing/2014/main" id="{CF2A5B5C-BC15-9089-1886-F2FE77EF5FD4}"/>
                </a:ext>
              </a:extLst>
            </p:cNvPr>
            <p:cNvSpPr/>
            <p:nvPr/>
          </p:nvSpPr>
          <p:spPr>
            <a:xfrm>
              <a:off x="10263808" y="613338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514">
              <a:extLst>
                <a:ext uri="{FF2B5EF4-FFF2-40B4-BE49-F238E27FC236}">
                  <a16:creationId xmlns:a16="http://schemas.microsoft.com/office/drawing/2014/main" id="{46418028-39F9-FAFE-8FB3-D4E60EFE4928}"/>
                </a:ext>
              </a:extLst>
            </p:cNvPr>
            <p:cNvSpPr/>
            <p:nvPr/>
          </p:nvSpPr>
          <p:spPr>
            <a:xfrm>
              <a:off x="10263808" y="672155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378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515">
              <a:extLst>
                <a:ext uri="{FF2B5EF4-FFF2-40B4-BE49-F238E27FC236}">
                  <a16:creationId xmlns:a16="http://schemas.microsoft.com/office/drawing/2014/main" id="{DE9D072E-F14E-A2A1-6CC8-C61F76831CA5}"/>
                </a:ext>
              </a:extLst>
            </p:cNvPr>
            <p:cNvSpPr/>
            <p:nvPr/>
          </p:nvSpPr>
          <p:spPr>
            <a:xfrm>
              <a:off x="10263808" y="675846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516">
              <a:extLst>
                <a:ext uri="{FF2B5EF4-FFF2-40B4-BE49-F238E27FC236}">
                  <a16:creationId xmlns:a16="http://schemas.microsoft.com/office/drawing/2014/main" id="{572BECEC-9284-5F33-F622-FD0BDC10A79C}"/>
                </a:ext>
              </a:extLst>
            </p:cNvPr>
            <p:cNvSpPr/>
            <p:nvPr/>
          </p:nvSpPr>
          <p:spPr>
            <a:xfrm>
              <a:off x="10263808" y="668464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517">
              <a:extLst>
                <a:ext uri="{FF2B5EF4-FFF2-40B4-BE49-F238E27FC236}">
                  <a16:creationId xmlns:a16="http://schemas.microsoft.com/office/drawing/2014/main" id="{FC6066D2-7BAF-73ED-1DB3-6CC46F4963FF}"/>
                </a:ext>
              </a:extLst>
            </p:cNvPr>
            <p:cNvSpPr/>
            <p:nvPr/>
          </p:nvSpPr>
          <p:spPr>
            <a:xfrm>
              <a:off x="10263808" y="727774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378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518">
              <a:extLst>
                <a:ext uri="{FF2B5EF4-FFF2-40B4-BE49-F238E27FC236}">
                  <a16:creationId xmlns:a16="http://schemas.microsoft.com/office/drawing/2014/main" id="{593D6F40-FC64-5EEC-3D4D-4C643D26083A}"/>
                </a:ext>
              </a:extLst>
            </p:cNvPr>
            <p:cNvSpPr/>
            <p:nvPr/>
          </p:nvSpPr>
          <p:spPr>
            <a:xfrm>
              <a:off x="10263808" y="731465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519">
              <a:extLst>
                <a:ext uri="{FF2B5EF4-FFF2-40B4-BE49-F238E27FC236}">
                  <a16:creationId xmlns:a16="http://schemas.microsoft.com/office/drawing/2014/main" id="{9AF88684-6932-6887-A679-94B5359D85FF}"/>
                </a:ext>
              </a:extLst>
            </p:cNvPr>
            <p:cNvSpPr/>
            <p:nvPr/>
          </p:nvSpPr>
          <p:spPr>
            <a:xfrm>
              <a:off x="10263808" y="724083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520">
              <a:extLst>
                <a:ext uri="{FF2B5EF4-FFF2-40B4-BE49-F238E27FC236}">
                  <a16:creationId xmlns:a16="http://schemas.microsoft.com/office/drawing/2014/main" id="{C9E5D483-8401-1BBD-D8D8-F069A1AA5AEF}"/>
                </a:ext>
              </a:extLst>
            </p:cNvPr>
            <p:cNvSpPr/>
            <p:nvPr/>
          </p:nvSpPr>
          <p:spPr>
            <a:xfrm>
              <a:off x="10393613" y="735402"/>
              <a:ext cx="2792" cy="10738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4540" y="0"/>
                  </a:moveTo>
                  <a:lnTo>
                    <a:pt x="0" y="4540"/>
                  </a:lnTo>
                  <a:lnTo>
                    <a:pt x="0" y="11350"/>
                  </a:lnTo>
                  <a:lnTo>
                    <a:pt x="2270" y="14376"/>
                  </a:lnTo>
                  <a:lnTo>
                    <a:pt x="4540" y="15890"/>
                  </a:lnTo>
                  <a:lnTo>
                    <a:pt x="454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522">
              <a:extLst>
                <a:ext uri="{FF2B5EF4-FFF2-40B4-BE49-F238E27FC236}">
                  <a16:creationId xmlns:a16="http://schemas.microsoft.com/office/drawing/2014/main" id="{0A550001-FBD4-02AF-9D4A-373EF67CAAFB}"/>
                </a:ext>
              </a:extLst>
            </p:cNvPr>
            <p:cNvSpPr/>
            <p:nvPr/>
          </p:nvSpPr>
          <p:spPr>
            <a:xfrm>
              <a:off x="10574165" y="676339"/>
              <a:ext cx="2094" cy="22302"/>
            </a:xfrm>
            <a:custGeom>
              <a:avLst/>
              <a:gdLst/>
              <a:ahLst/>
              <a:cxnLst/>
              <a:rect l="l" t="t" r="r" b="b"/>
              <a:pathLst>
                <a:path w="3810" h="34289">
                  <a:moveTo>
                    <a:pt x="3793" y="24213"/>
                  </a:moveTo>
                  <a:lnTo>
                    <a:pt x="1513" y="24213"/>
                  </a:lnTo>
                  <a:lnTo>
                    <a:pt x="756" y="27997"/>
                  </a:lnTo>
                  <a:lnTo>
                    <a:pt x="756" y="31023"/>
                  </a:lnTo>
                  <a:lnTo>
                    <a:pt x="0" y="34050"/>
                  </a:lnTo>
                  <a:lnTo>
                    <a:pt x="3793" y="34050"/>
                  </a:lnTo>
                  <a:lnTo>
                    <a:pt x="3793" y="24213"/>
                  </a:lnTo>
                  <a:close/>
                </a:path>
                <a:path w="3810" h="34289">
                  <a:moveTo>
                    <a:pt x="3793" y="0"/>
                  </a:moveTo>
                  <a:lnTo>
                    <a:pt x="756" y="0"/>
                  </a:lnTo>
                  <a:lnTo>
                    <a:pt x="756" y="1513"/>
                  </a:lnTo>
                  <a:lnTo>
                    <a:pt x="1513" y="3026"/>
                  </a:lnTo>
                  <a:lnTo>
                    <a:pt x="1513" y="4540"/>
                  </a:lnTo>
                  <a:lnTo>
                    <a:pt x="3793" y="4540"/>
                  </a:lnTo>
                  <a:lnTo>
                    <a:pt x="379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523">
              <a:extLst>
                <a:ext uri="{FF2B5EF4-FFF2-40B4-BE49-F238E27FC236}">
                  <a16:creationId xmlns:a16="http://schemas.microsoft.com/office/drawing/2014/main" id="{F9E745D9-11F3-68CE-8910-5035D7BE52A4}"/>
                </a:ext>
              </a:extLst>
            </p:cNvPr>
            <p:cNvSpPr/>
            <p:nvPr/>
          </p:nvSpPr>
          <p:spPr>
            <a:xfrm>
              <a:off x="10570006" y="676339"/>
              <a:ext cx="5236" cy="22302"/>
            </a:xfrm>
            <a:custGeom>
              <a:avLst/>
              <a:gdLst/>
              <a:ahLst/>
              <a:cxnLst/>
              <a:rect l="l" t="t" r="r" b="b"/>
              <a:pathLst>
                <a:path w="9525" h="34289">
                  <a:moveTo>
                    <a:pt x="9080" y="24213"/>
                  </a:moveTo>
                  <a:lnTo>
                    <a:pt x="1513" y="24213"/>
                  </a:lnTo>
                  <a:lnTo>
                    <a:pt x="756" y="27997"/>
                  </a:lnTo>
                  <a:lnTo>
                    <a:pt x="756" y="31023"/>
                  </a:lnTo>
                  <a:lnTo>
                    <a:pt x="0" y="34050"/>
                  </a:lnTo>
                  <a:lnTo>
                    <a:pt x="7567" y="34050"/>
                  </a:lnTo>
                  <a:lnTo>
                    <a:pt x="8323" y="31023"/>
                  </a:lnTo>
                  <a:lnTo>
                    <a:pt x="8323" y="27997"/>
                  </a:lnTo>
                  <a:lnTo>
                    <a:pt x="9080" y="24213"/>
                  </a:lnTo>
                  <a:close/>
                </a:path>
                <a:path w="9525" h="34289">
                  <a:moveTo>
                    <a:pt x="8323" y="0"/>
                  </a:moveTo>
                  <a:lnTo>
                    <a:pt x="756" y="0"/>
                  </a:lnTo>
                  <a:lnTo>
                    <a:pt x="756" y="3026"/>
                  </a:lnTo>
                  <a:lnTo>
                    <a:pt x="1513" y="4540"/>
                  </a:lnTo>
                  <a:lnTo>
                    <a:pt x="9080" y="4540"/>
                  </a:lnTo>
                  <a:lnTo>
                    <a:pt x="9080" y="3026"/>
                  </a:lnTo>
                  <a:lnTo>
                    <a:pt x="8323" y="1513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524">
              <a:extLst>
                <a:ext uri="{FF2B5EF4-FFF2-40B4-BE49-F238E27FC236}">
                  <a16:creationId xmlns:a16="http://schemas.microsoft.com/office/drawing/2014/main" id="{23D4771D-7E42-9F3B-75B7-75A2B592FE0F}"/>
                </a:ext>
              </a:extLst>
            </p:cNvPr>
            <p:cNvSpPr/>
            <p:nvPr/>
          </p:nvSpPr>
          <p:spPr>
            <a:xfrm>
              <a:off x="10500530" y="685689"/>
              <a:ext cx="73650" cy="0"/>
            </a:xfrm>
            <a:custGeom>
              <a:avLst/>
              <a:gdLst/>
              <a:ahLst/>
              <a:cxnLst/>
              <a:rect l="l" t="t" r="r" b="b"/>
              <a:pathLst>
                <a:path w="133985">
                  <a:moveTo>
                    <a:pt x="0" y="0"/>
                  </a:moveTo>
                  <a:lnTo>
                    <a:pt x="133957" y="0"/>
                  </a:lnTo>
                </a:path>
              </a:pathLst>
            </a:custGeom>
            <a:ln w="454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527">
              <a:extLst>
                <a:ext uri="{FF2B5EF4-FFF2-40B4-BE49-F238E27FC236}">
                  <a16:creationId xmlns:a16="http://schemas.microsoft.com/office/drawing/2014/main" id="{58E791AF-2CC7-2699-4FF7-F40B8F0B6995}"/>
                </a:ext>
              </a:extLst>
            </p:cNvPr>
            <p:cNvSpPr/>
            <p:nvPr/>
          </p:nvSpPr>
          <p:spPr>
            <a:xfrm>
              <a:off x="10702323" y="602012"/>
              <a:ext cx="228629" cy="37583"/>
            </a:xfrm>
            <a:custGeom>
              <a:avLst/>
              <a:gdLst/>
              <a:ahLst/>
              <a:cxnLst/>
              <a:rect l="l" t="t" r="r" b="b"/>
              <a:pathLst>
                <a:path w="415925" h="57785">
                  <a:moveTo>
                    <a:pt x="415483" y="43897"/>
                  </a:moveTo>
                  <a:lnTo>
                    <a:pt x="413970" y="43897"/>
                  </a:lnTo>
                  <a:lnTo>
                    <a:pt x="413970" y="52977"/>
                  </a:lnTo>
                  <a:lnTo>
                    <a:pt x="413162" y="57517"/>
                  </a:lnTo>
                  <a:lnTo>
                    <a:pt x="415483" y="57517"/>
                  </a:lnTo>
                  <a:lnTo>
                    <a:pt x="415483" y="43897"/>
                  </a:lnTo>
                  <a:close/>
                </a:path>
                <a:path w="415925" h="57785">
                  <a:moveTo>
                    <a:pt x="706" y="43897"/>
                  </a:moveTo>
                  <a:lnTo>
                    <a:pt x="0" y="43897"/>
                  </a:lnTo>
                  <a:lnTo>
                    <a:pt x="706" y="48437"/>
                  </a:lnTo>
                  <a:lnTo>
                    <a:pt x="706" y="43897"/>
                  </a:lnTo>
                  <a:close/>
                </a:path>
                <a:path w="415925" h="57785">
                  <a:moveTo>
                    <a:pt x="415483" y="0"/>
                  </a:moveTo>
                  <a:lnTo>
                    <a:pt x="411649" y="0"/>
                  </a:lnTo>
                  <a:lnTo>
                    <a:pt x="413162" y="7566"/>
                  </a:lnTo>
                  <a:lnTo>
                    <a:pt x="413970" y="15900"/>
                  </a:lnTo>
                  <a:lnTo>
                    <a:pt x="413970" y="24223"/>
                  </a:lnTo>
                  <a:lnTo>
                    <a:pt x="415483" y="24223"/>
                  </a:lnTo>
                  <a:lnTo>
                    <a:pt x="41548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528">
              <a:extLst>
                <a:ext uri="{FF2B5EF4-FFF2-40B4-BE49-F238E27FC236}">
                  <a16:creationId xmlns:a16="http://schemas.microsoft.com/office/drawing/2014/main" id="{65CB8E2B-4E11-F1DC-6EB9-F1F0DB22838E}"/>
                </a:ext>
              </a:extLst>
            </p:cNvPr>
            <p:cNvSpPr/>
            <p:nvPr/>
          </p:nvSpPr>
          <p:spPr>
            <a:xfrm>
              <a:off x="10702711" y="602012"/>
              <a:ext cx="227232" cy="37583"/>
            </a:xfrm>
            <a:custGeom>
              <a:avLst/>
              <a:gdLst/>
              <a:ahLst/>
              <a:cxnLst/>
              <a:rect l="l" t="t" r="r" b="b"/>
              <a:pathLst>
                <a:path w="413385" h="57785">
                  <a:moveTo>
                    <a:pt x="413263" y="43897"/>
                  </a:moveTo>
                  <a:lnTo>
                    <a:pt x="405696" y="43897"/>
                  </a:lnTo>
                  <a:lnTo>
                    <a:pt x="405696" y="52977"/>
                  </a:lnTo>
                  <a:lnTo>
                    <a:pt x="404889" y="57517"/>
                  </a:lnTo>
                  <a:lnTo>
                    <a:pt x="412456" y="57517"/>
                  </a:lnTo>
                  <a:lnTo>
                    <a:pt x="413263" y="52977"/>
                  </a:lnTo>
                  <a:lnTo>
                    <a:pt x="413263" y="43897"/>
                  </a:lnTo>
                  <a:close/>
                </a:path>
                <a:path w="413385" h="57785">
                  <a:moveTo>
                    <a:pt x="7567" y="43897"/>
                  </a:moveTo>
                  <a:lnTo>
                    <a:pt x="0" y="43897"/>
                  </a:lnTo>
                  <a:lnTo>
                    <a:pt x="0" y="48437"/>
                  </a:lnTo>
                  <a:lnTo>
                    <a:pt x="2320" y="57517"/>
                  </a:lnTo>
                  <a:lnTo>
                    <a:pt x="8374" y="57517"/>
                  </a:lnTo>
                  <a:lnTo>
                    <a:pt x="8374" y="52977"/>
                  </a:lnTo>
                  <a:lnTo>
                    <a:pt x="7567" y="48437"/>
                  </a:lnTo>
                  <a:lnTo>
                    <a:pt x="7567" y="43897"/>
                  </a:lnTo>
                  <a:close/>
                </a:path>
                <a:path w="413385" h="57785">
                  <a:moveTo>
                    <a:pt x="410943" y="0"/>
                  </a:moveTo>
                  <a:lnTo>
                    <a:pt x="403376" y="0"/>
                  </a:lnTo>
                  <a:lnTo>
                    <a:pt x="404889" y="7566"/>
                  </a:lnTo>
                  <a:lnTo>
                    <a:pt x="405696" y="15900"/>
                  </a:lnTo>
                  <a:lnTo>
                    <a:pt x="405696" y="24223"/>
                  </a:lnTo>
                  <a:lnTo>
                    <a:pt x="413263" y="24223"/>
                  </a:lnTo>
                  <a:lnTo>
                    <a:pt x="413263" y="15900"/>
                  </a:lnTo>
                  <a:lnTo>
                    <a:pt x="412456" y="7566"/>
                  </a:lnTo>
                  <a:lnTo>
                    <a:pt x="410943" y="0"/>
                  </a:lnTo>
                  <a:close/>
                </a:path>
                <a:path w="413385" h="57785">
                  <a:moveTo>
                    <a:pt x="10593" y="0"/>
                  </a:moveTo>
                  <a:lnTo>
                    <a:pt x="4540" y="0"/>
                  </a:lnTo>
                  <a:lnTo>
                    <a:pt x="0" y="21953"/>
                  </a:lnTo>
                  <a:lnTo>
                    <a:pt x="0" y="24223"/>
                  </a:lnTo>
                  <a:lnTo>
                    <a:pt x="7567" y="24223"/>
                  </a:lnTo>
                  <a:lnTo>
                    <a:pt x="8374" y="15900"/>
                  </a:lnTo>
                  <a:lnTo>
                    <a:pt x="9080" y="7566"/>
                  </a:lnTo>
                  <a:lnTo>
                    <a:pt x="1059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529">
              <a:extLst>
                <a:ext uri="{FF2B5EF4-FFF2-40B4-BE49-F238E27FC236}">
                  <a16:creationId xmlns:a16="http://schemas.microsoft.com/office/drawing/2014/main" id="{A5638801-7A1F-3D29-D1A8-A125D667D7A8}"/>
                </a:ext>
              </a:extLst>
            </p:cNvPr>
            <p:cNvSpPr/>
            <p:nvPr/>
          </p:nvSpPr>
          <p:spPr>
            <a:xfrm>
              <a:off x="10704375" y="624165"/>
              <a:ext cx="225139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0" y="0"/>
                  </a:moveTo>
                  <a:lnTo>
                    <a:pt x="409429" y="0"/>
                  </a:lnTo>
                </a:path>
              </a:pathLst>
            </a:custGeom>
            <a:ln w="454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530">
              <a:extLst>
                <a:ext uri="{FF2B5EF4-FFF2-40B4-BE49-F238E27FC236}">
                  <a16:creationId xmlns:a16="http://schemas.microsoft.com/office/drawing/2014/main" id="{E6806990-6492-08F5-62B0-D51A4EEF8936}"/>
                </a:ext>
              </a:extLst>
            </p:cNvPr>
            <p:cNvSpPr/>
            <p:nvPr/>
          </p:nvSpPr>
          <p:spPr>
            <a:xfrm>
              <a:off x="10701880" y="617767"/>
              <a:ext cx="228978" cy="12803"/>
            </a:xfrm>
            <a:custGeom>
              <a:avLst/>
              <a:gdLst/>
              <a:ahLst/>
              <a:cxnLst/>
              <a:rect l="l" t="t" r="r" b="b"/>
              <a:pathLst>
                <a:path w="416560" h="19685">
                  <a:moveTo>
                    <a:pt x="416290" y="0"/>
                  </a:moveTo>
                  <a:lnTo>
                    <a:pt x="1513" y="0"/>
                  </a:lnTo>
                  <a:lnTo>
                    <a:pt x="0" y="3783"/>
                  </a:lnTo>
                  <a:lnTo>
                    <a:pt x="0" y="16646"/>
                  </a:lnTo>
                  <a:lnTo>
                    <a:pt x="807" y="19673"/>
                  </a:lnTo>
                  <a:lnTo>
                    <a:pt x="416290" y="19673"/>
                  </a:lnTo>
                  <a:lnTo>
                    <a:pt x="416290" y="12106"/>
                  </a:lnTo>
                  <a:lnTo>
                    <a:pt x="4540" y="12106"/>
                  </a:lnTo>
                  <a:lnTo>
                    <a:pt x="4540" y="7566"/>
                  </a:lnTo>
                  <a:lnTo>
                    <a:pt x="807" y="7566"/>
                  </a:lnTo>
                  <a:lnTo>
                    <a:pt x="807" y="3783"/>
                  </a:lnTo>
                  <a:lnTo>
                    <a:pt x="416290" y="3783"/>
                  </a:lnTo>
                  <a:lnTo>
                    <a:pt x="416290" y="0"/>
                  </a:lnTo>
                  <a:close/>
                </a:path>
                <a:path w="416560" h="19685">
                  <a:moveTo>
                    <a:pt x="416290" y="3783"/>
                  </a:moveTo>
                  <a:lnTo>
                    <a:pt x="807" y="3783"/>
                  </a:lnTo>
                  <a:lnTo>
                    <a:pt x="807" y="7566"/>
                  </a:lnTo>
                  <a:lnTo>
                    <a:pt x="413970" y="7566"/>
                  </a:lnTo>
                  <a:lnTo>
                    <a:pt x="413970" y="12106"/>
                  </a:lnTo>
                  <a:lnTo>
                    <a:pt x="416290" y="12106"/>
                  </a:lnTo>
                  <a:lnTo>
                    <a:pt x="416290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531">
              <a:extLst>
                <a:ext uri="{FF2B5EF4-FFF2-40B4-BE49-F238E27FC236}">
                  <a16:creationId xmlns:a16="http://schemas.microsoft.com/office/drawing/2014/main" id="{18D8C8A0-7C2A-DDD1-A8A7-9A1E0032B724}"/>
                </a:ext>
              </a:extLst>
            </p:cNvPr>
            <p:cNvSpPr/>
            <p:nvPr/>
          </p:nvSpPr>
          <p:spPr>
            <a:xfrm>
              <a:off x="10795053" y="459272"/>
              <a:ext cx="26528" cy="22715"/>
            </a:xfrm>
            <a:custGeom>
              <a:avLst/>
              <a:gdLst/>
              <a:ahLst/>
              <a:cxnLst/>
              <a:rect l="l" t="t" r="r" b="b"/>
              <a:pathLst>
                <a:path w="48260" h="34925">
                  <a:moveTo>
                    <a:pt x="0" y="0"/>
                  </a:moveTo>
                  <a:lnTo>
                    <a:pt x="47723" y="0"/>
                  </a:lnTo>
                  <a:lnTo>
                    <a:pt x="47723" y="34817"/>
                  </a:lnTo>
                  <a:lnTo>
                    <a:pt x="0" y="34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532">
              <a:extLst>
                <a:ext uri="{FF2B5EF4-FFF2-40B4-BE49-F238E27FC236}">
                  <a16:creationId xmlns:a16="http://schemas.microsoft.com/office/drawing/2014/main" id="{B8C5D3B9-FC70-3F2D-0A25-39CA9DFE2DD2}"/>
                </a:ext>
              </a:extLst>
            </p:cNvPr>
            <p:cNvSpPr/>
            <p:nvPr/>
          </p:nvSpPr>
          <p:spPr>
            <a:xfrm>
              <a:off x="10795053" y="452874"/>
              <a:ext cx="26528" cy="37170"/>
            </a:xfrm>
            <a:custGeom>
              <a:avLst/>
              <a:gdLst/>
              <a:ahLst/>
              <a:cxnLst/>
              <a:rect l="l" t="t" r="r" b="b"/>
              <a:pathLst>
                <a:path w="48260" h="57150">
                  <a:moveTo>
                    <a:pt x="47723" y="52220"/>
                  </a:moveTo>
                  <a:lnTo>
                    <a:pt x="0" y="52220"/>
                  </a:lnTo>
                  <a:lnTo>
                    <a:pt x="0" y="56760"/>
                  </a:lnTo>
                  <a:lnTo>
                    <a:pt x="47723" y="56760"/>
                  </a:lnTo>
                  <a:lnTo>
                    <a:pt x="47723" y="52220"/>
                  </a:lnTo>
                  <a:close/>
                </a:path>
                <a:path w="48260" h="57150">
                  <a:moveTo>
                    <a:pt x="47723" y="0"/>
                  </a:moveTo>
                  <a:lnTo>
                    <a:pt x="0" y="0"/>
                  </a:lnTo>
                  <a:lnTo>
                    <a:pt x="0" y="2270"/>
                  </a:lnTo>
                  <a:lnTo>
                    <a:pt x="47723" y="2270"/>
                  </a:lnTo>
                  <a:lnTo>
                    <a:pt x="4772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533">
              <a:extLst>
                <a:ext uri="{FF2B5EF4-FFF2-40B4-BE49-F238E27FC236}">
                  <a16:creationId xmlns:a16="http://schemas.microsoft.com/office/drawing/2014/main" id="{808ACA1C-154A-AC8C-BDCF-46C5DF4A2AB5}"/>
                </a:ext>
              </a:extLst>
            </p:cNvPr>
            <p:cNvSpPr/>
            <p:nvPr/>
          </p:nvSpPr>
          <p:spPr>
            <a:xfrm>
              <a:off x="10795053" y="454351"/>
              <a:ext cx="26528" cy="35930"/>
            </a:xfrm>
            <a:custGeom>
              <a:avLst/>
              <a:gdLst/>
              <a:ahLst/>
              <a:cxnLst/>
              <a:rect l="l" t="t" r="r" b="b"/>
              <a:pathLst>
                <a:path w="48260" h="55244">
                  <a:moveTo>
                    <a:pt x="47723" y="54490"/>
                  </a:moveTo>
                  <a:lnTo>
                    <a:pt x="0" y="54490"/>
                  </a:lnTo>
                  <a:lnTo>
                    <a:pt x="0" y="55247"/>
                  </a:lnTo>
                  <a:lnTo>
                    <a:pt x="47723" y="55247"/>
                  </a:lnTo>
                  <a:lnTo>
                    <a:pt x="47723" y="54490"/>
                  </a:lnTo>
                  <a:close/>
                </a:path>
                <a:path w="48260" h="55244">
                  <a:moveTo>
                    <a:pt x="47723" y="42384"/>
                  </a:moveTo>
                  <a:lnTo>
                    <a:pt x="0" y="42384"/>
                  </a:lnTo>
                  <a:lnTo>
                    <a:pt x="0" y="49950"/>
                  </a:lnTo>
                  <a:lnTo>
                    <a:pt x="47723" y="49950"/>
                  </a:lnTo>
                  <a:lnTo>
                    <a:pt x="47723" y="42384"/>
                  </a:lnTo>
                  <a:close/>
                </a:path>
                <a:path w="48260" h="55244">
                  <a:moveTo>
                    <a:pt x="47723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47723" y="7566"/>
                  </a:lnTo>
                  <a:lnTo>
                    <a:pt x="4772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534">
              <a:extLst>
                <a:ext uri="{FF2B5EF4-FFF2-40B4-BE49-F238E27FC236}">
                  <a16:creationId xmlns:a16="http://schemas.microsoft.com/office/drawing/2014/main" id="{D110DF45-81F7-962D-0699-E1B3B5D00718}"/>
                </a:ext>
              </a:extLst>
            </p:cNvPr>
            <p:cNvSpPr/>
            <p:nvPr/>
          </p:nvSpPr>
          <p:spPr>
            <a:xfrm>
              <a:off x="10473487" y="108837"/>
              <a:ext cx="16405" cy="497665"/>
            </a:xfrm>
            <a:custGeom>
              <a:avLst/>
              <a:gdLst/>
              <a:ahLst/>
              <a:cxnLst/>
              <a:rect l="l" t="t" r="r" b="b"/>
              <a:pathLst>
                <a:path w="29845" h="765175">
                  <a:moveTo>
                    <a:pt x="27251" y="506268"/>
                  </a:moveTo>
                  <a:lnTo>
                    <a:pt x="2270" y="506268"/>
                  </a:lnTo>
                  <a:lnTo>
                    <a:pt x="0" y="765082"/>
                  </a:lnTo>
                  <a:lnTo>
                    <a:pt x="4540" y="762812"/>
                  </a:lnTo>
                  <a:lnTo>
                    <a:pt x="2270" y="759029"/>
                  </a:lnTo>
                  <a:lnTo>
                    <a:pt x="1513" y="755246"/>
                  </a:lnTo>
                  <a:lnTo>
                    <a:pt x="1513" y="751462"/>
                  </a:lnTo>
                  <a:lnTo>
                    <a:pt x="2589" y="743860"/>
                  </a:lnTo>
                  <a:lnTo>
                    <a:pt x="5580" y="737180"/>
                  </a:lnTo>
                  <a:lnTo>
                    <a:pt x="10132" y="731777"/>
                  </a:lnTo>
                  <a:lnTo>
                    <a:pt x="15890" y="728005"/>
                  </a:lnTo>
                  <a:lnTo>
                    <a:pt x="15890" y="659894"/>
                  </a:lnTo>
                  <a:lnTo>
                    <a:pt x="16850" y="645315"/>
                  </a:lnTo>
                  <a:lnTo>
                    <a:pt x="19584" y="631230"/>
                  </a:lnTo>
                  <a:lnTo>
                    <a:pt x="23880" y="617854"/>
                  </a:lnTo>
                  <a:lnTo>
                    <a:pt x="29521" y="605403"/>
                  </a:lnTo>
                  <a:lnTo>
                    <a:pt x="27251" y="506268"/>
                  </a:lnTo>
                  <a:close/>
                </a:path>
                <a:path w="29845" h="765175">
                  <a:moveTo>
                    <a:pt x="24981" y="429833"/>
                  </a:moveTo>
                  <a:lnTo>
                    <a:pt x="3026" y="429833"/>
                  </a:lnTo>
                  <a:lnTo>
                    <a:pt x="2270" y="486594"/>
                  </a:lnTo>
                  <a:lnTo>
                    <a:pt x="26494" y="486594"/>
                  </a:lnTo>
                  <a:lnTo>
                    <a:pt x="24981" y="429833"/>
                  </a:lnTo>
                  <a:close/>
                </a:path>
                <a:path w="29845" h="765175">
                  <a:moveTo>
                    <a:pt x="13620" y="0"/>
                  </a:moveTo>
                  <a:lnTo>
                    <a:pt x="6810" y="0"/>
                  </a:lnTo>
                  <a:lnTo>
                    <a:pt x="3026" y="410160"/>
                  </a:lnTo>
                  <a:lnTo>
                    <a:pt x="24224" y="410160"/>
                  </a:lnTo>
                  <a:lnTo>
                    <a:pt x="1362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535">
              <a:extLst>
                <a:ext uri="{FF2B5EF4-FFF2-40B4-BE49-F238E27FC236}">
                  <a16:creationId xmlns:a16="http://schemas.microsoft.com/office/drawing/2014/main" id="{CC6F122A-31E5-3AAC-BB16-FE26A6602E0F}"/>
                </a:ext>
              </a:extLst>
            </p:cNvPr>
            <p:cNvSpPr/>
            <p:nvPr/>
          </p:nvSpPr>
          <p:spPr>
            <a:xfrm>
              <a:off x="10477231" y="102931"/>
              <a:ext cx="19198" cy="391937"/>
            </a:xfrm>
            <a:custGeom>
              <a:avLst/>
              <a:gdLst/>
              <a:ahLst/>
              <a:cxnLst/>
              <a:rect l="l" t="t" r="r" b="b"/>
              <a:pathLst>
                <a:path w="34925" h="602614">
                  <a:moveTo>
                    <a:pt x="32548" y="515348"/>
                  </a:moveTo>
                  <a:lnTo>
                    <a:pt x="28008" y="515348"/>
                  </a:lnTo>
                  <a:lnTo>
                    <a:pt x="30278" y="602376"/>
                  </a:lnTo>
                  <a:lnTo>
                    <a:pt x="31791" y="600106"/>
                  </a:lnTo>
                  <a:lnTo>
                    <a:pt x="33305" y="598593"/>
                  </a:lnTo>
                  <a:lnTo>
                    <a:pt x="34818" y="596323"/>
                  </a:lnTo>
                  <a:lnTo>
                    <a:pt x="33305" y="539562"/>
                  </a:lnTo>
                  <a:lnTo>
                    <a:pt x="32548" y="515348"/>
                  </a:lnTo>
                  <a:close/>
                </a:path>
                <a:path w="34925" h="602614">
                  <a:moveTo>
                    <a:pt x="29521" y="421510"/>
                  </a:moveTo>
                  <a:lnTo>
                    <a:pt x="29521" y="438914"/>
                  </a:lnTo>
                  <a:lnTo>
                    <a:pt x="25738" y="438914"/>
                  </a:lnTo>
                  <a:lnTo>
                    <a:pt x="27251" y="495675"/>
                  </a:lnTo>
                  <a:lnTo>
                    <a:pt x="31791" y="495675"/>
                  </a:lnTo>
                  <a:lnTo>
                    <a:pt x="29521" y="421510"/>
                  </a:lnTo>
                  <a:close/>
                </a:path>
                <a:path w="34925" h="602614">
                  <a:moveTo>
                    <a:pt x="14387" y="3026"/>
                  </a:moveTo>
                  <a:lnTo>
                    <a:pt x="24981" y="419240"/>
                  </a:lnTo>
                  <a:lnTo>
                    <a:pt x="28765" y="419240"/>
                  </a:lnTo>
                  <a:lnTo>
                    <a:pt x="15144" y="3732"/>
                  </a:lnTo>
                  <a:lnTo>
                    <a:pt x="14387" y="3026"/>
                  </a:lnTo>
                  <a:close/>
                </a:path>
                <a:path w="34925" h="602614">
                  <a:moveTo>
                    <a:pt x="0" y="0"/>
                  </a:moveTo>
                  <a:lnTo>
                    <a:pt x="0" y="1513"/>
                  </a:lnTo>
                  <a:lnTo>
                    <a:pt x="6810" y="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536">
              <a:extLst>
                <a:ext uri="{FF2B5EF4-FFF2-40B4-BE49-F238E27FC236}">
                  <a16:creationId xmlns:a16="http://schemas.microsoft.com/office/drawing/2014/main" id="{C1775708-B69B-5F2A-FBA1-F5EA2D5331AB}"/>
                </a:ext>
              </a:extLst>
            </p:cNvPr>
            <p:cNvSpPr/>
            <p:nvPr/>
          </p:nvSpPr>
          <p:spPr>
            <a:xfrm>
              <a:off x="10477231" y="103915"/>
              <a:ext cx="16755" cy="398958"/>
            </a:xfrm>
            <a:custGeom>
              <a:avLst/>
              <a:gdLst/>
              <a:ahLst/>
              <a:cxnLst/>
              <a:rect l="l" t="t" r="r" b="b"/>
              <a:pathLst>
                <a:path w="30479" h="613410">
                  <a:moveTo>
                    <a:pt x="28008" y="513835"/>
                  </a:moveTo>
                  <a:lnTo>
                    <a:pt x="20441" y="513835"/>
                  </a:lnTo>
                  <a:lnTo>
                    <a:pt x="22711" y="612970"/>
                  </a:lnTo>
                  <a:lnTo>
                    <a:pt x="24981" y="608430"/>
                  </a:lnTo>
                  <a:lnTo>
                    <a:pt x="27251" y="604646"/>
                  </a:lnTo>
                  <a:lnTo>
                    <a:pt x="30278" y="600863"/>
                  </a:lnTo>
                  <a:lnTo>
                    <a:pt x="28008" y="513835"/>
                  </a:lnTo>
                  <a:close/>
                </a:path>
                <a:path w="30479" h="613410">
                  <a:moveTo>
                    <a:pt x="25738" y="437400"/>
                  </a:moveTo>
                  <a:lnTo>
                    <a:pt x="18171" y="437400"/>
                  </a:lnTo>
                  <a:lnTo>
                    <a:pt x="19684" y="494161"/>
                  </a:lnTo>
                  <a:lnTo>
                    <a:pt x="27251" y="494161"/>
                  </a:lnTo>
                  <a:lnTo>
                    <a:pt x="25738" y="437400"/>
                  </a:lnTo>
                  <a:close/>
                </a:path>
                <a:path w="30479" h="613410">
                  <a:moveTo>
                    <a:pt x="6810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6810" y="7566"/>
                  </a:lnTo>
                  <a:lnTo>
                    <a:pt x="17414" y="417727"/>
                  </a:lnTo>
                  <a:lnTo>
                    <a:pt x="24981" y="417727"/>
                  </a:lnTo>
                  <a:lnTo>
                    <a:pt x="14387" y="1513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537">
              <a:extLst>
                <a:ext uri="{FF2B5EF4-FFF2-40B4-BE49-F238E27FC236}">
                  <a16:creationId xmlns:a16="http://schemas.microsoft.com/office/drawing/2014/main" id="{BCD9E0DC-B8BA-D92E-D082-36D0A4484795}"/>
                </a:ext>
              </a:extLst>
            </p:cNvPr>
            <p:cNvSpPr/>
            <p:nvPr/>
          </p:nvSpPr>
          <p:spPr>
            <a:xfrm>
              <a:off x="10475151" y="380524"/>
              <a:ext cx="14311" cy="3304"/>
            </a:xfrm>
            <a:custGeom>
              <a:avLst/>
              <a:gdLst/>
              <a:ahLst/>
              <a:cxnLst/>
              <a:rect l="l" t="t" r="r" b="b"/>
              <a:pathLst>
                <a:path w="26035" h="5080">
                  <a:moveTo>
                    <a:pt x="25738" y="4540"/>
                  </a:moveTo>
                  <a:lnTo>
                    <a:pt x="0" y="4540"/>
                  </a:lnTo>
                  <a:lnTo>
                    <a:pt x="0" y="0"/>
                  </a:lnTo>
                  <a:lnTo>
                    <a:pt x="25738" y="0"/>
                  </a:lnTo>
                  <a:lnTo>
                    <a:pt x="25738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538">
              <a:extLst>
                <a:ext uri="{FF2B5EF4-FFF2-40B4-BE49-F238E27FC236}">
                  <a16:creationId xmlns:a16="http://schemas.microsoft.com/office/drawing/2014/main" id="{70FD8DBC-78B5-974F-3547-3718C9909C81}"/>
                </a:ext>
              </a:extLst>
            </p:cNvPr>
            <p:cNvSpPr/>
            <p:nvPr/>
          </p:nvSpPr>
          <p:spPr>
            <a:xfrm>
              <a:off x="10475151" y="375602"/>
              <a:ext cx="18500" cy="12803"/>
            </a:xfrm>
            <a:custGeom>
              <a:avLst/>
              <a:gdLst/>
              <a:ahLst/>
              <a:cxnLst/>
              <a:rect l="l" t="t" r="r" b="b"/>
              <a:pathLst>
                <a:path w="33654" h="19685">
                  <a:moveTo>
                    <a:pt x="32548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25738" y="7566"/>
                  </a:lnTo>
                  <a:lnTo>
                    <a:pt x="25738" y="12106"/>
                  </a:lnTo>
                  <a:lnTo>
                    <a:pt x="0" y="12106"/>
                  </a:lnTo>
                  <a:lnTo>
                    <a:pt x="0" y="19673"/>
                  </a:lnTo>
                  <a:lnTo>
                    <a:pt x="33305" y="19673"/>
                  </a:lnTo>
                  <a:lnTo>
                    <a:pt x="33305" y="2270"/>
                  </a:lnTo>
                  <a:lnTo>
                    <a:pt x="32548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539">
              <a:extLst>
                <a:ext uri="{FF2B5EF4-FFF2-40B4-BE49-F238E27FC236}">
                  <a16:creationId xmlns:a16="http://schemas.microsoft.com/office/drawing/2014/main" id="{892A3F4C-EF73-61C1-F9C0-5796D88F089B}"/>
                </a:ext>
              </a:extLst>
            </p:cNvPr>
            <p:cNvSpPr/>
            <p:nvPr/>
          </p:nvSpPr>
          <p:spPr>
            <a:xfrm>
              <a:off x="10474735" y="430236"/>
              <a:ext cx="16755" cy="3304"/>
            </a:xfrm>
            <a:custGeom>
              <a:avLst/>
              <a:gdLst/>
              <a:ahLst/>
              <a:cxnLst/>
              <a:rect l="l" t="t" r="r" b="b"/>
              <a:pathLst>
                <a:path w="30479" h="5080">
                  <a:moveTo>
                    <a:pt x="30278" y="4540"/>
                  </a:moveTo>
                  <a:lnTo>
                    <a:pt x="0" y="4540"/>
                  </a:lnTo>
                  <a:lnTo>
                    <a:pt x="0" y="0"/>
                  </a:lnTo>
                  <a:lnTo>
                    <a:pt x="30278" y="0"/>
                  </a:lnTo>
                  <a:lnTo>
                    <a:pt x="30278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540">
              <a:extLst>
                <a:ext uri="{FF2B5EF4-FFF2-40B4-BE49-F238E27FC236}">
                  <a16:creationId xmlns:a16="http://schemas.microsoft.com/office/drawing/2014/main" id="{2E118501-5DC8-5F1E-F465-9BF9E9666CBA}"/>
                </a:ext>
              </a:extLst>
            </p:cNvPr>
            <p:cNvSpPr/>
            <p:nvPr/>
          </p:nvSpPr>
          <p:spPr>
            <a:xfrm>
              <a:off x="10474735" y="425315"/>
              <a:ext cx="20594" cy="12803"/>
            </a:xfrm>
            <a:custGeom>
              <a:avLst/>
              <a:gdLst/>
              <a:ahLst/>
              <a:cxnLst/>
              <a:rect l="l" t="t" r="r" b="b"/>
              <a:pathLst>
                <a:path w="37464" h="19685">
                  <a:moveTo>
                    <a:pt x="36332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30278" y="7566"/>
                  </a:lnTo>
                  <a:lnTo>
                    <a:pt x="30278" y="12106"/>
                  </a:lnTo>
                  <a:lnTo>
                    <a:pt x="0" y="12106"/>
                  </a:lnTo>
                  <a:lnTo>
                    <a:pt x="0" y="19673"/>
                  </a:lnTo>
                  <a:lnTo>
                    <a:pt x="37088" y="19673"/>
                  </a:lnTo>
                  <a:lnTo>
                    <a:pt x="36332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541">
              <a:extLst>
                <a:ext uri="{FF2B5EF4-FFF2-40B4-BE49-F238E27FC236}">
                  <a16:creationId xmlns:a16="http://schemas.microsoft.com/office/drawing/2014/main" id="{CCED2F97-4E05-F9CD-911A-8FE2F6FCD8E6}"/>
                </a:ext>
              </a:extLst>
            </p:cNvPr>
            <p:cNvSpPr/>
            <p:nvPr/>
          </p:nvSpPr>
          <p:spPr>
            <a:xfrm>
              <a:off x="10492627" y="518835"/>
              <a:ext cx="2792" cy="18997"/>
            </a:xfrm>
            <a:custGeom>
              <a:avLst/>
              <a:gdLst/>
              <a:ahLst/>
              <a:cxnLst/>
              <a:rect l="l" t="t" r="r" b="b"/>
              <a:pathLst>
                <a:path w="5079" h="29210">
                  <a:moveTo>
                    <a:pt x="4540" y="0"/>
                  </a:moveTo>
                  <a:lnTo>
                    <a:pt x="2553" y="6940"/>
                  </a:lnTo>
                  <a:lnTo>
                    <a:pt x="1135" y="14093"/>
                  </a:lnTo>
                  <a:lnTo>
                    <a:pt x="283" y="21387"/>
                  </a:lnTo>
                  <a:lnTo>
                    <a:pt x="0" y="28753"/>
                  </a:lnTo>
                  <a:lnTo>
                    <a:pt x="4540" y="0"/>
                  </a:lnTo>
                  <a:close/>
                </a:path>
              </a:pathLst>
            </a:custGeom>
            <a:solidFill>
              <a:srgbClr val="3A8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542">
              <a:extLst>
                <a:ext uri="{FF2B5EF4-FFF2-40B4-BE49-F238E27FC236}">
                  <a16:creationId xmlns:a16="http://schemas.microsoft.com/office/drawing/2014/main" id="{67A43072-7D73-7935-3CC8-526A3C956459}"/>
                </a:ext>
              </a:extLst>
            </p:cNvPr>
            <p:cNvSpPr/>
            <p:nvPr/>
          </p:nvSpPr>
          <p:spPr>
            <a:xfrm>
              <a:off x="10486387" y="498650"/>
              <a:ext cx="10472" cy="77644"/>
            </a:xfrm>
            <a:custGeom>
              <a:avLst/>
              <a:gdLst/>
              <a:ahLst/>
              <a:cxnLst/>
              <a:rect l="l" t="t" r="r" b="b"/>
              <a:pathLst>
                <a:path w="19050" h="119380">
                  <a:moveTo>
                    <a:pt x="18917" y="0"/>
                  </a:moveTo>
                  <a:lnTo>
                    <a:pt x="10854" y="13609"/>
                  </a:lnTo>
                  <a:lnTo>
                    <a:pt x="4918" y="28285"/>
                  </a:lnTo>
                  <a:lnTo>
                    <a:pt x="1253" y="43954"/>
                  </a:lnTo>
                  <a:lnTo>
                    <a:pt x="0" y="60544"/>
                  </a:lnTo>
                  <a:lnTo>
                    <a:pt x="0" y="118818"/>
                  </a:lnTo>
                  <a:lnTo>
                    <a:pt x="2270" y="118818"/>
                  </a:lnTo>
                  <a:lnTo>
                    <a:pt x="3783" y="108225"/>
                  </a:lnTo>
                  <a:lnTo>
                    <a:pt x="3783" y="60544"/>
                  </a:lnTo>
                  <a:lnTo>
                    <a:pt x="4764" y="45964"/>
                  </a:lnTo>
                  <a:lnTo>
                    <a:pt x="7661" y="31880"/>
                  </a:lnTo>
                  <a:lnTo>
                    <a:pt x="12402" y="18504"/>
                  </a:lnTo>
                  <a:lnTo>
                    <a:pt x="18917" y="6053"/>
                  </a:lnTo>
                  <a:lnTo>
                    <a:pt x="18917" y="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543">
              <a:extLst>
                <a:ext uri="{FF2B5EF4-FFF2-40B4-BE49-F238E27FC236}">
                  <a16:creationId xmlns:a16="http://schemas.microsoft.com/office/drawing/2014/main" id="{6F3265FD-7788-F5C9-BA0F-62B86D757231}"/>
                </a:ext>
              </a:extLst>
            </p:cNvPr>
            <p:cNvSpPr/>
            <p:nvPr/>
          </p:nvSpPr>
          <p:spPr>
            <a:xfrm>
              <a:off x="10482222" y="490776"/>
              <a:ext cx="14660" cy="91686"/>
            </a:xfrm>
            <a:custGeom>
              <a:avLst/>
              <a:gdLst/>
              <a:ahLst/>
              <a:cxnLst/>
              <a:rect l="l" t="t" r="r" b="b"/>
              <a:pathLst>
                <a:path w="26670" h="140969">
                  <a:moveTo>
                    <a:pt x="25738" y="0"/>
                  </a:moveTo>
                  <a:lnTo>
                    <a:pt x="24224" y="2270"/>
                  </a:lnTo>
                  <a:lnTo>
                    <a:pt x="22711" y="3783"/>
                  </a:lnTo>
                  <a:lnTo>
                    <a:pt x="21197" y="6053"/>
                  </a:lnTo>
                  <a:lnTo>
                    <a:pt x="3693" y="43986"/>
                  </a:lnTo>
                  <a:lnTo>
                    <a:pt x="0" y="140762"/>
                  </a:lnTo>
                  <a:lnTo>
                    <a:pt x="1513" y="140762"/>
                  </a:lnTo>
                  <a:lnTo>
                    <a:pt x="1513" y="130925"/>
                  </a:lnTo>
                  <a:lnTo>
                    <a:pt x="7577" y="130925"/>
                  </a:lnTo>
                  <a:lnTo>
                    <a:pt x="7634" y="71894"/>
                  </a:lnTo>
                  <a:lnTo>
                    <a:pt x="18431" y="25716"/>
                  </a:lnTo>
                  <a:lnTo>
                    <a:pt x="26494" y="12106"/>
                  </a:lnTo>
                  <a:lnTo>
                    <a:pt x="25738" y="0"/>
                  </a:lnTo>
                  <a:close/>
                </a:path>
                <a:path w="26670" h="140969">
                  <a:moveTo>
                    <a:pt x="26494" y="18160"/>
                  </a:moveTo>
                  <a:lnTo>
                    <a:pt x="12342" y="58071"/>
                  </a:lnTo>
                  <a:lnTo>
                    <a:pt x="11360" y="120332"/>
                  </a:lnTo>
                  <a:lnTo>
                    <a:pt x="18927" y="71894"/>
                  </a:lnTo>
                  <a:lnTo>
                    <a:pt x="19211" y="64528"/>
                  </a:lnTo>
                  <a:lnTo>
                    <a:pt x="20062" y="57233"/>
                  </a:lnTo>
                  <a:lnTo>
                    <a:pt x="21481" y="50080"/>
                  </a:lnTo>
                  <a:lnTo>
                    <a:pt x="23468" y="43140"/>
                  </a:lnTo>
                  <a:lnTo>
                    <a:pt x="26494" y="22700"/>
                  </a:lnTo>
                  <a:lnTo>
                    <a:pt x="26494" y="1816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544">
              <a:extLst>
                <a:ext uri="{FF2B5EF4-FFF2-40B4-BE49-F238E27FC236}">
                  <a16:creationId xmlns:a16="http://schemas.microsoft.com/office/drawing/2014/main" id="{D38B10F2-EDAB-DC86-8C36-072E8D31C836}"/>
                </a:ext>
              </a:extLst>
            </p:cNvPr>
            <p:cNvSpPr/>
            <p:nvPr/>
          </p:nvSpPr>
          <p:spPr>
            <a:xfrm>
              <a:off x="10478479" y="587741"/>
              <a:ext cx="4887" cy="14455"/>
            </a:xfrm>
            <a:custGeom>
              <a:avLst/>
              <a:gdLst/>
              <a:ahLst/>
              <a:cxnLst/>
              <a:rect l="l" t="t" r="r" b="b"/>
              <a:pathLst>
                <a:path w="8889" h="22225">
                  <a:moveTo>
                    <a:pt x="8323" y="0"/>
                  </a:moveTo>
                  <a:lnTo>
                    <a:pt x="3026" y="3026"/>
                  </a:lnTo>
                  <a:lnTo>
                    <a:pt x="0" y="8323"/>
                  </a:lnTo>
                  <a:lnTo>
                    <a:pt x="0" y="17403"/>
                  </a:lnTo>
                  <a:lnTo>
                    <a:pt x="1513" y="21943"/>
                  </a:lnTo>
                  <a:lnTo>
                    <a:pt x="2270" y="20430"/>
                  </a:lnTo>
                  <a:lnTo>
                    <a:pt x="2270" y="18160"/>
                  </a:lnTo>
                  <a:lnTo>
                    <a:pt x="1513" y="16646"/>
                  </a:lnTo>
                  <a:lnTo>
                    <a:pt x="1513" y="9080"/>
                  </a:lnTo>
                  <a:lnTo>
                    <a:pt x="4540" y="4540"/>
                  </a:lnTo>
                  <a:lnTo>
                    <a:pt x="8323" y="1513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545">
              <a:extLst>
                <a:ext uri="{FF2B5EF4-FFF2-40B4-BE49-F238E27FC236}">
                  <a16:creationId xmlns:a16="http://schemas.microsoft.com/office/drawing/2014/main" id="{9022FA26-99F0-3274-8949-B7040CEB462B}"/>
                </a:ext>
              </a:extLst>
            </p:cNvPr>
            <p:cNvSpPr/>
            <p:nvPr/>
          </p:nvSpPr>
          <p:spPr>
            <a:xfrm>
              <a:off x="10474320" y="582327"/>
              <a:ext cx="9075" cy="22715"/>
            </a:xfrm>
            <a:custGeom>
              <a:avLst/>
              <a:gdLst/>
              <a:ahLst/>
              <a:cxnLst/>
              <a:rect l="l" t="t" r="r" b="b"/>
              <a:pathLst>
                <a:path w="16510" h="34925">
                  <a:moveTo>
                    <a:pt x="15890" y="0"/>
                  </a:moveTo>
                  <a:lnTo>
                    <a:pt x="14377" y="0"/>
                  </a:lnTo>
                  <a:lnTo>
                    <a:pt x="8619" y="3771"/>
                  </a:lnTo>
                  <a:lnTo>
                    <a:pt x="4067" y="9174"/>
                  </a:lnTo>
                  <a:lnTo>
                    <a:pt x="1075" y="15854"/>
                  </a:lnTo>
                  <a:lnTo>
                    <a:pt x="0" y="23457"/>
                  </a:lnTo>
                  <a:lnTo>
                    <a:pt x="0" y="27240"/>
                  </a:lnTo>
                  <a:lnTo>
                    <a:pt x="756" y="31023"/>
                  </a:lnTo>
                  <a:lnTo>
                    <a:pt x="3026" y="34807"/>
                  </a:lnTo>
                  <a:lnTo>
                    <a:pt x="4540" y="34050"/>
                  </a:lnTo>
                  <a:lnTo>
                    <a:pt x="6810" y="33293"/>
                  </a:lnTo>
                  <a:lnTo>
                    <a:pt x="8323" y="32537"/>
                  </a:lnTo>
                  <a:lnTo>
                    <a:pt x="9080" y="30267"/>
                  </a:lnTo>
                  <a:lnTo>
                    <a:pt x="7567" y="25727"/>
                  </a:lnTo>
                  <a:lnTo>
                    <a:pt x="7567" y="16646"/>
                  </a:lnTo>
                  <a:lnTo>
                    <a:pt x="10593" y="11350"/>
                  </a:lnTo>
                  <a:lnTo>
                    <a:pt x="15890" y="8323"/>
                  </a:lnTo>
                  <a:lnTo>
                    <a:pt x="1589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546">
              <a:extLst>
                <a:ext uri="{FF2B5EF4-FFF2-40B4-BE49-F238E27FC236}">
                  <a16:creationId xmlns:a16="http://schemas.microsoft.com/office/drawing/2014/main" id="{EBADBD11-9665-5051-11B4-704DB533A73F}"/>
                </a:ext>
              </a:extLst>
            </p:cNvPr>
            <p:cNvSpPr/>
            <p:nvPr/>
          </p:nvSpPr>
          <p:spPr>
            <a:xfrm>
              <a:off x="10473071" y="609887"/>
              <a:ext cx="3840" cy="5782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6810" y="0"/>
                  </a:moveTo>
                  <a:lnTo>
                    <a:pt x="4540" y="756"/>
                  </a:lnTo>
                  <a:lnTo>
                    <a:pt x="2270" y="2280"/>
                  </a:lnTo>
                  <a:lnTo>
                    <a:pt x="756" y="3036"/>
                  </a:lnTo>
                  <a:lnTo>
                    <a:pt x="0" y="8333"/>
                  </a:lnTo>
                  <a:lnTo>
                    <a:pt x="3026" y="6820"/>
                  </a:lnTo>
                  <a:lnTo>
                    <a:pt x="3783" y="6063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547">
              <a:extLst>
                <a:ext uri="{FF2B5EF4-FFF2-40B4-BE49-F238E27FC236}">
                  <a16:creationId xmlns:a16="http://schemas.microsoft.com/office/drawing/2014/main" id="{99DE006C-5E6A-5AA7-11CE-898520222F47}"/>
                </a:ext>
              </a:extLst>
            </p:cNvPr>
            <p:cNvSpPr/>
            <p:nvPr/>
          </p:nvSpPr>
          <p:spPr>
            <a:xfrm>
              <a:off x="10473071" y="603489"/>
              <a:ext cx="5934" cy="16520"/>
            </a:xfrm>
            <a:custGeom>
              <a:avLst/>
              <a:gdLst/>
              <a:ahLst/>
              <a:cxnLst/>
              <a:rect l="l" t="t" r="r" b="b"/>
              <a:pathLst>
                <a:path w="10795" h="25400">
                  <a:moveTo>
                    <a:pt x="3783" y="15900"/>
                  </a:moveTo>
                  <a:lnTo>
                    <a:pt x="3026" y="16657"/>
                  </a:lnTo>
                  <a:lnTo>
                    <a:pt x="0" y="18170"/>
                  </a:lnTo>
                  <a:lnTo>
                    <a:pt x="0" y="24980"/>
                  </a:lnTo>
                  <a:lnTo>
                    <a:pt x="3783" y="15900"/>
                  </a:lnTo>
                  <a:close/>
                </a:path>
                <a:path w="10795" h="25400">
                  <a:moveTo>
                    <a:pt x="10593" y="0"/>
                  </a:moveTo>
                  <a:lnTo>
                    <a:pt x="9080" y="756"/>
                  </a:lnTo>
                  <a:lnTo>
                    <a:pt x="6810" y="1513"/>
                  </a:lnTo>
                  <a:lnTo>
                    <a:pt x="756" y="4540"/>
                  </a:lnTo>
                  <a:lnTo>
                    <a:pt x="756" y="12873"/>
                  </a:lnTo>
                  <a:lnTo>
                    <a:pt x="2270" y="12116"/>
                  </a:lnTo>
                  <a:lnTo>
                    <a:pt x="4540" y="10593"/>
                  </a:lnTo>
                  <a:lnTo>
                    <a:pt x="6810" y="9836"/>
                  </a:lnTo>
                  <a:lnTo>
                    <a:pt x="1059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548">
              <a:extLst>
                <a:ext uri="{FF2B5EF4-FFF2-40B4-BE49-F238E27FC236}">
                  <a16:creationId xmlns:a16="http://schemas.microsoft.com/office/drawing/2014/main" id="{FBCEFC99-ECB8-19B8-EDE7-F1C301905B7A}"/>
                </a:ext>
              </a:extLst>
            </p:cNvPr>
            <p:cNvSpPr/>
            <p:nvPr/>
          </p:nvSpPr>
          <p:spPr>
            <a:xfrm>
              <a:off x="10528821" y="108837"/>
              <a:ext cx="15707" cy="356006"/>
            </a:xfrm>
            <a:custGeom>
              <a:avLst/>
              <a:gdLst/>
              <a:ahLst/>
              <a:cxnLst/>
              <a:rect l="l" t="t" r="r" b="b"/>
              <a:pathLst>
                <a:path w="28575" h="547369">
                  <a:moveTo>
                    <a:pt x="26484" y="506268"/>
                  </a:moveTo>
                  <a:lnTo>
                    <a:pt x="0" y="506268"/>
                  </a:lnTo>
                  <a:lnTo>
                    <a:pt x="0" y="547129"/>
                  </a:lnTo>
                  <a:lnTo>
                    <a:pt x="6822" y="545568"/>
                  </a:lnTo>
                  <a:lnTo>
                    <a:pt x="13715" y="544291"/>
                  </a:lnTo>
                  <a:lnTo>
                    <a:pt x="20750" y="543298"/>
                  </a:lnTo>
                  <a:lnTo>
                    <a:pt x="27998" y="542589"/>
                  </a:lnTo>
                  <a:lnTo>
                    <a:pt x="26484" y="506268"/>
                  </a:lnTo>
                  <a:close/>
                </a:path>
                <a:path w="28575" h="547369">
                  <a:moveTo>
                    <a:pt x="24971" y="429833"/>
                  </a:moveTo>
                  <a:lnTo>
                    <a:pt x="0" y="429833"/>
                  </a:lnTo>
                  <a:lnTo>
                    <a:pt x="0" y="486594"/>
                  </a:lnTo>
                  <a:lnTo>
                    <a:pt x="26484" y="486594"/>
                  </a:lnTo>
                  <a:lnTo>
                    <a:pt x="24971" y="429833"/>
                  </a:lnTo>
                  <a:close/>
                </a:path>
                <a:path w="28575" h="547369">
                  <a:moveTo>
                    <a:pt x="13620" y="0"/>
                  </a:moveTo>
                  <a:lnTo>
                    <a:pt x="2270" y="0"/>
                  </a:lnTo>
                  <a:lnTo>
                    <a:pt x="756" y="410160"/>
                  </a:lnTo>
                  <a:lnTo>
                    <a:pt x="24214" y="410160"/>
                  </a:lnTo>
                  <a:lnTo>
                    <a:pt x="1362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549">
              <a:extLst>
                <a:ext uri="{FF2B5EF4-FFF2-40B4-BE49-F238E27FC236}">
                  <a16:creationId xmlns:a16="http://schemas.microsoft.com/office/drawing/2014/main" id="{D99B073F-63D1-952C-D9BB-1B114464E8C9}"/>
                </a:ext>
              </a:extLst>
            </p:cNvPr>
            <p:cNvSpPr/>
            <p:nvPr/>
          </p:nvSpPr>
          <p:spPr>
            <a:xfrm>
              <a:off x="10530068" y="102931"/>
              <a:ext cx="3840" cy="1239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0" y="0"/>
                  </a:moveTo>
                  <a:lnTo>
                    <a:pt x="0" y="1513"/>
                  </a:lnTo>
                  <a:lnTo>
                    <a:pt x="6810" y="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550">
              <a:extLst>
                <a:ext uri="{FF2B5EF4-FFF2-40B4-BE49-F238E27FC236}">
                  <a16:creationId xmlns:a16="http://schemas.microsoft.com/office/drawing/2014/main" id="{62BF48F4-4C68-33E8-312F-CF9E28C56CCD}"/>
                </a:ext>
              </a:extLst>
            </p:cNvPr>
            <p:cNvSpPr/>
            <p:nvPr/>
          </p:nvSpPr>
          <p:spPr>
            <a:xfrm>
              <a:off x="10530068" y="103915"/>
              <a:ext cx="16755" cy="358071"/>
            </a:xfrm>
            <a:custGeom>
              <a:avLst/>
              <a:gdLst/>
              <a:ahLst/>
              <a:cxnLst/>
              <a:rect l="l" t="t" r="r" b="b"/>
              <a:pathLst>
                <a:path w="30479" h="550544">
                  <a:moveTo>
                    <a:pt x="29521" y="513835"/>
                  </a:moveTo>
                  <a:lnTo>
                    <a:pt x="24214" y="513835"/>
                  </a:lnTo>
                  <a:lnTo>
                    <a:pt x="25728" y="550155"/>
                  </a:lnTo>
                  <a:lnTo>
                    <a:pt x="30278" y="550155"/>
                  </a:lnTo>
                  <a:lnTo>
                    <a:pt x="29521" y="513835"/>
                  </a:lnTo>
                  <a:close/>
                </a:path>
                <a:path w="30479" h="550544">
                  <a:moveTo>
                    <a:pt x="27241" y="437400"/>
                  </a:moveTo>
                  <a:lnTo>
                    <a:pt x="22701" y="437400"/>
                  </a:lnTo>
                  <a:lnTo>
                    <a:pt x="24214" y="494161"/>
                  </a:lnTo>
                  <a:lnTo>
                    <a:pt x="28765" y="494161"/>
                  </a:lnTo>
                  <a:lnTo>
                    <a:pt x="27241" y="437400"/>
                  </a:lnTo>
                  <a:close/>
                </a:path>
                <a:path w="30479" h="550544">
                  <a:moveTo>
                    <a:pt x="6810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11350" y="7566"/>
                  </a:lnTo>
                  <a:lnTo>
                    <a:pt x="21944" y="417727"/>
                  </a:lnTo>
                  <a:lnTo>
                    <a:pt x="26484" y="417727"/>
                  </a:lnTo>
                  <a:lnTo>
                    <a:pt x="15134" y="2219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551">
              <a:extLst>
                <a:ext uri="{FF2B5EF4-FFF2-40B4-BE49-F238E27FC236}">
                  <a16:creationId xmlns:a16="http://schemas.microsoft.com/office/drawing/2014/main" id="{0F65753F-A917-D28C-6D3D-1565B7BA0297}"/>
                </a:ext>
              </a:extLst>
            </p:cNvPr>
            <p:cNvSpPr/>
            <p:nvPr/>
          </p:nvSpPr>
          <p:spPr>
            <a:xfrm>
              <a:off x="10529236" y="380524"/>
              <a:ext cx="15009" cy="3304"/>
            </a:xfrm>
            <a:custGeom>
              <a:avLst/>
              <a:gdLst/>
              <a:ahLst/>
              <a:cxnLst/>
              <a:rect l="l" t="t" r="r" b="b"/>
              <a:pathLst>
                <a:path w="27304" h="5080">
                  <a:moveTo>
                    <a:pt x="27241" y="4540"/>
                  </a:moveTo>
                  <a:lnTo>
                    <a:pt x="0" y="4540"/>
                  </a:lnTo>
                  <a:lnTo>
                    <a:pt x="0" y="0"/>
                  </a:lnTo>
                  <a:lnTo>
                    <a:pt x="27241" y="0"/>
                  </a:lnTo>
                  <a:lnTo>
                    <a:pt x="27241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552">
              <a:extLst>
                <a:ext uri="{FF2B5EF4-FFF2-40B4-BE49-F238E27FC236}">
                  <a16:creationId xmlns:a16="http://schemas.microsoft.com/office/drawing/2014/main" id="{7F322A08-E141-BA88-3DFD-FCC3EDF923C7}"/>
                </a:ext>
              </a:extLst>
            </p:cNvPr>
            <p:cNvSpPr/>
            <p:nvPr/>
          </p:nvSpPr>
          <p:spPr>
            <a:xfrm>
              <a:off x="10528821" y="375602"/>
              <a:ext cx="16405" cy="12803"/>
            </a:xfrm>
            <a:custGeom>
              <a:avLst/>
              <a:gdLst/>
              <a:ahLst/>
              <a:cxnLst/>
              <a:rect l="l" t="t" r="r" b="b"/>
              <a:pathLst>
                <a:path w="29845" h="19685">
                  <a:moveTo>
                    <a:pt x="28754" y="0"/>
                  </a:moveTo>
                  <a:lnTo>
                    <a:pt x="756" y="0"/>
                  </a:lnTo>
                  <a:lnTo>
                    <a:pt x="756" y="7566"/>
                  </a:lnTo>
                  <a:lnTo>
                    <a:pt x="27998" y="7566"/>
                  </a:lnTo>
                  <a:lnTo>
                    <a:pt x="27998" y="12106"/>
                  </a:lnTo>
                  <a:lnTo>
                    <a:pt x="756" y="12106"/>
                  </a:lnTo>
                  <a:lnTo>
                    <a:pt x="0" y="19673"/>
                  </a:lnTo>
                  <a:lnTo>
                    <a:pt x="29511" y="19673"/>
                  </a:lnTo>
                  <a:lnTo>
                    <a:pt x="2875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553">
              <a:extLst>
                <a:ext uri="{FF2B5EF4-FFF2-40B4-BE49-F238E27FC236}">
                  <a16:creationId xmlns:a16="http://schemas.microsoft.com/office/drawing/2014/main" id="{FE78AAAC-47AA-9776-F9B1-CCEE28D75552}"/>
                </a:ext>
              </a:extLst>
            </p:cNvPr>
            <p:cNvSpPr/>
            <p:nvPr/>
          </p:nvSpPr>
          <p:spPr>
            <a:xfrm>
              <a:off x="10528821" y="430236"/>
              <a:ext cx="17104" cy="3304"/>
            </a:xfrm>
            <a:custGeom>
              <a:avLst/>
              <a:gdLst/>
              <a:ahLst/>
              <a:cxnLst/>
              <a:rect l="l" t="t" r="r" b="b"/>
              <a:pathLst>
                <a:path w="31114" h="5080">
                  <a:moveTo>
                    <a:pt x="31035" y="4540"/>
                  </a:moveTo>
                  <a:lnTo>
                    <a:pt x="0" y="4540"/>
                  </a:lnTo>
                  <a:lnTo>
                    <a:pt x="0" y="0"/>
                  </a:lnTo>
                  <a:lnTo>
                    <a:pt x="31035" y="0"/>
                  </a:lnTo>
                  <a:lnTo>
                    <a:pt x="31035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554">
              <a:extLst>
                <a:ext uri="{FF2B5EF4-FFF2-40B4-BE49-F238E27FC236}">
                  <a16:creationId xmlns:a16="http://schemas.microsoft.com/office/drawing/2014/main" id="{A8507D9A-F1AA-A675-6AAC-1CDBB793E349}"/>
                </a:ext>
              </a:extLst>
            </p:cNvPr>
            <p:cNvSpPr/>
            <p:nvPr/>
          </p:nvSpPr>
          <p:spPr>
            <a:xfrm>
              <a:off x="10528821" y="425315"/>
              <a:ext cx="17801" cy="12803"/>
            </a:xfrm>
            <a:custGeom>
              <a:avLst/>
              <a:gdLst/>
              <a:ahLst/>
              <a:cxnLst/>
              <a:rect l="l" t="t" r="r" b="b"/>
              <a:pathLst>
                <a:path w="32385" h="19685">
                  <a:moveTo>
                    <a:pt x="31035" y="12106"/>
                  </a:moveTo>
                  <a:lnTo>
                    <a:pt x="0" y="12106"/>
                  </a:lnTo>
                  <a:lnTo>
                    <a:pt x="0" y="19673"/>
                  </a:lnTo>
                  <a:lnTo>
                    <a:pt x="31791" y="19673"/>
                  </a:lnTo>
                  <a:lnTo>
                    <a:pt x="31035" y="12106"/>
                  </a:lnTo>
                  <a:close/>
                </a:path>
                <a:path w="32385" h="19685">
                  <a:moveTo>
                    <a:pt x="31035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31035" y="7566"/>
                  </a:lnTo>
                  <a:lnTo>
                    <a:pt x="3103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555">
              <a:extLst>
                <a:ext uri="{FF2B5EF4-FFF2-40B4-BE49-F238E27FC236}">
                  <a16:creationId xmlns:a16="http://schemas.microsoft.com/office/drawing/2014/main" id="{6CB1519E-027F-43AF-E15A-959B29735F99}"/>
                </a:ext>
              </a:extLst>
            </p:cNvPr>
            <p:cNvSpPr/>
            <p:nvPr/>
          </p:nvSpPr>
          <p:spPr>
            <a:xfrm>
              <a:off x="10528821" y="466655"/>
              <a:ext cx="18151" cy="5782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16647" y="1513"/>
                  </a:moveTo>
                  <a:lnTo>
                    <a:pt x="10593" y="2270"/>
                  </a:lnTo>
                  <a:lnTo>
                    <a:pt x="5296" y="3036"/>
                  </a:lnTo>
                  <a:lnTo>
                    <a:pt x="0" y="5306"/>
                  </a:lnTo>
                  <a:lnTo>
                    <a:pt x="0" y="8333"/>
                  </a:lnTo>
                  <a:lnTo>
                    <a:pt x="16647" y="1513"/>
                  </a:lnTo>
                  <a:close/>
                </a:path>
                <a:path w="33020" h="8889">
                  <a:moveTo>
                    <a:pt x="32548" y="0"/>
                  </a:moveTo>
                  <a:lnTo>
                    <a:pt x="23457" y="0"/>
                  </a:lnTo>
                  <a:lnTo>
                    <a:pt x="18917" y="756"/>
                  </a:lnTo>
                  <a:lnTo>
                    <a:pt x="32548" y="1513"/>
                  </a:lnTo>
                  <a:lnTo>
                    <a:pt x="32548" y="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556">
              <a:extLst>
                <a:ext uri="{FF2B5EF4-FFF2-40B4-BE49-F238E27FC236}">
                  <a16:creationId xmlns:a16="http://schemas.microsoft.com/office/drawing/2014/main" id="{38E9E85F-33CE-A8DD-ADBB-FE85AE2F72D1}"/>
                </a:ext>
              </a:extLst>
            </p:cNvPr>
            <p:cNvSpPr/>
            <p:nvPr/>
          </p:nvSpPr>
          <p:spPr>
            <a:xfrm>
              <a:off x="10528821" y="461733"/>
              <a:ext cx="18151" cy="8673"/>
            </a:xfrm>
            <a:custGeom>
              <a:avLst/>
              <a:gdLst/>
              <a:ahLst/>
              <a:cxnLst/>
              <a:rect l="l" t="t" r="r" b="b"/>
              <a:pathLst>
                <a:path w="33020" h="13335">
                  <a:moveTo>
                    <a:pt x="32548" y="0"/>
                  </a:moveTo>
                  <a:lnTo>
                    <a:pt x="27998" y="0"/>
                  </a:lnTo>
                  <a:lnTo>
                    <a:pt x="20750" y="709"/>
                  </a:lnTo>
                  <a:lnTo>
                    <a:pt x="13715" y="1702"/>
                  </a:lnTo>
                  <a:lnTo>
                    <a:pt x="6822" y="2979"/>
                  </a:lnTo>
                  <a:lnTo>
                    <a:pt x="0" y="4540"/>
                  </a:lnTo>
                  <a:lnTo>
                    <a:pt x="0" y="12873"/>
                  </a:lnTo>
                  <a:lnTo>
                    <a:pt x="5296" y="10603"/>
                  </a:lnTo>
                  <a:lnTo>
                    <a:pt x="10593" y="9836"/>
                  </a:lnTo>
                  <a:lnTo>
                    <a:pt x="16647" y="9080"/>
                  </a:lnTo>
                  <a:lnTo>
                    <a:pt x="17404" y="8323"/>
                  </a:lnTo>
                  <a:lnTo>
                    <a:pt x="18917" y="8323"/>
                  </a:lnTo>
                  <a:lnTo>
                    <a:pt x="23457" y="7566"/>
                  </a:lnTo>
                  <a:lnTo>
                    <a:pt x="32548" y="7566"/>
                  </a:lnTo>
                  <a:lnTo>
                    <a:pt x="32548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557">
              <a:extLst>
                <a:ext uri="{FF2B5EF4-FFF2-40B4-BE49-F238E27FC236}">
                  <a16:creationId xmlns:a16="http://schemas.microsoft.com/office/drawing/2014/main" id="{C3505905-35DF-EA3B-467C-72BE347C8D64}"/>
                </a:ext>
              </a:extLst>
            </p:cNvPr>
            <p:cNvSpPr/>
            <p:nvPr/>
          </p:nvSpPr>
          <p:spPr>
            <a:xfrm>
              <a:off x="10678586" y="335240"/>
              <a:ext cx="33160" cy="440258"/>
            </a:xfrm>
            <a:custGeom>
              <a:avLst/>
              <a:gdLst/>
              <a:ahLst/>
              <a:cxnLst/>
              <a:rect l="l" t="t" r="r" b="b"/>
              <a:pathLst>
                <a:path w="60325" h="676910">
                  <a:moveTo>
                    <a:pt x="59830" y="560012"/>
                  </a:moveTo>
                  <a:lnTo>
                    <a:pt x="0" y="560012"/>
                  </a:lnTo>
                  <a:lnTo>
                    <a:pt x="0" y="676561"/>
                  </a:lnTo>
                  <a:lnTo>
                    <a:pt x="55290" y="676561"/>
                  </a:lnTo>
                  <a:lnTo>
                    <a:pt x="59830" y="667481"/>
                  </a:lnTo>
                  <a:lnTo>
                    <a:pt x="59830" y="560012"/>
                  </a:lnTo>
                  <a:close/>
                </a:path>
                <a:path w="60325" h="676910">
                  <a:moveTo>
                    <a:pt x="51456" y="353419"/>
                  </a:moveTo>
                  <a:lnTo>
                    <a:pt x="0" y="353419"/>
                  </a:lnTo>
                  <a:lnTo>
                    <a:pt x="0" y="541852"/>
                  </a:lnTo>
                  <a:lnTo>
                    <a:pt x="54483" y="541852"/>
                  </a:lnTo>
                  <a:lnTo>
                    <a:pt x="44891" y="519150"/>
                  </a:lnTo>
                  <a:lnTo>
                    <a:pt x="37759" y="495311"/>
                  </a:lnTo>
                  <a:lnTo>
                    <a:pt x="33314" y="470337"/>
                  </a:lnTo>
                  <a:lnTo>
                    <a:pt x="31781" y="444230"/>
                  </a:lnTo>
                  <a:lnTo>
                    <a:pt x="32089" y="431306"/>
                  </a:lnTo>
                  <a:lnTo>
                    <a:pt x="33105" y="418593"/>
                  </a:lnTo>
                  <a:lnTo>
                    <a:pt x="34974" y="406022"/>
                  </a:lnTo>
                  <a:lnTo>
                    <a:pt x="37835" y="393523"/>
                  </a:lnTo>
                  <a:lnTo>
                    <a:pt x="37835" y="373849"/>
                  </a:lnTo>
                  <a:lnTo>
                    <a:pt x="43182" y="373849"/>
                  </a:lnTo>
                  <a:lnTo>
                    <a:pt x="45402" y="367039"/>
                  </a:lnTo>
                  <a:lnTo>
                    <a:pt x="51456" y="353419"/>
                  </a:lnTo>
                  <a:close/>
                </a:path>
                <a:path w="60325" h="676910">
                  <a:moveTo>
                    <a:pt x="59830" y="157409"/>
                  </a:moveTo>
                  <a:lnTo>
                    <a:pt x="0" y="157409"/>
                  </a:lnTo>
                  <a:lnTo>
                    <a:pt x="0" y="334492"/>
                  </a:lnTo>
                  <a:lnTo>
                    <a:pt x="59830" y="334492"/>
                  </a:lnTo>
                  <a:lnTo>
                    <a:pt x="59830" y="273947"/>
                  </a:lnTo>
                  <a:lnTo>
                    <a:pt x="46209" y="273947"/>
                  </a:lnTo>
                  <a:lnTo>
                    <a:pt x="42375" y="269407"/>
                  </a:lnTo>
                  <a:lnTo>
                    <a:pt x="42375" y="259571"/>
                  </a:lnTo>
                  <a:lnTo>
                    <a:pt x="46209" y="255031"/>
                  </a:lnTo>
                  <a:lnTo>
                    <a:pt x="59830" y="255031"/>
                  </a:lnTo>
                  <a:lnTo>
                    <a:pt x="59830" y="209630"/>
                  </a:lnTo>
                  <a:lnTo>
                    <a:pt x="46209" y="209630"/>
                  </a:lnTo>
                  <a:lnTo>
                    <a:pt x="42375" y="205090"/>
                  </a:lnTo>
                  <a:lnTo>
                    <a:pt x="42375" y="195243"/>
                  </a:lnTo>
                  <a:lnTo>
                    <a:pt x="46209" y="190703"/>
                  </a:lnTo>
                  <a:lnTo>
                    <a:pt x="59830" y="190703"/>
                  </a:lnTo>
                  <a:lnTo>
                    <a:pt x="59830" y="157409"/>
                  </a:lnTo>
                  <a:close/>
                </a:path>
                <a:path w="60325" h="676910">
                  <a:moveTo>
                    <a:pt x="59830" y="0"/>
                  </a:moveTo>
                  <a:lnTo>
                    <a:pt x="0" y="0"/>
                  </a:lnTo>
                  <a:lnTo>
                    <a:pt x="0" y="138492"/>
                  </a:lnTo>
                  <a:lnTo>
                    <a:pt x="59830" y="138492"/>
                  </a:lnTo>
                  <a:lnTo>
                    <a:pt x="59830" y="88541"/>
                  </a:lnTo>
                  <a:lnTo>
                    <a:pt x="47723" y="88541"/>
                  </a:lnTo>
                  <a:lnTo>
                    <a:pt x="43889" y="84758"/>
                  </a:lnTo>
                  <a:lnTo>
                    <a:pt x="43889" y="74164"/>
                  </a:lnTo>
                  <a:lnTo>
                    <a:pt x="47723" y="70381"/>
                  </a:lnTo>
                  <a:lnTo>
                    <a:pt x="59830" y="70381"/>
                  </a:lnTo>
                  <a:lnTo>
                    <a:pt x="59830" y="38590"/>
                  </a:lnTo>
                  <a:lnTo>
                    <a:pt x="52969" y="38590"/>
                  </a:lnTo>
                  <a:lnTo>
                    <a:pt x="47723" y="37833"/>
                  </a:lnTo>
                  <a:lnTo>
                    <a:pt x="43889" y="34050"/>
                  </a:lnTo>
                  <a:lnTo>
                    <a:pt x="43889" y="24213"/>
                  </a:lnTo>
                  <a:lnTo>
                    <a:pt x="47723" y="19673"/>
                  </a:lnTo>
                  <a:lnTo>
                    <a:pt x="59830" y="19673"/>
                  </a:lnTo>
                  <a:lnTo>
                    <a:pt x="5983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558">
              <a:extLst>
                <a:ext uri="{FF2B5EF4-FFF2-40B4-BE49-F238E27FC236}">
                  <a16:creationId xmlns:a16="http://schemas.microsoft.com/office/drawing/2014/main" id="{9FF342EF-1229-2E65-F0AF-FE276534B8CE}"/>
                </a:ext>
              </a:extLst>
            </p:cNvPr>
            <p:cNvSpPr/>
            <p:nvPr/>
          </p:nvSpPr>
          <p:spPr>
            <a:xfrm>
              <a:off x="10678586" y="775272"/>
              <a:ext cx="30717" cy="2065"/>
            </a:xfrm>
            <a:custGeom>
              <a:avLst/>
              <a:gdLst/>
              <a:ahLst/>
              <a:cxnLst/>
              <a:rect l="l" t="t" r="r" b="b"/>
              <a:pathLst>
                <a:path w="55879" h="3175">
                  <a:moveTo>
                    <a:pt x="55290" y="0"/>
                  </a:moveTo>
                  <a:lnTo>
                    <a:pt x="0" y="0"/>
                  </a:lnTo>
                  <a:lnTo>
                    <a:pt x="0" y="3026"/>
                  </a:lnTo>
                  <a:lnTo>
                    <a:pt x="53776" y="3026"/>
                  </a:lnTo>
                  <a:lnTo>
                    <a:pt x="5529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559">
              <a:extLst>
                <a:ext uri="{FF2B5EF4-FFF2-40B4-BE49-F238E27FC236}">
                  <a16:creationId xmlns:a16="http://schemas.microsoft.com/office/drawing/2014/main" id="{E0152DE0-7A38-E9B5-1F57-596DDD3C7FE2}"/>
                </a:ext>
              </a:extLst>
            </p:cNvPr>
            <p:cNvSpPr/>
            <p:nvPr/>
          </p:nvSpPr>
          <p:spPr>
            <a:xfrm>
              <a:off x="10680250" y="253532"/>
              <a:ext cx="30018" cy="69796"/>
            </a:xfrm>
            <a:custGeom>
              <a:avLst/>
              <a:gdLst/>
              <a:ahLst/>
              <a:cxnLst/>
              <a:rect l="l" t="t" r="r" b="b"/>
              <a:pathLst>
                <a:path w="54610" h="107314">
                  <a:moveTo>
                    <a:pt x="33295" y="0"/>
                  </a:moveTo>
                  <a:lnTo>
                    <a:pt x="23508" y="0"/>
                  </a:lnTo>
                  <a:lnTo>
                    <a:pt x="9887" y="40114"/>
                  </a:lnTo>
                  <a:lnTo>
                    <a:pt x="0" y="106701"/>
                  </a:lnTo>
                  <a:lnTo>
                    <a:pt x="54483" y="106701"/>
                  </a:lnTo>
                  <a:lnTo>
                    <a:pt x="44696" y="756"/>
                  </a:lnTo>
                  <a:lnTo>
                    <a:pt x="33295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560">
              <a:extLst>
                <a:ext uri="{FF2B5EF4-FFF2-40B4-BE49-F238E27FC236}">
                  <a16:creationId xmlns:a16="http://schemas.microsoft.com/office/drawing/2014/main" id="{D936D086-AB89-DCAB-4CDD-42FD0E878532}"/>
                </a:ext>
              </a:extLst>
            </p:cNvPr>
            <p:cNvSpPr/>
            <p:nvPr/>
          </p:nvSpPr>
          <p:spPr>
            <a:xfrm>
              <a:off x="10679418" y="327858"/>
              <a:ext cx="31764" cy="2478"/>
            </a:xfrm>
            <a:custGeom>
              <a:avLst/>
              <a:gdLst/>
              <a:ahLst/>
              <a:cxnLst/>
              <a:rect l="l" t="t" r="r" b="b"/>
              <a:pathLst>
                <a:path w="57785" h="3810">
                  <a:moveTo>
                    <a:pt x="56803" y="0"/>
                  </a:moveTo>
                  <a:lnTo>
                    <a:pt x="807" y="0"/>
                  </a:lnTo>
                  <a:lnTo>
                    <a:pt x="0" y="3783"/>
                  </a:lnTo>
                  <a:lnTo>
                    <a:pt x="57509" y="3783"/>
                  </a:lnTo>
                  <a:lnTo>
                    <a:pt x="5680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561">
              <a:extLst>
                <a:ext uri="{FF2B5EF4-FFF2-40B4-BE49-F238E27FC236}">
                  <a16:creationId xmlns:a16="http://schemas.microsoft.com/office/drawing/2014/main" id="{FD8B9373-B4A4-8BED-F389-ADB16B7C65E5}"/>
                </a:ext>
              </a:extLst>
            </p:cNvPr>
            <p:cNvSpPr/>
            <p:nvPr/>
          </p:nvSpPr>
          <p:spPr>
            <a:xfrm>
              <a:off x="10679030" y="252548"/>
              <a:ext cx="32462" cy="83013"/>
            </a:xfrm>
            <a:custGeom>
              <a:avLst/>
              <a:gdLst/>
              <a:ahLst/>
              <a:cxnLst/>
              <a:rect l="l" t="t" r="r" b="b"/>
              <a:pathLst>
                <a:path w="59054" h="127635">
                  <a:moveTo>
                    <a:pt x="58216" y="119575"/>
                  </a:moveTo>
                  <a:lnTo>
                    <a:pt x="706" y="119575"/>
                  </a:lnTo>
                  <a:lnTo>
                    <a:pt x="0" y="127142"/>
                  </a:lnTo>
                  <a:lnTo>
                    <a:pt x="59023" y="127142"/>
                  </a:lnTo>
                  <a:lnTo>
                    <a:pt x="58216" y="119575"/>
                  </a:lnTo>
                  <a:close/>
                </a:path>
                <a:path w="59054" h="127635">
                  <a:moveTo>
                    <a:pt x="56702" y="108215"/>
                  </a:moveTo>
                  <a:lnTo>
                    <a:pt x="2219" y="108215"/>
                  </a:lnTo>
                  <a:lnTo>
                    <a:pt x="1513" y="115792"/>
                  </a:lnTo>
                  <a:lnTo>
                    <a:pt x="57509" y="115792"/>
                  </a:lnTo>
                  <a:lnTo>
                    <a:pt x="56702" y="108215"/>
                  </a:lnTo>
                  <a:close/>
                </a:path>
                <a:path w="59054" h="127635">
                  <a:moveTo>
                    <a:pt x="18161" y="0"/>
                  </a:moveTo>
                  <a:lnTo>
                    <a:pt x="17353" y="756"/>
                  </a:lnTo>
                  <a:lnTo>
                    <a:pt x="12107" y="41627"/>
                  </a:lnTo>
                  <a:lnTo>
                    <a:pt x="25728" y="1513"/>
                  </a:lnTo>
                  <a:lnTo>
                    <a:pt x="35514" y="1513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562">
              <a:extLst>
                <a:ext uri="{FF2B5EF4-FFF2-40B4-BE49-F238E27FC236}">
                  <a16:creationId xmlns:a16="http://schemas.microsoft.com/office/drawing/2014/main" id="{F73D4EF1-B3A1-F4AD-B524-E0B937841535}"/>
                </a:ext>
              </a:extLst>
            </p:cNvPr>
            <p:cNvSpPr/>
            <p:nvPr/>
          </p:nvSpPr>
          <p:spPr>
            <a:xfrm>
              <a:off x="10678586" y="430236"/>
              <a:ext cx="33160" cy="2478"/>
            </a:xfrm>
            <a:custGeom>
              <a:avLst/>
              <a:gdLst/>
              <a:ahLst/>
              <a:cxnLst/>
              <a:rect l="l" t="t" r="r" b="b"/>
              <a:pathLst>
                <a:path w="60325" h="3810">
                  <a:moveTo>
                    <a:pt x="0" y="0"/>
                  </a:moveTo>
                  <a:lnTo>
                    <a:pt x="59830" y="0"/>
                  </a:lnTo>
                  <a:lnTo>
                    <a:pt x="59830" y="3783"/>
                  </a:lnTo>
                  <a:lnTo>
                    <a:pt x="0" y="3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563">
              <a:extLst>
                <a:ext uri="{FF2B5EF4-FFF2-40B4-BE49-F238E27FC236}">
                  <a16:creationId xmlns:a16="http://schemas.microsoft.com/office/drawing/2014/main" id="{42C022E9-A673-5DDE-62C1-EDC27C088D72}"/>
                </a:ext>
              </a:extLst>
            </p:cNvPr>
            <p:cNvSpPr/>
            <p:nvPr/>
          </p:nvSpPr>
          <p:spPr>
            <a:xfrm>
              <a:off x="10678586" y="425315"/>
              <a:ext cx="33160" cy="12390"/>
            </a:xfrm>
            <a:custGeom>
              <a:avLst/>
              <a:gdLst/>
              <a:ahLst/>
              <a:cxnLst/>
              <a:rect l="l" t="t" r="r" b="b"/>
              <a:pathLst>
                <a:path w="60325" h="19050">
                  <a:moveTo>
                    <a:pt x="59830" y="11350"/>
                  </a:moveTo>
                  <a:lnTo>
                    <a:pt x="0" y="11350"/>
                  </a:lnTo>
                  <a:lnTo>
                    <a:pt x="0" y="18916"/>
                  </a:lnTo>
                  <a:lnTo>
                    <a:pt x="59830" y="18916"/>
                  </a:lnTo>
                  <a:lnTo>
                    <a:pt x="59830" y="11350"/>
                  </a:lnTo>
                  <a:close/>
                </a:path>
                <a:path w="60325" h="19050">
                  <a:moveTo>
                    <a:pt x="59830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59830" y="7566"/>
                  </a:lnTo>
                  <a:lnTo>
                    <a:pt x="5983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4" name="object 564">
              <a:extLst>
                <a:ext uri="{FF2B5EF4-FFF2-40B4-BE49-F238E27FC236}">
                  <a16:creationId xmlns:a16="http://schemas.microsoft.com/office/drawing/2014/main" id="{B9C82662-416A-D2B3-115C-90B56375A565}"/>
                </a:ext>
              </a:extLst>
            </p:cNvPr>
            <p:cNvSpPr/>
            <p:nvPr/>
          </p:nvSpPr>
          <p:spPr>
            <a:xfrm>
              <a:off x="10678586" y="557713"/>
              <a:ext cx="31415" cy="2478"/>
            </a:xfrm>
            <a:custGeom>
              <a:avLst/>
              <a:gdLst/>
              <a:ahLst/>
              <a:cxnLst/>
              <a:rect l="l" t="t" r="r" b="b"/>
              <a:pathLst>
                <a:path w="57150" h="3810">
                  <a:moveTo>
                    <a:pt x="5680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55290" y="3783"/>
                  </a:lnTo>
                  <a:lnTo>
                    <a:pt x="55996" y="2270"/>
                  </a:lnTo>
                  <a:lnTo>
                    <a:pt x="55996" y="1513"/>
                  </a:lnTo>
                  <a:lnTo>
                    <a:pt x="5680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5" name="object 565">
              <a:extLst>
                <a:ext uri="{FF2B5EF4-FFF2-40B4-BE49-F238E27FC236}">
                  <a16:creationId xmlns:a16="http://schemas.microsoft.com/office/drawing/2014/main" id="{FE0DF9B7-AC46-6DC0-D32C-E2FB6FAECCF2}"/>
                </a:ext>
              </a:extLst>
            </p:cNvPr>
            <p:cNvSpPr/>
            <p:nvPr/>
          </p:nvSpPr>
          <p:spPr>
            <a:xfrm>
              <a:off x="10678586" y="552792"/>
              <a:ext cx="33160" cy="12390"/>
            </a:xfrm>
            <a:custGeom>
              <a:avLst/>
              <a:gdLst/>
              <a:ahLst/>
              <a:cxnLst/>
              <a:rect l="l" t="t" r="r" b="b"/>
              <a:pathLst>
                <a:path w="60325" h="19050">
                  <a:moveTo>
                    <a:pt x="55290" y="11350"/>
                  </a:moveTo>
                  <a:lnTo>
                    <a:pt x="0" y="11350"/>
                  </a:lnTo>
                  <a:lnTo>
                    <a:pt x="0" y="18927"/>
                  </a:lnTo>
                  <a:lnTo>
                    <a:pt x="51456" y="18927"/>
                  </a:lnTo>
                  <a:lnTo>
                    <a:pt x="52969" y="16657"/>
                  </a:lnTo>
                  <a:lnTo>
                    <a:pt x="53776" y="13620"/>
                  </a:lnTo>
                  <a:lnTo>
                    <a:pt x="55290" y="11350"/>
                  </a:lnTo>
                  <a:close/>
                </a:path>
                <a:path w="60325" h="19050">
                  <a:moveTo>
                    <a:pt x="59830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56803" y="7566"/>
                  </a:lnTo>
                  <a:lnTo>
                    <a:pt x="57509" y="6053"/>
                  </a:lnTo>
                  <a:lnTo>
                    <a:pt x="58317" y="4540"/>
                  </a:lnTo>
                  <a:lnTo>
                    <a:pt x="59830" y="3026"/>
                  </a:lnTo>
                  <a:lnTo>
                    <a:pt x="5983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566">
              <a:extLst>
                <a:ext uri="{FF2B5EF4-FFF2-40B4-BE49-F238E27FC236}">
                  <a16:creationId xmlns:a16="http://schemas.microsoft.com/office/drawing/2014/main" id="{20ED7CE5-86F8-036D-5449-4E063B425AE8}"/>
                </a:ext>
              </a:extLst>
            </p:cNvPr>
            <p:cNvSpPr/>
            <p:nvPr/>
          </p:nvSpPr>
          <p:spPr>
            <a:xfrm>
              <a:off x="10678586" y="692580"/>
              <a:ext cx="33160" cy="2065"/>
            </a:xfrm>
            <a:custGeom>
              <a:avLst/>
              <a:gdLst/>
              <a:ahLst/>
              <a:cxnLst/>
              <a:rect l="l" t="t" r="r" b="b"/>
              <a:pathLst>
                <a:path w="60325" h="3175">
                  <a:moveTo>
                    <a:pt x="58317" y="0"/>
                  </a:moveTo>
                  <a:lnTo>
                    <a:pt x="0" y="0"/>
                  </a:lnTo>
                  <a:lnTo>
                    <a:pt x="0" y="3026"/>
                  </a:lnTo>
                  <a:lnTo>
                    <a:pt x="59830" y="3026"/>
                  </a:lnTo>
                  <a:lnTo>
                    <a:pt x="59830" y="2270"/>
                  </a:lnTo>
                  <a:lnTo>
                    <a:pt x="59023" y="1513"/>
                  </a:lnTo>
                  <a:lnTo>
                    <a:pt x="59023" y="756"/>
                  </a:lnTo>
                  <a:lnTo>
                    <a:pt x="58317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567">
              <a:extLst>
                <a:ext uri="{FF2B5EF4-FFF2-40B4-BE49-F238E27FC236}">
                  <a16:creationId xmlns:a16="http://schemas.microsoft.com/office/drawing/2014/main" id="{8A9517B3-0D31-E05D-F1C2-9F5BA79CA43D}"/>
                </a:ext>
              </a:extLst>
            </p:cNvPr>
            <p:cNvSpPr/>
            <p:nvPr/>
          </p:nvSpPr>
          <p:spPr>
            <a:xfrm>
              <a:off x="10678586" y="687658"/>
              <a:ext cx="33160" cy="11977"/>
            </a:xfrm>
            <a:custGeom>
              <a:avLst/>
              <a:gdLst/>
              <a:ahLst/>
              <a:cxnLst/>
              <a:rect l="l" t="t" r="r" b="b"/>
              <a:pathLst>
                <a:path w="60325" h="18414">
                  <a:moveTo>
                    <a:pt x="59830" y="10593"/>
                  </a:moveTo>
                  <a:lnTo>
                    <a:pt x="0" y="10593"/>
                  </a:lnTo>
                  <a:lnTo>
                    <a:pt x="0" y="18160"/>
                  </a:lnTo>
                  <a:lnTo>
                    <a:pt x="59830" y="18160"/>
                  </a:lnTo>
                  <a:lnTo>
                    <a:pt x="59830" y="10593"/>
                  </a:lnTo>
                  <a:close/>
                </a:path>
                <a:path w="60325" h="18414">
                  <a:moveTo>
                    <a:pt x="54483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58317" y="7566"/>
                  </a:lnTo>
                  <a:lnTo>
                    <a:pt x="56803" y="5296"/>
                  </a:lnTo>
                  <a:lnTo>
                    <a:pt x="55996" y="2270"/>
                  </a:lnTo>
                  <a:lnTo>
                    <a:pt x="54483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568">
              <a:extLst>
                <a:ext uri="{FF2B5EF4-FFF2-40B4-BE49-F238E27FC236}">
                  <a16:creationId xmlns:a16="http://schemas.microsoft.com/office/drawing/2014/main" id="{5287BEBF-AA61-7AB8-8CC1-60EF2F7F606D}"/>
                </a:ext>
              </a:extLst>
            </p:cNvPr>
            <p:cNvSpPr/>
            <p:nvPr/>
          </p:nvSpPr>
          <p:spPr>
            <a:xfrm>
              <a:off x="10706871" y="352958"/>
              <a:ext cx="4887" cy="2478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8374" y="0"/>
                  </a:moveTo>
                  <a:lnTo>
                    <a:pt x="807" y="0"/>
                  </a:lnTo>
                  <a:lnTo>
                    <a:pt x="0" y="756"/>
                  </a:lnTo>
                  <a:lnTo>
                    <a:pt x="0" y="3026"/>
                  </a:lnTo>
                  <a:lnTo>
                    <a:pt x="807" y="3783"/>
                  </a:lnTo>
                  <a:lnTo>
                    <a:pt x="8374" y="3783"/>
                  </a:lnTo>
                  <a:lnTo>
                    <a:pt x="837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569">
              <a:extLst>
                <a:ext uri="{FF2B5EF4-FFF2-40B4-BE49-F238E27FC236}">
                  <a16:creationId xmlns:a16="http://schemas.microsoft.com/office/drawing/2014/main" id="{753FD649-96A8-108F-856A-5EF1BBEC9D47}"/>
                </a:ext>
              </a:extLst>
            </p:cNvPr>
            <p:cNvSpPr/>
            <p:nvPr/>
          </p:nvSpPr>
          <p:spPr>
            <a:xfrm>
              <a:off x="10702711" y="348036"/>
              <a:ext cx="9075" cy="1239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15941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833" y="18160"/>
                  </a:lnTo>
                  <a:lnTo>
                    <a:pt x="9080" y="18916"/>
                  </a:lnTo>
                  <a:lnTo>
                    <a:pt x="15941" y="18916"/>
                  </a:lnTo>
                  <a:lnTo>
                    <a:pt x="15941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5941" y="7566"/>
                  </a:lnTo>
                  <a:lnTo>
                    <a:pt x="15941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570">
              <a:extLst>
                <a:ext uri="{FF2B5EF4-FFF2-40B4-BE49-F238E27FC236}">
                  <a16:creationId xmlns:a16="http://schemas.microsoft.com/office/drawing/2014/main" id="{B99FE8D3-22A2-57C7-7F36-DE7930E5C6FA}"/>
                </a:ext>
              </a:extLst>
            </p:cNvPr>
            <p:cNvSpPr/>
            <p:nvPr/>
          </p:nvSpPr>
          <p:spPr>
            <a:xfrm>
              <a:off x="10706871" y="385937"/>
              <a:ext cx="4887" cy="2065"/>
            </a:xfrm>
            <a:custGeom>
              <a:avLst/>
              <a:gdLst/>
              <a:ahLst/>
              <a:cxnLst/>
              <a:rect l="l" t="t" r="r" b="b"/>
              <a:pathLst>
                <a:path w="8889" h="3175">
                  <a:moveTo>
                    <a:pt x="8374" y="0"/>
                  </a:moveTo>
                  <a:lnTo>
                    <a:pt x="807" y="0"/>
                  </a:lnTo>
                  <a:lnTo>
                    <a:pt x="0" y="756"/>
                  </a:lnTo>
                  <a:lnTo>
                    <a:pt x="0" y="2270"/>
                  </a:lnTo>
                  <a:lnTo>
                    <a:pt x="807" y="3026"/>
                  </a:lnTo>
                  <a:lnTo>
                    <a:pt x="8374" y="3026"/>
                  </a:lnTo>
                  <a:lnTo>
                    <a:pt x="837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571">
              <a:extLst>
                <a:ext uri="{FF2B5EF4-FFF2-40B4-BE49-F238E27FC236}">
                  <a16:creationId xmlns:a16="http://schemas.microsoft.com/office/drawing/2014/main" id="{2AF70FBC-28A1-51E5-C614-20FDA280AB63}"/>
                </a:ext>
              </a:extLst>
            </p:cNvPr>
            <p:cNvSpPr/>
            <p:nvPr/>
          </p:nvSpPr>
          <p:spPr>
            <a:xfrm>
              <a:off x="10702711" y="381016"/>
              <a:ext cx="9075" cy="11977"/>
            </a:xfrm>
            <a:custGeom>
              <a:avLst/>
              <a:gdLst/>
              <a:ahLst/>
              <a:cxnLst/>
              <a:rect l="l" t="t" r="r" b="b"/>
              <a:pathLst>
                <a:path w="16510" h="18414">
                  <a:moveTo>
                    <a:pt x="15941" y="0"/>
                  </a:moveTo>
                  <a:lnTo>
                    <a:pt x="3833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3833" y="18160"/>
                  </a:lnTo>
                  <a:lnTo>
                    <a:pt x="15941" y="18160"/>
                  </a:lnTo>
                  <a:lnTo>
                    <a:pt x="15941" y="10593"/>
                  </a:lnTo>
                  <a:lnTo>
                    <a:pt x="8374" y="10593"/>
                  </a:lnTo>
                  <a:lnTo>
                    <a:pt x="7567" y="9836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5941" y="7566"/>
                  </a:lnTo>
                  <a:lnTo>
                    <a:pt x="15941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572">
              <a:extLst>
                <a:ext uri="{FF2B5EF4-FFF2-40B4-BE49-F238E27FC236}">
                  <a16:creationId xmlns:a16="http://schemas.microsoft.com/office/drawing/2014/main" id="{CEE6BF54-B56C-B3F6-DE35-98178743415B}"/>
                </a:ext>
              </a:extLst>
            </p:cNvPr>
            <p:cNvSpPr/>
            <p:nvPr/>
          </p:nvSpPr>
          <p:spPr>
            <a:xfrm>
              <a:off x="10706039" y="464194"/>
              <a:ext cx="5585" cy="2478"/>
            </a:xfrm>
            <a:custGeom>
              <a:avLst/>
              <a:gdLst/>
              <a:ahLst/>
              <a:cxnLst/>
              <a:rect l="l" t="t" r="r" b="b"/>
              <a:pathLst>
                <a:path w="10160" h="3810">
                  <a:moveTo>
                    <a:pt x="9887" y="0"/>
                  </a:moveTo>
                  <a:lnTo>
                    <a:pt x="807" y="0"/>
                  </a:lnTo>
                  <a:lnTo>
                    <a:pt x="0" y="756"/>
                  </a:lnTo>
                  <a:lnTo>
                    <a:pt x="0" y="3026"/>
                  </a:lnTo>
                  <a:lnTo>
                    <a:pt x="807" y="3783"/>
                  </a:lnTo>
                  <a:lnTo>
                    <a:pt x="9887" y="3783"/>
                  </a:lnTo>
                  <a:lnTo>
                    <a:pt x="9887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573">
              <a:extLst>
                <a:ext uri="{FF2B5EF4-FFF2-40B4-BE49-F238E27FC236}">
                  <a16:creationId xmlns:a16="http://schemas.microsoft.com/office/drawing/2014/main" id="{0DF9FEF1-3D79-8C73-AE83-01756361D62F}"/>
                </a:ext>
              </a:extLst>
            </p:cNvPr>
            <p:cNvSpPr/>
            <p:nvPr/>
          </p:nvSpPr>
          <p:spPr>
            <a:xfrm>
              <a:off x="10701880" y="459272"/>
              <a:ext cx="9773" cy="12390"/>
            </a:xfrm>
            <a:custGeom>
              <a:avLst/>
              <a:gdLst/>
              <a:ahLst/>
              <a:cxnLst/>
              <a:rect l="l" t="t" r="r" b="b"/>
              <a:pathLst>
                <a:path w="17779" h="19050">
                  <a:moveTo>
                    <a:pt x="17454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86"/>
                  </a:lnTo>
                  <a:lnTo>
                    <a:pt x="3833" y="18927"/>
                  </a:lnTo>
                  <a:lnTo>
                    <a:pt x="17454" y="18927"/>
                  </a:lnTo>
                  <a:lnTo>
                    <a:pt x="17454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7454" y="7566"/>
                  </a:lnTo>
                  <a:lnTo>
                    <a:pt x="17454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574">
              <a:extLst>
                <a:ext uri="{FF2B5EF4-FFF2-40B4-BE49-F238E27FC236}">
                  <a16:creationId xmlns:a16="http://schemas.microsoft.com/office/drawing/2014/main" id="{B7510964-951C-6454-74C4-F3A6A0E17B1E}"/>
                </a:ext>
              </a:extLst>
            </p:cNvPr>
            <p:cNvSpPr/>
            <p:nvPr/>
          </p:nvSpPr>
          <p:spPr>
            <a:xfrm>
              <a:off x="10706039" y="506032"/>
              <a:ext cx="5585" cy="2478"/>
            </a:xfrm>
            <a:custGeom>
              <a:avLst/>
              <a:gdLst/>
              <a:ahLst/>
              <a:cxnLst/>
              <a:rect l="l" t="t" r="r" b="b"/>
              <a:pathLst>
                <a:path w="10160" h="3810">
                  <a:moveTo>
                    <a:pt x="9887" y="0"/>
                  </a:moveTo>
                  <a:lnTo>
                    <a:pt x="807" y="0"/>
                  </a:lnTo>
                  <a:lnTo>
                    <a:pt x="0" y="756"/>
                  </a:lnTo>
                  <a:lnTo>
                    <a:pt x="0" y="3026"/>
                  </a:lnTo>
                  <a:lnTo>
                    <a:pt x="807" y="3783"/>
                  </a:lnTo>
                  <a:lnTo>
                    <a:pt x="9887" y="3783"/>
                  </a:lnTo>
                  <a:lnTo>
                    <a:pt x="9887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575">
              <a:extLst>
                <a:ext uri="{FF2B5EF4-FFF2-40B4-BE49-F238E27FC236}">
                  <a16:creationId xmlns:a16="http://schemas.microsoft.com/office/drawing/2014/main" id="{83EBC08A-BFAF-5376-F8E8-E11950FCB02A}"/>
                </a:ext>
              </a:extLst>
            </p:cNvPr>
            <p:cNvSpPr/>
            <p:nvPr/>
          </p:nvSpPr>
          <p:spPr>
            <a:xfrm>
              <a:off x="10701880" y="501111"/>
              <a:ext cx="9773" cy="12390"/>
            </a:xfrm>
            <a:custGeom>
              <a:avLst/>
              <a:gdLst/>
              <a:ahLst/>
              <a:cxnLst/>
              <a:rect l="l" t="t" r="r" b="b"/>
              <a:pathLst>
                <a:path w="17779" h="19050">
                  <a:moveTo>
                    <a:pt x="17454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833" y="18916"/>
                  </a:lnTo>
                  <a:lnTo>
                    <a:pt x="17454" y="18916"/>
                  </a:lnTo>
                  <a:lnTo>
                    <a:pt x="17454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7454" y="7566"/>
                  </a:lnTo>
                  <a:lnTo>
                    <a:pt x="17454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576">
              <a:extLst>
                <a:ext uri="{FF2B5EF4-FFF2-40B4-BE49-F238E27FC236}">
                  <a16:creationId xmlns:a16="http://schemas.microsoft.com/office/drawing/2014/main" id="{C2C5936F-CEB3-B092-47C7-6995B39A3A79}"/>
                </a:ext>
              </a:extLst>
            </p:cNvPr>
            <p:cNvSpPr/>
            <p:nvPr/>
          </p:nvSpPr>
          <p:spPr>
            <a:xfrm>
              <a:off x="10700216" y="565594"/>
              <a:ext cx="11519" cy="116466"/>
            </a:xfrm>
            <a:custGeom>
              <a:avLst/>
              <a:gdLst/>
              <a:ahLst/>
              <a:cxnLst/>
              <a:rect l="l" t="t" r="r" b="b"/>
              <a:pathLst>
                <a:path w="20954" h="179069">
                  <a:moveTo>
                    <a:pt x="3026" y="99891"/>
                  </a:moveTo>
                  <a:lnTo>
                    <a:pt x="0" y="99891"/>
                  </a:lnTo>
                  <a:lnTo>
                    <a:pt x="1998" y="120595"/>
                  </a:lnTo>
                  <a:lnTo>
                    <a:pt x="5776" y="140662"/>
                  </a:lnTo>
                  <a:lnTo>
                    <a:pt x="11407" y="160020"/>
                  </a:lnTo>
                  <a:lnTo>
                    <a:pt x="18968" y="178596"/>
                  </a:lnTo>
                  <a:lnTo>
                    <a:pt x="14427" y="153625"/>
                  </a:lnTo>
                  <a:lnTo>
                    <a:pt x="11306" y="143948"/>
                  </a:lnTo>
                  <a:lnTo>
                    <a:pt x="8752" y="134132"/>
                  </a:lnTo>
                  <a:lnTo>
                    <a:pt x="6766" y="124034"/>
                  </a:lnTo>
                  <a:lnTo>
                    <a:pt x="5347" y="113511"/>
                  </a:lnTo>
                  <a:lnTo>
                    <a:pt x="3026" y="113511"/>
                  </a:lnTo>
                  <a:lnTo>
                    <a:pt x="3026" y="99891"/>
                  </a:lnTo>
                  <a:close/>
                </a:path>
                <a:path w="20954" h="179069">
                  <a:moveTo>
                    <a:pt x="10593" y="39347"/>
                  </a:moveTo>
                  <a:lnTo>
                    <a:pt x="6053" y="39347"/>
                  </a:lnTo>
                  <a:lnTo>
                    <a:pt x="3944" y="49136"/>
                  </a:lnTo>
                  <a:lnTo>
                    <a:pt x="2194" y="59211"/>
                  </a:lnTo>
                  <a:lnTo>
                    <a:pt x="860" y="69571"/>
                  </a:lnTo>
                  <a:lnTo>
                    <a:pt x="0" y="80218"/>
                  </a:lnTo>
                  <a:lnTo>
                    <a:pt x="3026" y="80218"/>
                  </a:lnTo>
                  <a:lnTo>
                    <a:pt x="3026" y="55994"/>
                  </a:lnTo>
                  <a:lnTo>
                    <a:pt x="6860" y="55994"/>
                  </a:lnTo>
                  <a:lnTo>
                    <a:pt x="8374" y="50697"/>
                  </a:lnTo>
                  <a:lnTo>
                    <a:pt x="9080" y="44644"/>
                  </a:lnTo>
                  <a:lnTo>
                    <a:pt x="10593" y="39347"/>
                  </a:lnTo>
                  <a:close/>
                </a:path>
                <a:path w="20954" h="179069">
                  <a:moveTo>
                    <a:pt x="20481" y="0"/>
                  </a:moveTo>
                  <a:lnTo>
                    <a:pt x="16647" y="6053"/>
                  </a:lnTo>
                  <a:lnTo>
                    <a:pt x="14427" y="12863"/>
                  </a:lnTo>
                  <a:lnTo>
                    <a:pt x="12107" y="19673"/>
                  </a:lnTo>
                  <a:lnTo>
                    <a:pt x="16647" y="19673"/>
                  </a:lnTo>
                  <a:lnTo>
                    <a:pt x="16647" y="18916"/>
                  </a:lnTo>
                  <a:lnTo>
                    <a:pt x="17454" y="18160"/>
                  </a:lnTo>
                  <a:lnTo>
                    <a:pt x="17454" y="17403"/>
                  </a:lnTo>
                  <a:lnTo>
                    <a:pt x="20481" y="5296"/>
                  </a:lnTo>
                  <a:lnTo>
                    <a:pt x="20481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577">
              <a:extLst>
                <a:ext uri="{FF2B5EF4-FFF2-40B4-BE49-F238E27FC236}">
                  <a16:creationId xmlns:a16="http://schemas.microsoft.com/office/drawing/2014/main" id="{7E00CA60-6732-A478-FC7C-E6E7FBE9D0B5}"/>
                </a:ext>
              </a:extLst>
            </p:cNvPr>
            <p:cNvSpPr/>
            <p:nvPr/>
          </p:nvSpPr>
          <p:spPr>
            <a:xfrm>
              <a:off x="10696056" y="554761"/>
              <a:ext cx="15707" cy="139593"/>
            </a:xfrm>
            <a:custGeom>
              <a:avLst/>
              <a:gdLst/>
              <a:ahLst/>
              <a:cxnLst/>
              <a:rect l="l" t="t" r="r" b="b"/>
              <a:pathLst>
                <a:path w="28575" h="214630">
                  <a:moveTo>
                    <a:pt x="13620" y="56004"/>
                  </a:moveTo>
                  <a:lnTo>
                    <a:pt x="6053" y="56004"/>
                  </a:lnTo>
                  <a:lnTo>
                    <a:pt x="3192" y="68502"/>
                  </a:lnTo>
                  <a:lnTo>
                    <a:pt x="1324" y="81074"/>
                  </a:lnTo>
                  <a:lnTo>
                    <a:pt x="307" y="93787"/>
                  </a:lnTo>
                  <a:lnTo>
                    <a:pt x="0" y="106711"/>
                  </a:lnTo>
                  <a:lnTo>
                    <a:pt x="1532" y="132818"/>
                  </a:lnTo>
                  <a:lnTo>
                    <a:pt x="5977" y="157792"/>
                  </a:lnTo>
                  <a:lnTo>
                    <a:pt x="13109" y="181631"/>
                  </a:lnTo>
                  <a:lnTo>
                    <a:pt x="22701" y="204333"/>
                  </a:lnTo>
                  <a:lnTo>
                    <a:pt x="24214" y="206603"/>
                  </a:lnTo>
                  <a:lnTo>
                    <a:pt x="25021" y="209630"/>
                  </a:lnTo>
                  <a:lnTo>
                    <a:pt x="26535" y="211900"/>
                  </a:lnTo>
                  <a:lnTo>
                    <a:pt x="27241" y="212657"/>
                  </a:lnTo>
                  <a:lnTo>
                    <a:pt x="27241" y="213413"/>
                  </a:lnTo>
                  <a:lnTo>
                    <a:pt x="28048" y="214170"/>
                  </a:lnTo>
                  <a:lnTo>
                    <a:pt x="28048" y="201306"/>
                  </a:lnTo>
                  <a:lnTo>
                    <a:pt x="26535" y="195253"/>
                  </a:lnTo>
                  <a:lnTo>
                    <a:pt x="18974" y="176677"/>
                  </a:lnTo>
                  <a:lnTo>
                    <a:pt x="13343" y="157319"/>
                  </a:lnTo>
                  <a:lnTo>
                    <a:pt x="9566" y="137252"/>
                  </a:lnTo>
                  <a:lnTo>
                    <a:pt x="7567" y="116548"/>
                  </a:lnTo>
                  <a:lnTo>
                    <a:pt x="7567" y="96875"/>
                  </a:lnTo>
                  <a:lnTo>
                    <a:pt x="8427" y="86228"/>
                  </a:lnTo>
                  <a:lnTo>
                    <a:pt x="9761" y="75868"/>
                  </a:lnTo>
                  <a:lnTo>
                    <a:pt x="11511" y="65794"/>
                  </a:lnTo>
                  <a:lnTo>
                    <a:pt x="13620" y="56004"/>
                  </a:lnTo>
                  <a:close/>
                </a:path>
                <a:path w="28575" h="214630">
                  <a:moveTo>
                    <a:pt x="14427" y="130168"/>
                  </a:moveTo>
                  <a:lnTo>
                    <a:pt x="12914" y="130168"/>
                  </a:lnTo>
                  <a:lnTo>
                    <a:pt x="14333" y="140691"/>
                  </a:lnTo>
                  <a:lnTo>
                    <a:pt x="16319" y="150789"/>
                  </a:lnTo>
                  <a:lnTo>
                    <a:pt x="18873" y="160605"/>
                  </a:lnTo>
                  <a:lnTo>
                    <a:pt x="21994" y="170282"/>
                  </a:lnTo>
                  <a:lnTo>
                    <a:pt x="14427" y="130168"/>
                  </a:lnTo>
                  <a:close/>
                </a:path>
                <a:path w="28575" h="214630">
                  <a:moveTo>
                    <a:pt x="20481" y="56004"/>
                  </a:moveTo>
                  <a:lnTo>
                    <a:pt x="18161" y="56004"/>
                  </a:lnTo>
                  <a:lnTo>
                    <a:pt x="16647" y="61301"/>
                  </a:lnTo>
                  <a:lnTo>
                    <a:pt x="15941" y="67354"/>
                  </a:lnTo>
                  <a:lnTo>
                    <a:pt x="14427" y="72651"/>
                  </a:lnTo>
                  <a:lnTo>
                    <a:pt x="16647" y="72651"/>
                  </a:lnTo>
                  <a:lnTo>
                    <a:pt x="20481" y="56004"/>
                  </a:lnTo>
                  <a:close/>
                </a:path>
                <a:path w="28575" h="214630">
                  <a:moveTo>
                    <a:pt x="28048" y="0"/>
                  </a:moveTo>
                  <a:lnTo>
                    <a:pt x="26535" y="1513"/>
                  </a:lnTo>
                  <a:lnTo>
                    <a:pt x="25728" y="3026"/>
                  </a:lnTo>
                  <a:lnTo>
                    <a:pt x="25021" y="4540"/>
                  </a:lnTo>
                  <a:lnTo>
                    <a:pt x="24214" y="6053"/>
                  </a:lnTo>
                  <a:lnTo>
                    <a:pt x="24214" y="6810"/>
                  </a:lnTo>
                  <a:lnTo>
                    <a:pt x="23508" y="8323"/>
                  </a:lnTo>
                  <a:lnTo>
                    <a:pt x="21994" y="10593"/>
                  </a:lnTo>
                  <a:lnTo>
                    <a:pt x="21187" y="13630"/>
                  </a:lnTo>
                  <a:lnTo>
                    <a:pt x="19674" y="15900"/>
                  </a:lnTo>
                  <a:lnTo>
                    <a:pt x="13620" y="29520"/>
                  </a:lnTo>
                  <a:lnTo>
                    <a:pt x="11401" y="36330"/>
                  </a:lnTo>
                  <a:lnTo>
                    <a:pt x="19674" y="36330"/>
                  </a:lnTo>
                  <a:lnTo>
                    <a:pt x="21994" y="29520"/>
                  </a:lnTo>
                  <a:lnTo>
                    <a:pt x="24214" y="22710"/>
                  </a:lnTo>
                  <a:lnTo>
                    <a:pt x="28048" y="16657"/>
                  </a:lnTo>
                  <a:lnTo>
                    <a:pt x="28048" y="0"/>
                  </a:lnTo>
                  <a:close/>
                </a:path>
                <a:path w="28575" h="214630">
                  <a:moveTo>
                    <a:pt x="24618" y="35195"/>
                  </a:moveTo>
                  <a:lnTo>
                    <a:pt x="24214" y="35573"/>
                  </a:lnTo>
                  <a:lnTo>
                    <a:pt x="24214" y="36330"/>
                  </a:lnTo>
                  <a:lnTo>
                    <a:pt x="24618" y="35195"/>
                  </a:lnTo>
                  <a:close/>
                </a:path>
                <a:path w="28575" h="214630">
                  <a:moveTo>
                    <a:pt x="25021" y="34060"/>
                  </a:moveTo>
                  <a:lnTo>
                    <a:pt x="24618" y="35195"/>
                  </a:lnTo>
                  <a:lnTo>
                    <a:pt x="25021" y="34817"/>
                  </a:lnTo>
                  <a:lnTo>
                    <a:pt x="25021" y="3406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578">
              <a:extLst>
                <a:ext uri="{FF2B5EF4-FFF2-40B4-BE49-F238E27FC236}">
                  <a16:creationId xmlns:a16="http://schemas.microsoft.com/office/drawing/2014/main" id="{7F593653-DCF6-73CB-AE46-A91C4477F806}"/>
                </a:ext>
              </a:extLst>
            </p:cNvPr>
            <p:cNvSpPr/>
            <p:nvPr/>
          </p:nvSpPr>
          <p:spPr>
            <a:xfrm>
              <a:off x="10703543" y="583312"/>
              <a:ext cx="5236" cy="3304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9080" y="0"/>
                  </a:moveTo>
                  <a:lnTo>
                    <a:pt x="0" y="0"/>
                  </a:lnTo>
                  <a:lnTo>
                    <a:pt x="0" y="4540"/>
                  </a:lnTo>
                  <a:lnTo>
                    <a:pt x="8374" y="4540"/>
                  </a:lnTo>
                  <a:lnTo>
                    <a:pt x="908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579">
              <a:extLst>
                <a:ext uri="{FF2B5EF4-FFF2-40B4-BE49-F238E27FC236}">
                  <a16:creationId xmlns:a16="http://schemas.microsoft.com/office/drawing/2014/main" id="{8C45D98F-208F-1DD6-6240-7F8C94BF3F62}"/>
                </a:ext>
              </a:extLst>
            </p:cNvPr>
            <p:cNvSpPr/>
            <p:nvPr/>
          </p:nvSpPr>
          <p:spPr>
            <a:xfrm>
              <a:off x="10699384" y="578390"/>
              <a:ext cx="10123" cy="12803"/>
            </a:xfrm>
            <a:custGeom>
              <a:avLst/>
              <a:gdLst/>
              <a:ahLst/>
              <a:cxnLst/>
              <a:rect l="l" t="t" r="r" b="b"/>
              <a:pathLst>
                <a:path w="18414" h="19685">
                  <a:moveTo>
                    <a:pt x="18161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14427" y="19673"/>
                  </a:lnTo>
                  <a:lnTo>
                    <a:pt x="15941" y="12106"/>
                  </a:lnTo>
                  <a:lnTo>
                    <a:pt x="7567" y="12106"/>
                  </a:lnTo>
                  <a:lnTo>
                    <a:pt x="7567" y="7566"/>
                  </a:lnTo>
                  <a:lnTo>
                    <a:pt x="3833" y="7566"/>
                  </a:lnTo>
                  <a:lnTo>
                    <a:pt x="3833" y="3783"/>
                  </a:lnTo>
                  <a:lnTo>
                    <a:pt x="17404" y="3783"/>
                  </a:lnTo>
                  <a:lnTo>
                    <a:pt x="18161" y="0"/>
                  </a:lnTo>
                  <a:close/>
                </a:path>
                <a:path w="18414" h="19685">
                  <a:moveTo>
                    <a:pt x="17404" y="3783"/>
                  </a:moveTo>
                  <a:lnTo>
                    <a:pt x="3833" y="3783"/>
                  </a:lnTo>
                  <a:lnTo>
                    <a:pt x="3833" y="7566"/>
                  </a:lnTo>
                  <a:lnTo>
                    <a:pt x="16647" y="7566"/>
                  </a:lnTo>
                  <a:lnTo>
                    <a:pt x="17404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580">
              <a:extLst>
                <a:ext uri="{FF2B5EF4-FFF2-40B4-BE49-F238E27FC236}">
                  <a16:creationId xmlns:a16="http://schemas.microsoft.com/office/drawing/2014/main" id="{F1A4989A-13D1-4EF2-5A70-645B6E4865C6}"/>
                </a:ext>
              </a:extLst>
            </p:cNvPr>
            <p:cNvSpPr/>
            <p:nvPr/>
          </p:nvSpPr>
          <p:spPr>
            <a:xfrm>
              <a:off x="10700216" y="617767"/>
              <a:ext cx="1745" cy="12803"/>
            </a:xfrm>
            <a:custGeom>
              <a:avLst/>
              <a:gdLst/>
              <a:ahLst/>
              <a:cxnLst/>
              <a:rect l="l" t="t" r="r" b="b"/>
              <a:pathLst>
                <a:path w="3175" h="19685">
                  <a:moveTo>
                    <a:pt x="3026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3026" y="19673"/>
                  </a:lnTo>
                  <a:lnTo>
                    <a:pt x="3026" y="16646"/>
                  </a:lnTo>
                  <a:lnTo>
                    <a:pt x="2320" y="9836"/>
                  </a:lnTo>
                  <a:lnTo>
                    <a:pt x="3026" y="3783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581">
              <a:extLst>
                <a:ext uri="{FF2B5EF4-FFF2-40B4-BE49-F238E27FC236}">
                  <a16:creationId xmlns:a16="http://schemas.microsoft.com/office/drawing/2014/main" id="{098956C4-5B0B-F2DF-5F6C-8A8ABCC3A5ED}"/>
                </a:ext>
              </a:extLst>
            </p:cNvPr>
            <p:cNvSpPr/>
            <p:nvPr/>
          </p:nvSpPr>
          <p:spPr>
            <a:xfrm>
              <a:off x="10708147" y="769366"/>
              <a:ext cx="3491" cy="826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6053" y="0"/>
                  </a:moveTo>
                  <a:lnTo>
                    <a:pt x="0" y="12106"/>
                  </a:lnTo>
                  <a:lnTo>
                    <a:pt x="6053" y="12106"/>
                  </a:lnTo>
                  <a:lnTo>
                    <a:pt x="605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582">
              <a:extLst>
                <a:ext uri="{FF2B5EF4-FFF2-40B4-BE49-F238E27FC236}">
                  <a16:creationId xmlns:a16="http://schemas.microsoft.com/office/drawing/2014/main" id="{D3CD550D-780C-C90B-0A01-98104D35836F}"/>
                </a:ext>
              </a:extLst>
            </p:cNvPr>
            <p:cNvSpPr/>
            <p:nvPr/>
          </p:nvSpPr>
          <p:spPr>
            <a:xfrm>
              <a:off x="10701880" y="630563"/>
              <a:ext cx="1396" cy="9086"/>
            </a:xfrm>
            <a:custGeom>
              <a:avLst/>
              <a:gdLst/>
              <a:ahLst/>
              <a:cxnLst/>
              <a:rect l="l" t="t" r="r" b="b"/>
              <a:pathLst>
                <a:path w="2539" h="13969">
                  <a:moveTo>
                    <a:pt x="807" y="0"/>
                  </a:moveTo>
                  <a:lnTo>
                    <a:pt x="0" y="0"/>
                  </a:lnTo>
                  <a:lnTo>
                    <a:pt x="0" y="13620"/>
                  </a:lnTo>
                  <a:lnTo>
                    <a:pt x="2320" y="13620"/>
                  </a:lnTo>
                  <a:lnTo>
                    <a:pt x="2320" y="7566"/>
                  </a:lnTo>
                  <a:lnTo>
                    <a:pt x="1513" y="4540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583">
              <a:extLst>
                <a:ext uri="{FF2B5EF4-FFF2-40B4-BE49-F238E27FC236}">
                  <a16:creationId xmlns:a16="http://schemas.microsoft.com/office/drawing/2014/main" id="{7648BE88-E2B9-4B96-0374-4CBD79E2F141}"/>
                </a:ext>
              </a:extLst>
            </p:cNvPr>
            <p:cNvSpPr/>
            <p:nvPr/>
          </p:nvSpPr>
          <p:spPr>
            <a:xfrm>
              <a:off x="10702711" y="633516"/>
              <a:ext cx="1396" cy="6195"/>
            </a:xfrm>
            <a:custGeom>
              <a:avLst/>
              <a:gdLst/>
              <a:ahLst/>
              <a:cxnLst/>
              <a:rect l="l" t="t" r="r" b="b"/>
              <a:pathLst>
                <a:path w="2539" h="9525">
                  <a:moveTo>
                    <a:pt x="807" y="3158"/>
                  </a:moveTo>
                  <a:lnTo>
                    <a:pt x="807" y="9080"/>
                  </a:lnTo>
                  <a:lnTo>
                    <a:pt x="2320" y="9080"/>
                  </a:lnTo>
                  <a:lnTo>
                    <a:pt x="807" y="3158"/>
                  </a:lnTo>
                  <a:close/>
                </a:path>
                <a:path w="2539" h="9525">
                  <a:moveTo>
                    <a:pt x="0" y="0"/>
                  </a:moveTo>
                  <a:lnTo>
                    <a:pt x="807" y="3158"/>
                  </a:lnTo>
                  <a:lnTo>
                    <a:pt x="807" y="3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584">
              <a:extLst>
                <a:ext uri="{FF2B5EF4-FFF2-40B4-BE49-F238E27FC236}">
                  <a16:creationId xmlns:a16="http://schemas.microsoft.com/office/drawing/2014/main" id="{84793423-CDC9-DCF7-139B-CCFFA04E415E}"/>
                </a:ext>
              </a:extLst>
            </p:cNvPr>
            <p:cNvSpPr/>
            <p:nvPr/>
          </p:nvSpPr>
          <p:spPr>
            <a:xfrm>
              <a:off x="10701880" y="628595"/>
              <a:ext cx="698" cy="206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0" y="3026"/>
                  </a:lnTo>
                  <a:lnTo>
                    <a:pt x="807" y="3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585">
              <a:extLst>
                <a:ext uri="{FF2B5EF4-FFF2-40B4-BE49-F238E27FC236}">
                  <a16:creationId xmlns:a16="http://schemas.microsoft.com/office/drawing/2014/main" id="{E48B0D62-9724-E241-45E1-B4B350416FB0}"/>
                </a:ext>
              </a:extLst>
            </p:cNvPr>
            <p:cNvSpPr/>
            <p:nvPr/>
          </p:nvSpPr>
          <p:spPr>
            <a:xfrm>
              <a:off x="10701880" y="602012"/>
              <a:ext cx="2443" cy="16107"/>
            </a:xfrm>
            <a:custGeom>
              <a:avLst/>
              <a:gdLst/>
              <a:ahLst/>
              <a:cxnLst/>
              <a:rect l="l" t="t" r="r" b="b"/>
              <a:pathLst>
                <a:path w="4445" h="24764">
                  <a:moveTo>
                    <a:pt x="3833" y="0"/>
                  </a:moveTo>
                  <a:lnTo>
                    <a:pt x="0" y="0"/>
                  </a:lnTo>
                  <a:lnTo>
                    <a:pt x="0" y="24223"/>
                  </a:lnTo>
                  <a:lnTo>
                    <a:pt x="1513" y="24223"/>
                  </a:lnTo>
                  <a:lnTo>
                    <a:pt x="1513" y="21953"/>
                  </a:lnTo>
                  <a:lnTo>
                    <a:pt x="38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586">
              <a:extLst>
                <a:ext uri="{FF2B5EF4-FFF2-40B4-BE49-F238E27FC236}">
                  <a16:creationId xmlns:a16="http://schemas.microsoft.com/office/drawing/2014/main" id="{A89BCA96-A2F9-7E57-0E18-400A696408EA}"/>
                </a:ext>
              </a:extLst>
            </p:cNvPr>
            <p:cNvSpPr/>
            <p:nvPr/>
          </p:nvSpPr>
          <p:spPr>
            <a:xfrm>
              <a:off x="10702711" y="602012"/>
              <a:ext cx="2792" cy="14455"/>
            </a:xfrm>
            <a:custGeom>
              <a:avLst/>
              <a:gdLst/>
              <a:ahLst/>
              <a:cxnLst/>
              <a:rect l="l" t="t" r="r" b="b"/>
              <a:pathLst>
                <a:path w="5079" h="22225">
                  <a:moveTo>
                    <a:pt x="4540" y="0"/>
                  </a:moveTo>
                  <a:lnTo>
                    <a:pt x="2320" y="0"/>
                  </a:lnTo>
                  <a:lnTo>
                    <a:pt x="0" y="21953"/>
                  </a:lnTo>
                  <a:lnTo>
                    <a:pt x="454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587">
              <a:extLst>
                <a:ext uri="{FF2B5EF4-FFF2-40B4-BE49-F238E27FC236}">
                  <a16:creationId xmlns:a16="http://schemas.microsoft.com/office/drawing/2014/main" id="{616D10E7-5830-2C50-FBEF-8F8AC1034019}"/>
                </a:ext>
              </a:extLst>
            </p:cNvPr>
            <p:cNvSpPr/>
            <p:nvPr/>
          </p:nvSpPr>
          <p:spPr>
            <a:xfrm>
              <a:off x="10701880" y="617767"/>
              <a:ext cx="1047" cy="2478"/>
            </a:xfrm>
            <a:custGeom>
              <a:avLst/>
              <a:gdLst/>
              <a:ahLst/>
              <a:cxnLst/>
              <a:rect l="l" t="t" r="r" b="b"/>
              <a:pathLst>
                <a:path w="1904" h="3810">
                  <a:moveTo>
                    <a:pt x="151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588">
              <a:extLst>
                <a:ext uri="{FF2B5EF4-FFF2-40B4-BE49-F238E27FC236}">
                  <a16:creationId xmlns:a16="http://schemas.microsoft.com/office/drawing/2014/main" id="{228CEB7C-AD8A-43AB-8891-991FBEF3E643}"/>
                </a:ext>
              </a:extLst>
            </p:cNvPr>
            <p:cNvSpPr/>
            <p:nvPr/>
          </p:nvSpPr>
          <p:spPr>
            <a:xfrm>
              <a:off x="10694836" y="201359"/>
              <a:ext cx="12566" cy="36344"/>
            </a:xfrm>
            <a:custGeom>
              <a:avLst/>
              <a:gdLst/>
              <a:ahLst/>
              <a:cxnLst/>
              <a:rect l="l" t="t" r="r" b="b"/>
              <a:pathLst>
                <a:path w="22860" h="55880">
                  <a:moveTo>
                    <a:pt x="22701" y="39347"/>
                  </a:moveTo>
                  <a:lnTo>
                    <a:pt x="0" y="39347"/>
                  </a:lnTo>
                  <a:lnTo>
                    <a:pt x="0" y="55287"/>
                  </a:lnTo>
                  <a:lnTo>
                    <a:pt x="22701" y="55287"/>
                  </a:lnTo>
                  <a:lnTo>
                    <a:pt x="22701" y="39347"/>
                  </a:lnTo>
                  <a:close/>
                </a:path>
                <a:path w="22860" h="55880">
                  <a:moveTo>
                    <a:pt x="22701" y="0"/>
                  </a:moveTo>
                  <a:lnTo>
                    <a:pt x="0" y="0"/>
                  </a:lnTo>
                  <a:lnTo>
                    <a:pt x="0" y="21187"/>
                  </a:lnTo>
                  <a:lnTo>
                    <a:pt x="22701" y="21187"/>
                  </a:lnTo>
                  <a:lnTo>
                    <a:pt x="22701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589">
              <a:extLst>
                <a:ext uri="{FF2B5EF4-FFF2-40B4-BE49-F238E27FC236}">
                  <a16:creationId xmlns:a16="http://schemas.microsoft.com/office/drawing/2014/main" id="{F9A678ED-D876-5775-E7B0-28135157BBB5}"/>
                </a:ext>
              </a:extLst>
            </p:cNvPr>
            <p:cNvSpPr/>
            <p:nvPr/>
          </p:nvSpPr>
          <p:spPr>
            <a:xfrm>
              <a:off x="10691896" y="194469"/>
              <a:ext cx="15707" cy="50386"/>
            </a:xfrm>
            <a:custGeom>
              <a:avLst/>
              <a:gdLst/>
              <a:ahLst/>
              <a:cxnLst/>
              <a:rect l="l" t="t" r="r" b="b"/>
              <a:pathLst>
                <a:path w="28575" h="77469">
                  <a:moveTo>
                    <a:pt x="28048" y="73448"/>
                  </a:moveTo>
                  <a:lnTo>
                    <a:pt x="0" y="73448"/>
                  </a:lnTo>
                  <a:lnTo>
                    <a:pt x="0" y="77181"/>
                  </a:lnTo>
                  <a:lnTo>
                    <a:pt x="28048" y="77181"/>
                  </a:lnTo>
                  <a:lnTo>
                    <a:pt x="28048" y="73448"/>
                  </a:lnTo>
                  <a:close/>
                </a:path>
                <a:path w="28575" h="77469">
                  <a:moveTo>
                    <a:pt x="28048" y="0"/>
                  </a:moveTo>
                  <a:lnTo>
                    <a:pt x="0" y="0"/>
                  </a:lnTo>
                  <a:lnTo>
                    <a:pt x="0" y="3026"/>
                  </a:lnTo>
                  <a:lnTo>
                    <a:pt x="28048" y="3026"/>
                  </a:lnTo>
                  <a:lnTo>
                    <a:pt x="28048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590">
              <a:extLst>
                <a:ext uri="{FF2B5EF4-FFF2-40B4-BE49-F238E27FC236}">
                  <a16:creationId xmlns:a16="http://schemas.microsoft.com/office/drawing/2014/main" id="{E81C44C0-52C5-3EB6-D2AC-747FBF3C6F42}"/>
                </a:ext>
              </a:extLst>
            </p:cNvPr>
            <p:cNvSpPr/>
            <p:nvPr/>
          </p:nvSpPr>
          <p:spPr>
            <a:xfrm>
              <a:off x="10691896" y="193944"/>
              <a:ext cx="15707" cy="48321"/>
            </a:xfrm>
            <a:custGeom>
              <a:avLst/>
              <a:gdLst/>
              <a:ahLst/>
              <a:cxnLst/>
              <a:rect l="l" t="t" r="r" b="b"/>
              <a:pathLst>
                <a:path w="28575" h="74294">
                  <a:moveTo>
                    <a:pt x="5347" y="50747"/>
                  </a:moveTo>
                  <a:lnTo>
                    <a:pt x="0" y="50747"/>
                  </a:lnTo>
                  <a:lnTo>
                    <a:pt x="0" y="74255"/>
                  </a:lnTo>
                  <a:lnTo>
                    <a:pt x="28048" y="74255"/>
                  </a:lnTo>
                  <a:lnTo>
                    <a:pt x="28048" y="66688"/>
                  </a:lnTo>
                  <a:lnTo>
                    <a:pt x="5347" y="66688"/>
                  </a:lnTo>
                  <a:lnTo>
                    <a:pt x="5347" y="50747"/>
                  </a:lnTo>
                  <a:close/>
                </a:path>
                <a:path w="28575" h="74294">
                  <a:moveTo>
                    <a:pt x="28048" y="3833"/>
                  </a:moveTo>
                  <a:lnTo>
                    <a:pt x="0" y="3833"/>
                  </a:lnTo>
                  <a:lnTo>
                    <a:pt x="0" y="32587"/>
                  </a:lnTo>
                  <a:lnTo>
                    <a:pt x="5347" y="32587"/>
                  </a:lnTo>
                  <a:lnTo>
                    <a:pt x="5347" y="11400"/>
                  </a:lnTo>
                  <a:lnTo>
                    <a:pt x="28048" y="11400"/>
                  </a:lnTo>
                  <a:lnTo>
                    <a:pt x="28048" y="3833"/>
                  </a:lnTo>
                  <a:close/>
                </a:path>
                <a:path w="28575" h="74294">
                  <a:moveTo>
                    <a:pt x="28048" y="0"/>
                  </a:moveTo>
                  <a:lnTo>
                    <a:pt x="0" y="0"/>
                  </a:lnTo>
                  <a:lnTo>
                    <a:pt x="0" y="807"/>
                  </a:lnTo>
                  <a:lnTo>
                    <a:pt x="28048" y="807"/>
                  </a:lnTo>
                  <a:lnTo>
                    <a:pt x="28048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591">
              <a:extLst>
                <a:ext uri="{FF2B5EF4-FFF2-40B4-BE49-F238E27FC236}">
                  <a16:creationId xmlns:a16="http://schemas.microsoft.com/office/drawing/2014/main" id="{C0A4FB7C-3AC1-CCB4-C962-B66C4F3B58B2}"/>
                </a:ext>
              </a:extLst>
            </p:cNvPr>
            <p:cNvSpPr/>
            <p:nvPr/>
          </p:nvSpPr>
          <p:spPr>
            <a:xfrm>
              <a:off x="10691896" y="220060"/>
              <a:ext cx="15707" cy="2065"/>
            </a:xfrm>
            <a:custGeom>
              <a:avLst/>
              <a:gdLst/>
              <a:ahLst/>
              <a:cxnLst/>
              <a:rect l="l" t="t" r="r" b="b"/>
              <a:pathLst>
                <a:path w="28575" h="3175">
                  <a:moveTo>
                    <a:pt x="0" y="0"/>
                  </a:moveTo>
                  <a:lnTo>
                    <a:pt x="28048" y="0"/>
                  </a:lnTo>
                  <a:lnTo>
                    <a:pt x="28048" y="3026"/>
                  </a:lnTo>
                  <a:lnTo>
                    <a:pt x="0" y="3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592">
              <a:extLst>
                <a:ext uri="{FF2B5EF4-FFF2-40B4-BE49-F238E27FC236}">
                  <a16:creationId xmlns:a16="http://schemas.microsoft.com/office/drawing/2014/main" id="{61FDFB53-9774-D551-060A-562014E4C3E5}"/>
                </a:ext>
              </a:extLst>
            </p:cNvPr>
            <p:cNvSpPr/>
            <p:nvPr/>
          </p:nvSpPr>
          <p:spPr>
            <a:xfrm>
              <a:off x="10691896" y="215139"/>
              <a:ext cx="15707" cy="11977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048" y="10593"/>
                  </a:moveTo>
                  <a:lnTo>
                    <a:pt x="0" y="10593"/>
                  </a:lnTo>
                  <a:lnTo>
                    <a:pt x="0" y="18160"/>
                  </a:lnTo>
                  <a:lnTo>
                    <a:pt x="28048" y="18160"/>
                  </a:lnTo>
                  <a:lnTo>
                    <a:pt x="28048" y="10593"/>
                  </a:lnTo>
                  <a:close/>
                </a:path>
                <a:path w="28575" h="18414">
                  <a:moveTo>
                    <a:pt x="28048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28048" y="7566"/>
                  </a:lnTo>
                  <a:lnTo>
                    <a:pt x="28048" y="0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596">
              <a:extLst>
                <a:ext uri="{FF2B5EF4-FFF2-40B4-BE49-F238E27FC236}">
                  <a16:creationId xmlns:a16="http://schemas.microsoft.com/office/drawing/2014/main" id="{D3146B53-5789-FD2F-DE1A-129504BC490B}"/>
                </a:ext>
              </a:extLst>
            </p:cNvPr>
            <p:cNvSpPr/>
            <p:nvPr/>
          </p:nvSpPr>
          <p:spPr>
            <a:xfrm>
              <a:off x="10599544" y="575437"/>
              <a:ext cx="33160" cy="175112"/>
            </a:xfrm>
            <a:custGeom>
              <a:avLst/>
              <a:gdLst/>
              <a:ahLst/>
              <a:cxnLst/>
              <a:rect l="l" t="t" r="r" b="b"/>
              <a:pathLst>
                <a:path w="60325" h="269239">
                  <a:moveTo>
                    <a:pt x="33305" y="267137"/>
                  </a:moveTo>
                  <a:lnTo>
                    <a:pt x="34818" y="268651"/>
                  </a:lnTo>
                  <a:lnTo>
                    <a:pt x="37088" y="268651"/>
                  </a:lnTo>
                  <a:lnTo>
                    <a:pt x="33305" y="267137"/>
                  </a:lnTo>
                  <a:close/>
                </a:path>
                <a:path w="60325" h="269239">
                  <a:moveTo>
                    <a:pt x="59749" y="266381"/>
                  </a:moveTo>
                  <a:lnTo>
                    <a:pt x="55209" y="267894"/>
                  </a:lnTo>
                  <a:lnTo>
                    <a:pt x="50669" y="268651"/>
                  </a:lnTo>
                  <a:lnTo>
                    <a:pt x="59749" y="268651"/>
                  </a:lnTo>
                  <a:lnTo>
                    <a:pt x="59749" y="266381"/>
                  </a:lnTo>
                  <a:close/>
                </a:path>
                <a:path w="60325" h="269239">
                  <a:moveTo>
                    <a:pt x="6810" y="17403"/>
                  </a:moveTo>
                  <a:lnTo>
                    <a:pt x="0" y="21943"/>
                  </a:lnTo>
                  <a:lnTo>
                    <a:pt x="0" y="26483"/>
                  </a:lnTo>
                  <a:lnTo>
                    <a:pt x="1513" y="23457"/>
                  </a:lnTo>
                  <a:lnTo>
                    <a:pt x="3783" y="20430"/>
                  </a:lnTo>
                  <a:lnTo>
                    <a:pt x="6810" y="17403"/>
                  </a:lnTo>
                  <a:close/>
                </a:path>
                <a:path w="60325" h="269239">
                  <a:moveTo>
                    <a:pt x="59749" y="0"/>
                  </a:moveTo>
                  <a:lnTo>
                    <a:pt x="44615" y="756"/>
                  </a:lnTo>
                  <a:lnTo>
                    <a:pt x="50669" y="756"/>
                  </a:lnTo>
                  <a:lnTo>
                    <a:pt x="55209" y="1513"/>
                  </a:lnTo>
                  <a:lnTo>
                    <a:pt x="59749" y="3026"/>
                  </a:lnTo>
                  <a:lnTo>
                    <a:pt x="59749" y="0"/>
                  </a:lnTo>
                  <a:close/>
                </a:path>
                <a:path w="60325" h="269239">
                  <a:moveTo>
                    <a:pt x="39358" y="756"/>
                  </a:moveTo>
                  <a:lnTo>
                    <a:pt x="34061" y="756"/>
                  </a:lnTo>
                  <a:lnTo>
                    <a:pt x="31791" y="2270"/>
                  </a:lnTo>
                  <a:lnTo>
                    <a:pt x="39358" y="75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597">
              <a:extLst>
                <a:ext uri="{FF2B5EF4-FFF2-40B4-BE49-F238E27FC236}">
                  <a16:creationId xmlns:a16="http://schemas.microsoft.com/office/drawing/2014/main" id="{2D45873A-A46F-7F03-F035-9EE8143C35CE}"/>
                </a:ext>
              </a:extLst>
            </p:cNvPr>
            <p:cNvSpPr/>
            <p:nvPr/>
          </p:nvSpPr>
          <p:spPr>
            <a:xfrm>
              <a:off x="10599544" y="575929"/>
              <a:ext cx="33160" cy="174286"/>
            </a:xfrm>
            <a:custGeom>
              <a:avLst/>
              <a:gdLst/>
              <a:ahLst/>
              <a:cxnLst/>
              <a:rect l="l" t="t" r="r" b="b"/>
              <a:pathLst>
                <a:path w="60325" h="267969">
                  <a:moveTo>
                    <a:pt x="0" y="214927"/>
                  </a:moveTo>
                  <a:lnTo>
                    <a:pt x="0" y="237627"/>
                  </a:lnTo>
                  <a:lnTo>
                    <a:pt x="13630" y="249734"/>
                  </a:lnTo>
                  <a:lnTo>
                    <a:pt x="16657" y="250490"/>
                  </a:lnTo>
                  <a:lnTo>
                    <a:pt x="18927" y="252760"/>
                  </a:lnTo>
                  <a:lnTo>
                    <a:pt x="20441" y="255787"/>
                  </a:lnTo>
                  <a:lnTo>
                    <a:pt x="33305" y="266381"/>
                  </a:lnTo>
                  <a:lnTo>
                    <a:pt x="37088" y="267894"/>
                  </a:lnTo>
                  <a:lnTo>
                    <a:pt x="50669" y="267894"/>
                  </a:lnTo>
                  <a:lnTo>
                    <a:pt x="55209" y="267137"/>
                  </a:lnTo>
                  <a:lnTo>
                    <a:pt x="59749" y="265624"/>
                  </a:lnTo>
                  <a:lnTo>
                    <a:pt x="59749" y="260327"/>
                  </a:lnTo>
                  <a:lnTo>
                    <a:pt x="45422" y="260327"/>
                  </a:lnTo>
                  <a:lnTo>
                    <a:pt x="36088" y="259381"/>
                  </a:lnTo>
                  <a:lnTo>
                    <a:pt x="3690" y="232898"/>
                  </a:lnTo>
                  <a:lnTo>
                    <a:pt x="957" y="224267"/>
                  </a:lnTo>
                  <a:lnTo>
                    <a:pt x="0" y="214927"/>
                  </a:lnTo>
                  <a:close/>
                </a:path>
                <a:path w="60325" h="267969">
                  <a:moveTo>
                    <a:pt x="59749" y="258057"/>
                  </a:moveTo>
                  <a:lnTo>
                    <a:pt x="55209" y="259571"/>
                  </a:lnTo>
                  <a:lnTo>
                    <a:pt x="50669" y="260327"/>
                  </a:lnTo>
                  <a:lnTo>
                    <a:pt x="59749" y="260327"/>
                  </a:lnTo>
                  <a:lnTo>
                    <a:pt x="59749" y="258057"/>
                  </a:lnTo>
                  <a:close/>
                </a:path>
                <a:path w="60325" h="267969">
                  <a:moveTo>
                    <a:pt x="45422" y="0"/>
                  </a:moveTo>
                  <a:lnTo>
                    <a:pt x="39358" y="0"/>
                  </a:lnTo>
                  <a:lnTo>
                    <a:pt x="31791" y="1513"/>
                  </a:lnTo>
                  <a:lnTo>
                    <a:pt x="6810" y="16646"/>
                  </a:lnTo>
                  <a:lnTo>
                    <a:pt x="3783" y="19673"/>
                  </a:lnTo>
                  <a:lnTo>
                    <a:pt x="1513" y="22700"/>
                  </a:lnTo>
                  <a:lnTo>
                    <a:pt x="0" y="25727"/>
                  </a:lnTo>
                  <a:lnTo>
                    <a:pt x="0" y="52967"/>
                  </a:lnTo>
                  <a:lnTo>
                    <a:pt x="957" y="43627"/>
                  </a:lnTo>
                  <a:lnTo>
                    <a:pt x="3690" y="34996"/>
                  </a:lnTo>
                  <a:lnTo>
                    <a:pt x="36088" y="8512"/>
                  </a:lnTo>
                  <a:lnTo>
                    <a:pt x="45422" y="7566"/>
                  </a:lnTo>
                  <a:lnTo>
                    <a:pt x="45422" y="0"/>
                  </a:lnTo>
                  <a:close/>
                </a:path>
                <a:path w="60325" h="267969">
                  <a:moveTo>
                    <a:pt x="50669" y="0"/>
                  </a:moveTo>
                  <a:lnTo>
                    <a:pt x="45422" y="0"/>
                  </a:lnTo>
                  <a:lnTo>
                    <a:pt x="45422" y="7566"/>
                  </a:lnTo>
                  <a:lnTo>
                    <a:pt x="50669" y="7566"/>
                  </a:lnTo>
                  <a:lnTo>
                    <a:pt x="55209" y="8323"/>
                  </a:lnTo>
                  <a:lnTo>
                    <a:pt x="59749" y="9836"/>
                  </a:lnTo>
                  <a:lnTo>
                    <a:pt x="59749" y="2270"/>
                  </a:lnTo>
                  <a:lnTo>
                    <a:pt x="55209" y="756"/>
                  </a:lnTo>
                  <a:lnTo>
                    <a:pt x="50669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598">
              <a:extLst>
                <a:ext uri="{FF2B5EF4-FFF2-40B4-BE49-F238E27FC236}">
                  <a16:creationId xmlns:a16="http://schemas.microsoft.com/office/drawing/2014/main" id="{511874AD-03B1-E7C0-290E-1ACCEBC70E16}"/>
                </a:ext>
              </a:extLst>
            </p:cNvPr>
            <p:cNvSpPr/>
            <p:nvPr/>
          </p:nvSpPr>
          <p:spPr>
            <a:xfrm>
              <a:off x="10607036" y="738355"/>
              <a:ext cx="3840" cy="413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0" y="0"/>
                  </a:moveTo>
                  <a:lnTo>
                    <a:pt x="6810" y="6053"/>
                  </a:lnTo>
                  <a:lnTo>
                    <a:pt x="5296" y="3026"/>
                  </a:lnTo>
                  <a:lnTo>
                    <a:pt x="3026" y="7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599">
              <a:extLst>
                <a:ext uri="{FF2B5EF4-FFF2-40B4-BE49-F238E27FC236}">
                  <a16:creationId xmlns:a16="http://schemas.microsoft.com/office/drawing/2014/main" id="{A1F503AD-589C-1092-BA8D-C8426D0BA6F7}"/>
                </a:ext>
              </a:extLst>
            </p:cNvPr>
            <p:cNvSpPr/>
            <p:nvPr/>
          </p:nvSpPr>
          <p:spPr>
            <a:xfrm>
              <a:off x="10607453" y="625642"/>
              <a:ext cx="25132" cy="2478"/>
            </a:xfrm>
            <a:custGeom>
              <a:avLst/>
              <a:gdLst/>
              <a:ahLst/>
              <a:cxnLst/>
              <a:rect l="l" t="t" r="r" b="b"/>
              <a:pathLst>
                <a:path w="45720" h="3810">
                  <a:moveTo>
                    <a:pt x="45362" y="0"/>
                  </a:moveTo>
                  <a:lnTo>
                    <a:pt x="756" y="0"/>
                  </a:lnTo>
                  <a:lnTo>
                    <a:pt x="0" y="756"/>
                  </a:lnTo>
                  <a:lnTo>
                    <a:pt x="0" y="3026"/>
                  </a:lnTo>
                  <a:lnTo>
                    <a:pt x="756" y="3783"/>
                  </a:lnTo>
                  <a:lnTo>
                    <a:pt x="45362" y="3783"/>
                  </a:lnTo>
                  <a:lnTo>
                    <a:pt x="45362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600">
              <a:extLst>
                <a:ext uri="{FF2B5EF4-FFF2-40B4-BE49-F238E27FC236}">
                  <a16:creationId xmlns:a16="http://schemas.microsoft.com/office/drawing/2014/main" id="{EEA32FF0-DEDC-76A6-1712-EE5DD9DEDF26}"/>
                </a:ext>
              </a:extLst>
            </p:cNvPr>
            <p:cNvSpPr/>
            <p:nvPr/>
          </p:nvSpPr>
          <p:spPr>
            <a:xfrm>
              <a:off x="10603287" y="620720"/>
              <a:ext cx="29320" cy="12390"/>
            </a:xfrm>
            <a:custGeom>
              <a:avLst/>
              <a:gdLst/>
              <a:ahLst/>
              <a:cxnLst/>
              <a:rect l="l" t="t" r="r" b="b"/>
              <a:pathLst>
                <a:path w="53339" h="19050">
                  <a:moveTo>
                    <a:pt x="52939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16"/>
                  </a:lnTo>
                  <a:lnTo>
                    <a:pt x="52939" y="18916"/>
                  </a:lnTo>
                  <a:lnTo>
                    <a:pt x="52939" y="11350"/>
                  </a:lnTo>
                  <a:lnTo>
                    <a:pt x="8333" y="11350"/>
                  </a:lnTo>
                  <a:lnTo>
                    <a:pt x="7577" y="10593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52939" y="7566"/>
                  </a:lnTo>
                  <a:lnTo>
                    <a:pt x="52939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602">
              <a:extLst>
                <a:ext uri="{FF2B5EF4-FFF2-40B4-BE49-F238E27FC236}">
                  <a16:creationId xmlns:a16="http://schemas.microsoft.com/office/drawing/2014/main" id="{916E5D89-B1E9-59E8-A183-786C1A1FDD00}"/>
                </a:ext>
              </a:extLst>
            </p:cNvPr>
            <p:cNvSpPr/>
            <p:nvPr/>
          </p:nvSpPr>
          <p:spPr>
            <a:xfrm>
              <a:off x="10603287" y="649265"/>
              <a:ext cx="29320" cy="12390"/>
            </a:xfrm>
            <a:custGeom>
              <a:avLst/>
              <a:gdLst/>
              <a:ahLst/>
              <a:cxnLst/>
              <a:rect l="l" t="t" r="r" b="b"/>
              <a:pathLst>
                <a:path w="53339" h="19050">
                  <a:moveTo>
                    <a:pt x="52939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86"/>
                  </a:lnTo>
                  <a:lnTo>
                    <a:pt x="4540" y="18927"/>
                  </a:lnTo>
                  <a:lnTo>
                    <a:pt x="52939" y="18927"/>
                  </a:lnTo>
                  <a:lnTo>
                    <a:pt x="52939" y="11350"/>
                  </a:lnTo>
                  <a:lnTo>
                    <a:pt x="8333" y="11350"/>
                  </a:lnTo>
                  <a:lnTo>
                    <a:pt x="7577" y="10593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52939" y="7566"/>
                  </a:lnTo>
                  <a:lnTo>
                    <a:pt x="52939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603">
              <a:extLst>
                <a:ext uri="{FF2B5EF4-FFF2-40B4-BE49-F238E27FC236}">
                  <a16:creationId xmlns:a16="http://schemas.microsoft.com/office/drawing/2014/main" id="{6AF02482-717B-C344-8D7B-9E79D4D37E17}"/>
                </a:ext>
              </a:extLst>
            </p:cNvPr>
            <p:cNvSpPr/>
            <p:nvPr/>
          </p:nvSpPr>
          <p:spPr>
            <a:xfrm>
              <a:off x="10607453" y="683229"/>
              <a:ext cx="25132" cy="2065"/>
            </a:xfrm>
            <a:custGeom>
              <a:avLst/>
              <a:gdLst/>
              <a:ahLst/>
              <a:cxnLst/>
              <a:rect l="l" t="t" r="r" b="b"/>
              <a:pathLst>
                <a:path w="45720" h="3175">
                  <a:moveTo>
                    <a:pt x="45362" y="0"/>
                  </a:moveTo>
                  <a:lnTo>
                    <a:pt x="756" y="0"/>
                  </a:lnTo>
                  <a:lnTo>
                    <a:pt x="0" y="756"/>
                  </a:lnTo>
                  <a:lnTo>
                    <a:pt x="0" y="2270"/>
                  </a:lnTo>
                  <a:lnTo>
                    <a:pt x="756" y="3026"/>
                  </a:lnTo>
                  <a:lnTo>
                    <a:pt x="45362" y="3026"/>
                  </a:lnTo>
                  <a:lnTo>
                    <a:pt x="45362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604">
              <a:extLst>
                <a:ext uri="{FF2B5EF4-FFF2-40B4-BE49-F238E27FC236}">
                  <a16:creationId xmlns:a16="http://schemas.microsoft.com/office/drawing/2014/main" id="{5C6832DB-BBA6-8FBD-1F1E-9291C4D225B1}"/>
                </a:ext>
              </a:extLst>
            </p:cNvPr>
            <p:cNvSpPr/>
            <p:nvPr/>
          </p:nvSpPr>
          <p:spPr>
            <a:xfrm>
              <a:off x="10603287" y="678307"/>
              <a:ext cx="29320" cy="11977"/>
            </a:xfrm>
            <a:custGeom>
              <a:avLst/>
              <a:gdLst/>
              <a:ahLst/>
              <a:cxnLst/>
              <a:rect l="l" t="t" r="r" b="b"/>
              <a:pathLst>
                <a:path w="53339" h="18414">
                  <a:moveTo>
                    <a:pt x="52939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4540" y="18160"/>
                  </a:lnTo>
                  <a:lnTo>
                    <a:pt x="52939" y="18160"/>
                  </a:lnTo>
                  <a:lnTo>
                    <a:pt x="52939" y="10593"/>
                  </a:lnTo>
                  <a:lnTo>
                    <a:pt x="8333" y="10593"/>
                  </a:lnTo>
                  <a:lnTo>
                    <a:pt x="7577" y="9836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52939" y="7566"/>
                  </a:lnTo>
                  <a:lnTo>
                    <a:pt x="52939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43" name="object 608">
            <a:extLst>
              <a:ext uri="{FF2B5EF4-FFF2-40B4-BE49-F238E27FC236}">
                <a16:creationId xmlns:a16="http://schemas.microsoft.com/office/drawing/2014/main" id="{1880666C-F1AC-A1DA-1E3A-861619F274C9}"/>
              </a:ext>
            </a:extLst>
          </p:cNvPr>
          <p:cNvSpPr/>
          <p:nvPr/>
        </p:nvSpPr>
        <p:spPr>
          <a:xfrm>
            <a:off x="11030196" y="576013"/>
            <a:ext cx="206290" cy="179655"/>
          </a:xfrm>
          <a:custGeom>
            <a:avLst/>
            <a:gdLst/>
            <a:ahLst/>
            <a:cxnLst/>
            <a:rect l="l" t="t" r="r" b="b"/>
            <a:pathLst>
              <a:path w="375285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5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5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5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5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5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5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5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5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5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5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5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5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5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5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5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611">
            <a:extLst>
              <a:ext uri="{FF2B5EF4-FFF2-40B4-BE49-F238E27FC236}">
                <a16:creationId xmlns:a16="http://schemas.microsoft.com/office/drawing/2014/main" id="{B8A9DAB5-A126-CB60-53A4-1EFE020ACFA3}"/>
              </a:ext>
            </a:extLst>
          </p:cNvPr>
          <p:cNvSpPr/>
          <p:nvPr/>
        </p:nvSpPr>
        <p:spPr>
          <a:xfrm>
            <a:off x="11531616" y="372370"/>
            <a:ext cx="227203" cy="410261"/>
          </a:xfrm>
          <a:custGeom>
            <a:avLst/>
            <a:gdLst/>
            <a:ahLst/>
            <a:cxnLst/>
            <a:rect l="l" t="t" r="r" b="b"/>
            <a:pathLst>
              <a:path w="394969" h="627379">
                <a:moveTo>
                  <a:pt x="0" y="0"/>
                </a:moveTo>
                <a:lnTo>
                  <a:pt x="394623" y="0"/>
                </a:lnTo>
                <a:lnTo>
                  <a:pt x="394623" y="627131"/>
                </a:lnTo>
                <a:lnTo>
                  <a:pt x="0" y="627131"/>
                </a:lnTo>
                <a:lnTo>
                  <a:pt x="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612">
            <a:extLst>
              <a:ext uri="{FF2B5EF4-FFF2-40B4-BE49-F238E27FC236}">
                <a16:creationId xmlns:a16="http://schemas.microsoft.com/office/drawing/2014/main" id="{3AA06CC7-8AF9-35AC-E1F1-1B8B741815BE}"/>
              </a:ext>
            </a:extLst>
          </p:cNvPr>
          <p:cNvSpPr/>
          <p:nvPr/>
        </p:nvSpPr>
        <p:spPr>
          <a:xfrm>
            <a:off x="11525815" y="775598"/>
            <a:ext cx="238892" cy="13703"/>
          </a:xfrm>
          <a:custGeom>
            <a:avLst/>
            <a:gdLst/>
            <a:ahLst/>
            <a:cxnLst/>
            <a:rect l="l" t="t" r="r" b="b"/>
            <a:pathLst>
              <a:path w="415290" h="20954">
                <a:moveTo>
                  <a:pt x="0" y="20332"/>
                </a:moveTo>
                <a:lnTo>
                  <a:pt x="414782" y="20332"/>
                </a:lnTo>
                <a:lnTo>
                  <a:pt x="414782" y="0"/>
                </a:lnTo>
                <a:lnTo>
                  <a:pt x="0" y="0"/>
                </a:lnTo>
                <a:lnTo>
                  <a:pt x="0" y="20332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613">
            <a:extLst>
              <a:ext uri="{FF2B5EF4-FFF2-40B4-BE49-F238E27FC236}">
                <a16:creationId xmlns:a16="http://schemas.microsoft.com/office/drawing/2014/main" id="{ECAFA849-6A1C-6844-2C9F-5A8E8528C0D5}"/>
              </a:ext>
            </a:extLst>
          </p:cNvPr>
          <p:cNvSpPr/>
          <p:nvPr/>
        </p:nvSpPr>
        <p:spPr>
          <a:xfrm>
            <a:off x="11531855" y="379204"/>
            <a:ext cx="0" cy="396558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0"/>
                </a:moveTo>
                <a:lnTo>
                  <a:pt x="0" y="606174"/>
                </a:lnTo>
              </a:path>
            </a:pathLst>
          </a:custGeom>
          <a:ln w="20998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614">
            <a:extLst>
              <a:ext uri="{FF2B5EF4-FFF2-40B4-BE49-F238E27FC236}">
                <a16:creationId xmlns:a16="http://schemas.microsoft.com/office/drawing/2014/main" id="{012E37E6-ACBF-2D46-0B3E-400EAB369FF2}"/>
              </a:ext>
            </a:extLst>
          </p:cNvPr>
          <p:cNvSpPr/>
          <p:nvPr/>
        </p:nvSpPr>
        <p:spPr>
          <a:xfrm>
            <a:off x="11525815" y="365908"/>
            <a:ext cx="238892" cy="13703"/>
          </a:xfrm>
          <a:custGeom>
            <a:avLst/>
            <a:gdLst/>
            <a:ahLst/>
            <a:cxnLst/>
            <a:rect l="l" t="t" r="r" b="b"/>
            <a:pathLst>
              <a:path w="415290" h="20954">
                <a:moveTo>
                  <a:pt x="0" y="20332"/>
                </a:moveTo>
                <a:lnTo>
                  <a:pt x="414782" y="20332"/>
                </a:lnTo>
                <a:lnTo>
                  <a:pt x="414782" y="0"/>
                </a:lnTo>
                <a:lnTo>
                  <a:pt x="0" y="0"/>
                </a:lnTo>
                <a:lnTo>
                  <a:pt x="0" y="20332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615">
            <a:extLst>
              <a:ext uri="{FF2B5EF4-FFF2-40B4-BE49-F238E27FC236}">
                <a16:creationId xmlns:a16="http://schemas.microsoft.com/office/drawing/2014/main" id="{9D1BA0D5-2183-33BB-D638-04939F9F45A3}"/>
              </a:ext>
            </a:extLst>
          </p:cNvPr>
          <p:cNvSpPr/>
          <p:nvPr/>
        </p:nvSpPr>
        <p:spPr>
          <a:xfrm>
            <a:off x="11758620" y="378967"/>
            <a:ext cx="0" cy="396973"/>
          </a:xfrm>
          <a:custGeom>
            <a:avLst/>
            <a:gdLst/>
            <a:ahLst/>
            <a:cxnLst/>
            <a:rect l="l" t="t" r="r" b="b"/>
            <a:pathLst>
              <a:path h="607060">
                <a:moveTo>
                  <a:pt x="0" y="0"/>
                </a:moveTo>
                <a:lnTo>
                  <a:pt x="0" y="606953"/>
                </a:lnTo>
              </a:path>
            </a:pathLst>
          </a:custGeom>
          <a:ln w="20147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616">
            <a:extLst>
              <a:ext uri="{FF2B5EF4-FFF2-40B4-BE49-F238E27FC236}">
                <a16:creationId xmlns:a16="http://schemas.microsoft.com/office/drawing/2014/main" id="{0E811E90-50CB-D6F9-35F3-BB58DD989642}"/>
              </a:ext>
            </a:extLst>
          </p:cNvPr>
          <p:cNvSpPr/>
          <p:nvPr/>
        </p:nvSpPr>
        <p:spPr>
          <a:xfrm>
            <a:off x="11510362" y="782468"/>
            <a:ext cx="2703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60" y="0"/>
                </a:lnTo>
              </a:path>
            </a:pathLst>
          </a:custGeom>
          <a:ln w="20178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617">
            <a:extLst>
              <a:ext uri="{FF2B5EF4-FFF2-40B4-BE49-F238E27FC236}">
                <a16:creationId xmlns:a16="http://schemas.microsoft.com/office/drawing/2014/main" id="{A67776D6-49EA-2AA6-909D-957F699D7E5F}"/>
              </a:ext>
            </a:extLst>
          </p:cNvPr>
          <p:cNvSpPr/>
          <p:nvPr/>
        </p:nvSpPr>
        <p:spPr>
          <a:xfrm>
            <a:off x="11510362" y="714577"/>
            <a:ext cx="2703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60" y="0"/>
                </a:lnTo>
              </a:path>
            </a:pathLst>
          </a:custGeom>
          <a:ln w="21013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618">
            <a:extLst>
              <a:ext uri="{FF2B5EF4-FFF2-40B4-BE49-F238E27FC236}">
                <a16:creationId xmlns:a16="http://schemas.microsoft.com/office/drawing/2014/main" id="{067F6B3B-C907-6AC5-1A23-C3EE074EF715}"/>
              </a:ext>
            </a:extLst>
          </p:cNvPr>
          <p:cNvSpPr/>
          <p:nvPr/>
        </p:nvSpPr>
        <p:spPr>
          <a:xfrm>
            <a:off x="11510362" y="683517"/>
            <a:ext cx="2703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60" y="0"/>
                </a:lnTo>
              </a:path>
            </a:pathLst>
          </a:custGeom>
          <a:ln w="20184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619">
            <a:extLst>
              <a:ext uri="{FF2B5EF4-FFF2-40B4-BE49-F238E27FC236}">
                <a16:creationId xmlns:a16="http://schemas.microsoft.com/office/drawing/2014/main" id="{B99356E9-A39C-542E-5F52-5220BB54F290}"/>
              </a:ext>
            </a:extLst>
          </p:cNvPr>
          <p:cNvSpPr/>
          <p:nvPr/>
        </p:nvSpPr>
        <p:spPr>
          <a:xfrm>
            <a:off x="11510362" y="471595"/>
            <a:ext cx="2703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60" y="0"/>
                </a:lnTo>
              </a:path>
            </a:pathLst>
          </a:custGeom>
          <a:ln w="21024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620">
            <a:extLst>
              <a:ext uri="{FF2B5EF4-FFF2-40B4-BE49-F238E27FC236}">
                <a16:creationId xmlns:a16="http://schemas.microsoft.com/office/drawing/2014/main" id="{17666E31-7BD3-8418-E175-149883BE2D63}"/>
              </a:ext>
            </a:extLst>
          </p:cNvPr>
          <p:cNvSpPr/>
          <p:nvPr/>
        </p:nvSpPr>
        <p:spPr>
          <a:xfrm>
            <a:off x="11510362" y="440810"/>
            <a:ext cx="2703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60" y="0"/>
                </a:lnTo>
              </a:path>
            </a:pathLst>
          </a:custGeom>
          <a:ln w="21013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621">
            <a:extLst>
              <a:ext uri="{FF2B5EF4-FFF2-40B4-BE49-F238E27FC236}">
                <a16:creationId xmlns:a16="http://schemas.microsoft.com/office/drawing/2014/main" id="{911B398E-6E1E-F9CC-2B4C-6A8B90B6ADAC}"/>
              </a:ext>
            </a:extLst>
          </p:cNvPr>
          <p:cNvSpPr/>
          <p:nvPr/>
        </p:nvSpPr>
        <p:spPr>
          <a:xfrm>
            <a:off x="11510362" y="370722"/>
            <a:ext cx="270306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360" y="0"/>
                </a:lnTo>
              </a:path>
            </a:pathLst>
          </a:custGeom>
          <a:ln w="20173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622">
            <a:extLst>
              <a:ext uri="{FF2B5EF4-FFF2-40B4-BE49-F238E27FC236}">
                <a16:creationId xmlns:a16="http://schemas.microsoft.com/office/drawing/2014/main" id="{0AA663CA-5C17-7EA3-CB9C-5454BDAC3FF5}"/>
              </a:ext>
            </a:extLst>
          </p:cNvPr>
          <p:cNvSpPr/>
          <p:nvPr/>
        </p:nvSpPr>
        <p:spPr>
          <a:xfrm>
            <a:off x="11624830" y="347629"/>
            <a:ext cx="41276" cy="13288"/>
          </a:xfrm>
          <a:custGeom>
            <a:avLst/>
            <a:gdLst/>
            <a:ahLst/>
            <a:cxnLst/>
            <a:rect l="l" t="t" r="r" b="b"/>
            <a:pathLst>
              <a:path w="71755" h="20320">
                <a:moveTo>
                  <a:pt x="0" y="0"/>
                </a:moveTo>
                <a:lnTo>
                  <a:pt x="71367" y="0"/>
                </a:lnTo>
                <a:lnTo>
                  <a:pt x="71367" y="20173"/>
                </a:lnTo>
                <a:lnTo>
                  <a:pt x="0" y="20173"/>
                </a:lnTo>
                <a:lnTo>
                  <a:pt x="0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623">
            <a:extLst>
              <a:ext uri="{FF2B5EF4-FFF2-40B4-BE49-F238E27FC236}">
                <a16:creationId xmlns:a16="http://schemas.microsoft.com/office/drawing/2014/main" id="{030B533B-C13F-9666-05AD-8E71F51430EF}"/>
              </a:ext>
            </a:extLst>
          </p:cNvPr>
          <p:cNvSpPr/>
          <p:nvPr/>
        </p:nvSpPr>
        <p:spPr>
          <a:xfrm>
            <a:off x="11605514" y="502654"/>
            <a:ext cx="79209" cy="1368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624">
            <a:extLst>
              <a:ext uri="{FF2B5EF4-FFF2-40B4-BE49-F238E27FC236}">
                <a16:creationId xmlns:a16="http://schemas.microsoft.com/office/drawing/2014/main" id="{DAA6A072-B086-FB53-15B0-D9597527CE3E}"/>
              </a:ext>
            </a:extLst>
          </p:cNvPr>
          <p:cNvSpPr/>
          <p:nvPr/>
        </p:nvSpPr>
        <p:spPr>
          <a:xfrm>
            <a:off x="11556244" y="380616"/>
            <a:ext cx="196885" cy="395312"/>
          </a:xfrm>
          <a:custGeom>
            <a:avLst/>
            <a:gdLst/>
            <a:ahLst/>
            <a:cxnLst/>
            <a:rect l="l" t="t" r="r" b="b"/>
            <a:pathLst>
              <a:path w="342265" h="604520">
                <a:moveTo>
                  <a:pt x="341736" y="521206"/>
                </a:moveTo>
                <a:lnTo>
                  <a:pt x="0" y="521206"/>
                </a:lnTo>
                <a:lnTo>
                  <a:pt x="0" y="604432"/>
                </a:lnTo>
                <a:lnTo>
                  <a:pt x="341736" y="604432"/>
                </a:lnTo>
                <a:lnTo>
                  <a:pt x="341736" y="521206"/>
                </a:lnTo>
                <a:close/>
              </a:path>
              <a:path w="342265" h="604520">
                <a:moveTo>
                  <a:pt x="341736" y="473295"/>
                </a:moveTo>
                <a:lnTo>
                  <a:pt x="0" y="473295"/>
                </a:lnTo>
                <a:lnTo>
                  <a:pt x="0" y="500193"/>
                </a:lnTo>
                <a:lnTo>
                  <a:pt x="341736" y="500193"/>
                </a:lnTo>
                <a:lnTo>
                  <a:pt x="341736" y="473295"/>
                </a:lnTo>
                <a:close/>
              </a:path>
              <a:path w="342265" h="604520">
                <a:moveTo>
                  <a:pt x="341736" y="149639"/>
                </a:moveTo>
                <a:lnTo>
                  <a:pt x="0" y="149639"/>
                </a:lnTo>
                <a:lnTo>
                  <a:pt x="0" y="453111"/>
                </a:lnTo>
                <a:lnTo>
                  <a:pt x="341736" y="453111"/>
                </a:lnTo>
                <a:lnTo>
                  <a:pt x="341736" y="395953"/>
                </a:lnTo>
                <a:lnTo>
                  <a:pt x="154498" y="395953"/>
                </a:lnTo>
                <a:lnTo>
                  <a:pt x="127798" y="390501"/>
                </a:lnTo>
                <a:lnTo>
                  <a:pt x="105903" y="375670"/>
                </a:lnTo>
                <a:lnTo>
                  <a:pt x="91093" y="353746"/>
                </a:lnTo>
                <a:lnTo>
                  <a:pt x="85649" y="327017"/>
                </a:lnTo>
                <a:lnTo>
                  <a:pt x="94269" y="293926"/>
                </a:lnTo>
                <a:lnTo>
                  <a:pt x="113672" y="253979"/>
                </a:lnTo>
                <a:lnTo>
                  <a:pt x="134178" y="218606"/>
                </a:lnTo>
                <a:lnTo>
                  <a:pt x="146103" y="199232"/>
                </a:lnTo>
                <a:lnTo>
                  <a:pt x="154498" y="186623"/>
                </a:lnTo>
                <a:lnTo>
                  <a:pt x="341736" y="186623"/>
                </a:lnTo>
                <a:lnTo>
                  <a:pt x="341736" y="149639"/>
                </a:lnTo>
                <a:close/>
              </a:path>
              <a:path w="342265" h="604520">
                <a:moveTo>
                  <a:pt x="341736" y="186623"/>
                </a:moveTo>
                <a:lnTo>
                  <a:pt x="154498" y="186623"/>
                </a:lnTo>
                <a:lnTo>
                  <a:pt x="162893" y="199232"/>
                </a:lnTo>
                <a:lnTo>
                  <a:pt x="175172" y="218606"/>
                </a:lnTo>
                <a:lnTo>
                  <a:pt x="195638" y="253979"/>
                </a:lnTo>
                <a:lnTo>
                  <a:pt x="214845" y="293926"/>
                </a:lnTo>
                <a:lnTo>
                  <a:pt x="223347" y="327017"/>
                </a:lnTo>
                <a:lnTo>
                  <a:pt x="217901" y="353746"/>
                </a:lnTo>
                <a:lnTo>
                  <a:pt x="203088" y="375670"/>
                </a:lnTo>
                <a:lnTo>
                  <a:pt x="181192" y="390501"/>
                </a:lnTo>
                <a:lnTo>
                  <a:pt x="154498" y="395953"/>
                </a:lnTo>
                <a:lnTo>
                  <a:pt x="341736" y="395953"/>
                </a:lnTo>
                <a:lnTo>
                  <a:pt x="341736" y="186623"/>
                </a:lnTo>
                <a:close/>
              </a:path>
              <a:path w="342265" h="604520">
                <a:moveTo>
                  <a:pt x="341736" y="102558"/>
                </a:moveTo>
                <a:lnTo>
                  <a:pt x="0" y="102558"/>
                </a:lnTo>
                <a:lnTo>
                  <a:pt x="0" y="128614"/>
                </a:lnTo>
                <a:lnTo>
                  <a:pt x="341736" y="128614"/>
                </a:lnTo>
                <a:lnTo>
                  <a:pt x="341736" y="102558"/>
                </a:lnTo>
                <a:close/>
              </a:path>
              <a:path w="342265" h="604520">
                <a:moveTo>
                  <a:pt x="341736" y="0"/>
                </a:moveTo>
                <a:lnTo>
                  <a:pt x="0" y="0"/>
                </a:lnTo>
                <a:lnTo>
                  <a:pt x="0" y="81544"/>
                </a:lnTo>
                <a:lnTo>
                  <a:pt x="341736" y="81544"/>
                </a:lnTo>
                <a:lnTo>
                  <a:pt x="341736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625">
            <a:extLst>
              <a:ext uri="{FF2B5EF4-FFF2-40B4-BE49-F238E27FC236}">
                <a16:creationId xmlns:a16="http://schemas.microsoft.com/office/drawing/2014/main" id="{6082F263-307D-9DF3-24BF-5856385D10C8}"/>
              </a:ext>
            </a:extLst>
          </p:cNvPr>
          <p:cNvSpPr/>
          <p:nvPr/>
        </p:nvSpPr>
        <p:spPr>
          <a:xfrm>
            <a:off x="11752825" y="721447"/>
            <a:ext cx="2557" cy="54812"/>
          </a:xfrm>
          <a:custGeom>
            <a:avLst/>
            <a:gdLst/>
            <a:ahLst/>
            <a:cxnLst/>
            <a:rect l="l" t="t" r="r" b="b"/>
            <a:pathLst>
              <a:path w="4444" h="83820">
                <a:moveTo>
                  <a:pt x="4197" y="0"/>
                </a:moveTo>
                <a:lnTo>
                  <a:pt x="0" y="0"/>
                </a:lnTo>
                <a:lnTo>
                  <a:pt x="0" y="83225"/>
                </a:lnTo>
                <a:lnTo>
                  <a:pt x="4197" y="83225"/>
                </a:lnTo>
                <a:lnTo>
                  <a:pt x="4197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626">
            <a:extLst>
              <a:ext uri="{FF2B5EF4-FFF2-40B4-BE49-F238E27FC236}">
                <a16:creationId xmlns:a16="http://schemas.microsoft.com/office/drawing/2014/main" id="{EE2B530F-A912-AD09-972F-B3978A214114}"/>
              </a:ext>
            </a:extLst>
          </p:cNvPr>
          <p:cNvSpPr/>
          <p:nvPr/>
        </p:nvSpPr>
        <p:spPr>
          <a:xfrm>
            <a:off x="11752825" y="690116"/>
            <a:ext cx="2557" cy="17855"/>
          </a:xfrm>
          <a:custGeom>
            <a:avLst/>
            <a:gdLst/>
            <a:ahLst/>
            <a:cxnLst/>
            <a:rect l="l" t="t" r="r" b="b"/>
            <a:pathLst>
              <a:path w="4444" h="27304">
                <a:moveTo>
                  <a:pt x="4197" y="0"/>
                </a:moveTo>
                <a:lnTo>
                  <a:pt x="0" y="0"/>
                </a:lnTo>
                <a:lnTo>
                  <a:pt x="0" y="26897"/>
                </a:lnTo>
                <a:lnTo>
                  <a:pt x="4197" y="26897"/>
                </a:lnTo>
                <a:lnTo>
                  <a:pt x="4197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627">
            <a:extLst>
              <a:ext uri="{FF2B5EF4-FFF2-40B4-BE49-F238E27FC236}">
                <a16:creationId xmlns:a16="http://schemas.microsoft.com/office/drawing/2014/main" id="{32CC4088-952B-277F-82D9-8E941034391D}"/>
              </a:ext>
            </a:extLst>
          </p:cNvPr>
          <p:cNvSpPr/>
          <p:nvPr/>
        </p:nvSpPr>
        <p:spPr>
          <a:xfrm>
            <a:off x="11754033" y="478469"/>
            <a:ext cx="0" cy="198487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471"/>
                </a:lnTo>
              </a:path>
            </a:pathLst>
          </a:custGeom>
          <a:ln w="4197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628">
            <a:extLst>
              <a:ext uri="{FF2B5EF4-FFF2-40B4-BE49-F238E27FC236}">
                <a16:creationId xmlns:a16="http://schemas.microsoft.com/office/drawing/2014/main" id="{986AB351-4287-7936-C73F-30A0FCACC371}"/>
              </a:ext>
            </a:extLst>
          </p:cNvPr>
          <p:cNvSpPr/>
          <p:nvPr/>
        </p:nvSpPr>
        <p:spPr>
          <a:xfrm>
            <a:off x="11752825" y="447681"/>
            <a:ext cx="2557" cy="17440"/>
          </a:xfrm>
          <a:custGeom>
            <a:avLst/>
            <a:gdLst/>
            <a:ahLst/>
            <a:cxnLst/>
            <a:rect l="l" t="t" r="r" b="b"/>
            <a:pathLst>
              <a:path w="4444" h="26670">
                <a:moveTo>
                  <a:pt x="4197" y="0"/>
                </a:moveTo>
                <a:lnTo>
                  <a:pt x="0" y="0"/>
                </a:lnTo>
                <a:lnTo>
                  <a:pt x="0" y="26056"/>
                </a:lnTo>
                <a:lnTo>
                  <a:pt x="4197" y="26056"/>
                </a:lnTo>
                <a:lnTo>
                  <a:pt x="4197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629">
            <a:extLst>
              <a:ext uri="{FF2B5EF4-FFF2-40B4-BE49-F238E27FC236}">
                <a16:creationId xmlns:a16="http://schemas.microsoft.com/office/drawing/2014/main" id="{27C2688D-44C4-14CF-EE69-BCA7147ECF35}"/>
              </a:ext>
            </a:extLst>
          </p:cNvPr>
          <p:cNvSpPr/>
          <p:nvPr/>
        </p:nvSpPr>
        <p:spPr>
          <a:xfrm>
            <a:off x="11752825" y="380616"/>
            <a:ext cx="2557" cy="53566"/>
          </a:xfrm>
          <a:custGeom>
            <a:avLst/>
            <a:gdLst/>
            <a:ahLst/>
            <a:cxnLst/>
            <a:rect l="l" t="t" r="r" b="b"/>
            <a:pathLst>
              <a:path w="4444" h="81914">
                <a:moveTo>
                  <a:pt x="4197" y="0"/>
                </a:moveTo>
                <a:lnTo>
                  <a:pt x="0" y="0"/>
                </a:lnTo>
                <a:lnTo>
                  <a:pt x="0" y="81544"/>
                </a:lnTo>
                <a:lnTo>
                  <a:pt x="4197" y="81544"/>
                </a:lnTo>
                <a:lnTo>
                  <a:pt x="4197" y="0"/>
                </a:lnTo>
                <a:close/>
              </a:path>
            </a:pathLst>
          </a:custGeom>
          <a:solidFill>
            <a:srgbClr val="00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630">
            <a:extLst>
              <a:ext uri="{FF2B5EF4-FFF2-40B4-BE49-F238E27FC236}">
                <a16:creationId xmlns:a16="http://schemas.microsoft.com/office/drawing/2014/main" id="{30BE14FC-515E-9E22-7898-49E4910B13A9}"/>
              </a:ext>
            </a:extLst>
          </p:cNvPr>
          <p:cNvSpPr/>
          <p:nvPr/>
        </p:nvSpPr>
        <p:spPr>
          <a:xfrm>
            <a:off x="11556244" y="780820"/>
            <a:ext cx="199077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933" y="0"/>
                </a:lnTo>
              </a:path>
            </a:pathLst>
          </a:custGeom>
          <a:ln w="15135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631">
            <a:extLst>
              <a:ext uri="{FF2B5EF4-FFF2-40B4-BE49-F238E27FC236}">
                <a16:creationId xmlns:a16="http://schemas.microsoft.com/office/drawing/2014/main" id="{B6FFCA16-FC70-ABD5-3794-0E27544F2EA5}"/>
              </a:ext>
            </a:extLst>
          </p:cNvPr>
          <p:cNvSpPr/>
          <p:nvPr/>
        </p:nvSpPr>
        <p:spPr>
          <a:xfrm>
            <a:off x="11556244" y="714577"/>
            <a:ext cx="199077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933" y="0"/>
                </a:lnTo>
              </a:path>
            </a:pathLst>
          </a:custGeom>
          <a:ln w="21013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632">
            <a:extLst>
              <a:ext uri="{FF2B5EF4-FFF2-40B4-BE49-F238E27FC236}">
                <a16:creationId xmlns:a16="http://schemas.microsoft.com/office/drawing/2014/main" id="{6A1BDA5F-7895-F5AD-CCE5-A3D5304D43E1}"/>
              </a:ext>
            </a:extLst>
          </p:cNvPr>
          <p:cNvSpPr/>
          <p:nvPr/>
        </p:nvSpPr>
        <p:spPr>
          <a:xfrm>
            <a:off x="11556244" y="683517"/>
            <a:ext cx="199077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933" y="0"/>
                </a:lnTo>
              </a:path>
            </a:pathLst>
          </a:custGeom>
          <a:ln w="20184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633">
            <a:extLst>
              <a:ext uri="{FF2B5EF4-FFF2-40B4-BE49-F238E27FC236}">
                <a16:creationId xmlns:a16="http://schemas.microsoft.com/office/drawing/2014/main" id="{5D8D073A-AEF4-3485-73C3-4982F5C81799}"/>
              </a:ext>
            </a:extLst>
          </p:cNvPr>
          <p:cNvSpPr/>
          <p:nvPr/>
        </p:nvSpPr>
        <p:spPr>
          <a:xfrm>
            <a:off x="11556244" y="471595"/>
            <a:ext cx="199077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933" y="0"/>
                </a:lnTo>
              </a:path>
            </a:pathLst>
          </a:custGeom>
          <a:ln w="21024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634">
            <a:extLst>
              <a:ext uri="{FF2B5EF4-FFF2-40B4-BE49-F238E27FC236}">
                <a16:creationId xmlns:a16="http://schemas.microsoft.com/office/drawing/2014/main" id="{AD792225-2219-1F81-93A5-E721F35B8118}"/>
              </a:ext>
            </a:extLst>
          </p:cNvPr>
          <p:cNvSpPr/>
          <p:nvPr/>
        </p:nvSpPr>
        <p:spPr>
          <a:xfrm>
            <a:off x="11556244" y="440810"/>
            <a:ext cx="199077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933" y="0"/>
                </a:lnTo>
              </a:path>
            </a:pathLst>
          </a:custGeom>
          <a:ln w="21013">
            <a:solidFill>
              <a:srgbClr val="0001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635">
            <a:extLst>
              <a:ext uri="{FF2B5EF4-FFF2-40B4-BE49-F238E27FC236}">
                <a16:creationId xmlns:a16="http://schemas.microsoft.com/office/drawing/2014/main" id="{1DE55E44-1211-1C1C-9D55-F39232B23B4D}"/>
              </a:ext>
            </a:extLst>
          </p:cNvPr>
          <p:cNvSpPr/>
          <p:nvPr/>
        </p:nvSpPr>
        <p:spPr>
          <a:xfrm>
            <a:off x="11605514" y="502654"/>
            <a:ext cx="79209" cy="1368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Slide Number Placeholder 3">
            <a:extLst>
              <a:ext uri="{FF2B5EF4-FFF2-40B4-BE49-F238E27FC236}">
                <a16:creationId xmlns:a16="http://schemas.microsoft.com/office/drawing/2014/main" id="{AD6EA1D3-94F8-FEB0-D9E5-13DAF5415298}"/>
              </a:ext>
            </a:extLst>
          </p:cNvPr>
          <p:cNvSpPr txBox="1">
            <a:spLocks/>
          </p:cNvSpPr>
          <p:nvPr/>
        </p:nvSpPr>
        <p:spPr>
          <a:xfrm>
            <a:off x="11256100" y="6428920"/>
            <a:ext cx="7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lnSpc>
                <a:spcPct val="100000"/>
              </a:lnSpc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fr-FR" smtClean="0"/>
              <a:pPr/>
              <a:t>6</a:t>
            </a:fld>
            <a:endParaRPr lang="fr-FR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7CFA502-EE8F-6A4E-C318-85966068C2D2}"/>
              </a:ext>
            </a:extLst>
          </p:cNvPr>
          <p:cNvCxnSpPr>
            <a:cxnSpLocks/>
          </p:cNvCxnSpPr>
          <p:nvPr/>
        </p:nvCxnSpPr>
        <p:spPr>
          <a:xfrm>
            <a:off x="-2136921" y="4451340"/>
            <a:ext cx="1188755" cy="0"/>
          </a:xfrm>
          <a:prstGeom prst="line">
            <a:avLst/>
          </a:prstGeom>
          <a:ln w="317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bject 592">
            <a:extLst>
              <a:ext uri="{FF2B5EF4-FFF2-40B4-BE49-F238E27FC236}">
                <a16:creationId xmlns:a16="http://schemas.microsoft.com/office/drawing/2014/main" id="{9A9DC8A7-F86C-0CF8-CD0D-A1939969CAD1}"/>
              </a:ext>
            </a:extLst>
          </p:cNvPr>
          <p:cNvSpPr>
            <a:spLocks/>
          </p:cNvSpPr>
          <p:nvPr/>
        </p:nvSpPr>
        <p:spPr>
          <a:xfrm>
            <a:off x="-1897668" y="3434506"/>
            <a:ext cx="10898" cy="9911"/>
          </a:xfrm>
          <a:custGeom>
            <a:avLst/>
            <a:gdLst/>
            <a:ahLst/>
            <a:cxnLst/>
            <a:rect l="l" t="t" r="r" b="b"/>
            <a:pathLst>
              <a:path w="28575" h="18414">
                <a:moveTo>
                  <a:pt x="28048" y="10593"/>
                </a:moveTo>
                <a:lnTo>
                  <a:pt x="0" y="10593"/>
                </a:lnTo>
                <a:lnTo>
                  <a:pt x="0" y="18160"/>
                </a:lnTo>
                <a:lnTo>
                  <a:pt x="28048" y="18160"/>
                </a:lnTo>
                <a:lnTo>
                  <a:pt x="28048" y="10593"/>
                </a:lnTo>
                <a:close/>
              </a:path>
              <a:path w="28575" h="18414">
                <a:moveTo>
                  <a:pt x="28048" y="0"/>
                </a:moveTo>
                <a:lnTo>
                  <a:pt x="0" y="0"/>
                </a:lnTo>
                <a:lnTo>
                  <a:pt x="0" y="7566"/>
                </a:lnTo>
                <a:lnTo>
                  <a:pt x="28048" y="7566"/>
                </a:lnTo>
                <a:lnTo>
                  <a:pt x="28048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13251CDB-B0D3-FF46-798A-0519986684A3}"/>
              </a:ext>
            </a:extLst>
          </p:cNvPr>
          <p:cNvCxnSpPr>
            <a:cxnSpLocks/>
          </p:cNvCxnSpPr>
          <p:nvPr/>
        </p:nvCxnSpPr>
        <p:spPr>
          <a:xfrm>
            <a:off x="4153988" y="1564378"/>
            <a:ext cx="0" cy="4183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423A1CE1-D7D0-C837-F5A0-19119AF42102}"/>
              </a:ext>
            </a:extLst>
          </p:cNvPr>
          <p:cNvCxnSpPr>
            <a:cxnSpLocks/>
          </p:cNvCxnSpPr>
          <p:nvPr/>
        </p:nvCxnSpPr>
        <p:spPr>
          <a:xfrm>
            <a:off x="8042366" y="1585165"/>
            <a:ext cx="0" cy="41624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bject 12">
            <a:extLst>
              <a:ext uri="{FF2B5EF4-FFF2-40B4-BE49-F238E27FC236}">
                <a16:creationId xmlns:a16="http://schemas.microsoft.com/office/drawing/2014/main" id="{13EF5BF6-108B-3DCB-7351-899C6BCA1ACC}"/>
              </a:ext>
            </a:extLst>
          </p:cNvPr>
          <p:cNvSpPr txBox="1">
            <a:spLocks/>
          </p:cNvSpPr>
          <p:nvPr/>
        </p:nvSpPr>
        <p:spPr>
          <a:xfrm>
            <a:off x="1657209" y="1030232"/>
            <a:ext cx="1488666" cy="325089"/>
          </a:xfrm>
          <a:prstGeom prst="rect">
            <a:avLst/>
          </a:prstGeom>
          <a:noFill/>
        </p:spPr>
        <p:txBody>
          <a:bodyPr vert="horz" wrap="square" lIns="0" tIns="17145" rIns="0" bIns="0" rtlCol="0" anchor="ctr">
            <a:spAutoFit/>
          </a:bodyPr>
          <a:lstStyle/>
          <a:p>
            <a:pPr algn="ctr"/>
            <a:r>
              <a:rPr lang="fr-FR" sz="2000" b="1" spc="-30">
                <a:latin typeface="Arial"/>
                <a:cs typeface="Arial"/>
              </a:rPr>
              <a:t>GAZOLE</a:t>
            </a:r>
            <a:endParaRPr>
              <a:latin typeface="Arial"/>
              <a:cs typeface="Arial"/>
            </a:endParaRPr>
          </a:p>
        </p:txBody>
      </p:sp>
      <p:sp>
        <p:nvSpPr>
          <p:cNvPr id="44" name="object 12">
            <a:extLst>
              <a:ext uri="{FF2B5EF4-FFF2-40B4-BE49-F238E27FC236}">
                <a16:creationId xmlns:a16="http://schemas.microsoft.com/office/drawing/2014/main" id="{E3504738-C203-38AD-938B-5639B6128A16}"/>
              </a:ext>
            </a:extLst>
          </p:cNvPr>
          <p:cNvSpPr txBox="1">
            <a:spLocks/>
          </p:cNvSpPr>
          <p:nvPr/>
        </p:nvSpPr>
        <p:spPr>
          <a:xfrm>
            <a:off x="5444059" y="1030231"/>
            <a:ext cx="1422114" cy="325089"/>
          </a:xfrm>
          <a:prstGeom prst="rect">
            <a:avLst/>
          </a:prstGeom>
          <a:noFill/>
        </p:spPr>
        <p:txBody>
          <a:bodyPr vert="horz" wrap="square" lIns="0" tIns="17145" rIns="0" bIns="0" rtlCol="0" anchor="ctr">
            <a:spAutoFit/>
          </a:bodyPr>
          <a:lstStyle/>
          <a:p>
            <a:pPr algn="ctr"/>
            <a:r>
              <a:rPr lang="fr-FR" sz="2000" b="1" spc="-30">
                <a:latin typeface="Arial"/>
                <a:cs typeface="Arial"/>
              </a:rPr>
              <a:t>ESSENCE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12">
            <a:extLst>
              <a:ext uri="{FF2B5EF4-FFF2-40B4-BE49-F238E27FC236}">
                <a16:creationId xmlns:a16="http://schemas.microsoft.com/office/drawing/2014/main" id="{9C322FF2-DBA8-EC70-C9D4-7CF3BCB71A9D}"/>
              </a:ext>
            </a:extLst>
          </p:cNvPr>
          <p:cNvSpPr txBox="1">
            <a:spLocks/>
          </p:cNvSpPr>
          <p:nvPr/>
        </p:nvSpPr>
        <p:spPr>
          <a:xfrm>
            <a:off x="9027204" y="1025444"/>
            <a:ext cx="1488666" cy="325089"/>
          </a:xfrm>
          <a:prstGeom prst="rect">
            <a:avLst/>
          </a:prstGeom>
          <a:noFill/>
        </p:spPr>
        <p:txBody>
          <a:bodyPr vert="horz" wrap="square" lIns="0" tIns="17145" rIns="0" bIns="0" rtlCol="0">
            <a:spAutoFit/>
          </a:bodyPr>
          <a:lstStyle/>
          <a:p>
            <a:pPr algn="ctr"/>
            <a:r>
              <a:rPr lang="fr-FR" sz="2000" b="1" spc="-30">
                <a:solidFill>
                  <a:schemeClr val="tx1">
                    <a:lumMod val="75000"/>
                  </a:schemeClr>
                </a:solidFill>
                <a:latin typeface="Arial"/>
                <a:cs typeface="Arial"/>
              </a:rPr>
              <a:t>KÉROSÈNE</a:t>
            </a:r>
            <a:endParaRPr lang="fr-FR">
              <a:solidFill>
                <a:schemeClr val="tx1">
                  <a:lumMod val="7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52" name="Graphique 51">
            <a:extLst>
              <a:ext uri="{FF2B5EF4-FFF2-40B4-BE49-F238E27FC236}">
                <a16:creationId xmlns:a16="http://schemas.microsoft.com/office/drawing/2014/main" id="{07D469C8-2140-CE9A-987B-441DC02B0D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735374"/>
              </p:ext>
            </p:extLst>
          </p:nvPr>
        </p:nvGraphicFramePr>
        <p:xfrm>
          <a:off x="403366" y="1383465"/>
          <a:ext cx="11366663" cy="493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62C454CF-CB29-5FC9-211C-B6ABD46E3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2756" y="6429600"/>
            <a:ext cx="5146489" cy="252000"/>
          </a:xfrm>
        </p:spPr>
        <p:txBody>
          <a:bodyPr/>
          <a:lstStyle/>
          <a:p>
            <a:r>
              <a:rPr lang="fr-FR"/>
              <a:t>APPROVISIONNEMENT DE LA FRANCE EN ÉNERGIES LIQUIDES</a:t>
            </a:r>
          </a:p>
        </p:txBody>
      </p:sp>
      <p:sp>
        <p:nvSpPr>
          <p:cNvPr id="2" name="object 19">
            <a:extLst>
              <a:ext uri="{FF2B5EF4-FFF2-40B4-BE49-F238E27FC236}">
                <a16:creationId xmlns:a16="http://schemas.microsoft.com/office/drawing/2014/main" id="{60EEA2E6-BD38-B6CC-07DC-86479575798B}"/>
              </a:ext>
            </a:extLst>
          </p:cNvPr>
          <p:cNvSpPr txBox="1">
            <a:spLocks/>
          </p:cNvSpPr>
          <p:nvPr/>
        </p:nvSpPr>
        <p:spPr>
          <a:xfrm>
            <a:off x="-1561149" y="6140378"/>
            <a:ext cx="3600000" cy="164148"/>
          </a:xfrm>
          <a:prstGeom prst="rect">
            <a:avLst/>
          </a:prstGeom>
        </p:spPr>
        <p:txBody>
          <a:bodyPr vert="horz" wrap="square" lIns="0" tIns="2540" rIns="18000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spcBef>
                <a:spcPts val="20"/>
              </a:spcBef>
            </a:pPr>
            <a:r>
              <a:rPr lang="fr-FR" sz="1050" i="1"/>
              <a:t>Données CPDP / Analyse </a:t>
            </a:r>
            <a:r>
              <a:rPr lang="fr-FR" sz="1050" i="1" err="1"/>
              <a:t>Ufip</a:t>
            </a:r>
            <a:r>
              <a:rPr lang="fr-FR" sz="1050" i="1"/>
              <a:t> EM </a:t>
            </a:r>
          </a:p>
        </p:txBody>
      </p:sp>
    </p:spTree>
    <p:extLst>
      <p:ext uri="{BB962C8B-B14F-4D97-AF65-F5344CB8AC3E}">
        <p14:creationId xmlns:p14="http://schemas.microsoft.com/office/powerpoint/2010/main" val="219937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4554C2-50CF-480D-A669-2C4FF1F0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2D3F88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2D3F88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3D7029D-418F-4C6D-8063-59DCB316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2" y="182377"/>
            <a:ext cx="11753678" cy="586108"/>
          </a:xfrm>
        </p:spPr>
        <p:txBody>
          <a:bodyPr anchor="ctr"/>
          <a:lstStyle/>
          <a:p>
            <a:r>
              <a:rPr lang="fr-FR" dirty="0"/>
              <a:t>Focus </a:t>
            </a:r>
            <a:r>
              <a:rPr lang="fr-FR" sz="2400" dirty="0"/>
              <a:t>Transition Énergétique : vers des Plateformes Industrielles de plus en plus bas carbone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77BC822-685E-404F-B9DF-3EFD8444A5C0}"/>
              </a:ext>
            </a:extLst>
          </p:cNvPr>
          <p:cNvSpPr txBox="1"/>
          <p:nvPr/>
        </p:nvSpPr>
        <p:spPr>
          <a:xfrm>
            <a:off x="538459" y="996569"/>
            <a:ext cx="3489819" cy="476071"/>
          </a:xfrm>
          <a:prstGeom prst="ellipse">
            <a:avLst/>
          </a:prstGeom>
          <a:solidFill>
            <a:schemeClr val="accent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Hier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88CCE07-B5D6-439E-83BE-BCB54B5A8938}"/>
              </a:ext>
            </a:extLst>
          </p:cNvPr>
          <p:cNvSpPr txBox="1"/>
          <p:nvPr/>
        </p:nvSpPr>
        <p:spPr>
          <a:xfrm>
            <a:off x="6391466" y="974792"/>
            <a:ext cx="3603336" cy="476071"/>
          </a:xfrm>
          <a:prstGeom prst="ellipse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Demain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9847E958-DEB9-48ED-8EB1-092A098ABE28}"/>
              </a:ext>
            </a:extLst>
          </p:cNvPr>
          <p:cNvSpPr txBox="1"/>
          <p:nvPr/>
        </p:nvSpPr>
        <p:spPr>
          <a:xfrm>
            <a:off x="53485" y="3254376"/>
            <a:ext cx="871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D3F88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Pétrole brut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0A74AA4-5915-4450-8B5B-3F5D95D2D788}"/>
              </a:ext>
            </a:extLst>
          </p:cNvPr>
          <p:cNvSpPr txBox="1"/>
          <p:nvPr/>
        </p:nvSpPr>
        <p:spPr>
          <a:xfrm>
            <a:off x="3774401" y="3246527"/>
            <a:ext cx="1187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D3F88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Produits pétroliers liquides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srgbClr val="2D3F88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CD536794-59FA-4D0A-B451-45BFE6661A94}"/>
              </a:ext>
            </a:extLst>
          </p:cNvPr>
          <p:cNvSpPr txBox="1"/>
          <p:nvPr/>
        </p:nvSpPr>
        <p:spPr>
          <a:xfrm>
            <a:off x="7497585" y="1963523"/>
            <a:ext cx="130232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 CCS / CCU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C3E78990-E94D-406A-BA0D-BAA979E08FE0}"/>
              </a:ext>
            </a:extLst>
          </p:cNvPr>
          <p:cNvSpPr txBox="1"/>
          <p:nvPr/>
        </p:nvSpPr>
        <p:spPr>
          <a:xfrm>
            <a:off x="9866518" y="1526065"/>
            <a:ext cx="2011313" cy="1738938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" b="1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873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" b="1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Produits énergétiques liquides</a:t>
            </a:r>
          </a:p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Matières premières 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pour la pétrochimie</a:t>
            </a:r>
          </a:p>
          <a:p>
            <a:pPr marL="87313" marR="0" lvl="0" indent="-87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Produits liquides 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non énergétiques (Lubrifiants / Bitumes)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" b="1" i="0" u="none" strike="noStrike" kern="12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9A87048-394C-42A5-BD78-F62CF75C860B}"/>
              </a:ext>
            </a:extLst>
          </p:cNvPr>
          <p:cNvSpPr/>
          <p:nvPr/>
        </p:nvSpPr>
        <p:spPr>
          <a:xfrm>
            <a:off x="9866518" y="3460511"/>
            <a:ext cx="2011313" cy="264687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Produits et carburants liquides bas carbone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- Biocarburants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- Carburants de synthèse   </a:t>
            </a:r>
            <a:b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   à partir d’hydrogène </a:t>
            </a:r>
            <a:b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   décarboné et de CO</a:t>
            </a:r>
            <a:r>
              <a:rPr kumimoji="0" lang="fr-FR" sz="1400" b="1" i="0" u="none" strike="noStrike" kern="1200" cap="none" spc="0" normalizeH="0" baseline="-2500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Matières premières pour la pétrochimie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Autres énergies de la mobilité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E062B44-77DE-488C-A54F-694130B8857E}"/>
              </a:ext>
            </a:extLst>
          </p:cNvPr>
          <p:cNvGrpSpPr/>
          <p:nvPr/>
        </p:nvGrpSpPr>
        <p:grpSpPr>
          <a:xfrm>
            <a:off x="4690955" y="5099441"/>
            <a:ext cx="1798833" cy="1151173"/>
            <a:chOff x="4824121" y="5247217"/>
            <a:chExt cx="1798833" cy="1151173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47E842B6-3C89-4328-9D30-C193B93F8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2995" y="5426936"/>
              <a:ext cx="803951" cy="966430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3BF53FCF-689E-422A-B7E9-0799B9C46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351736">
              <a:off x="4949496" y="6005176"/>
              <a:ext cx="424505" cy="307191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F2AED620-AA88-463C-9F30-05ACDA56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425976" flipV="1">
              <a:off x="5368244" y="5964882"/>
              <a:ext cx="404166" cy="296383"/>
            </a:xfrm>
            <a:prstGeom prst="rect">
              <a:avLst/>
            </a:prstGeom>
          </p:spPr>
        </p:pic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AFBBAF63-3ED6-4AD8-BD81-82BBB409F1CD}"/>
                </a:ext>
              </a:extLst>
            </p:cNvPr>
            <p:cNvSpPr/>
            <p:nvPr/>
          </p:nvSpPr>
          <p:spPr>
            <a:xfrm>
              <a:off x="4900186" y="5335643"/>
              <a:ext cx="381495" cy="279826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108" name="Connecteur droit 107">
              <a:extLst>
                <a:ext uri="{FF2B5EF4-FFF2-40B4-BE49-F238E27FC236}">
                  <a16:creationId xmlns:a16="http://schemas.microsoft.com/office/drawing/2014/main" id="{DBEF7469-DA96-42B2-A2BA-CD4ED8D499BC}"/>
                </a:ext>
              </a:extLst>
            </p:cNvPr>
            <p:cNvCxnSpPr>
              <a:cxnSpLocks/>
            </p:cNvCxnSpPr>
            <p:nvPr/>
          </p:nvCxnSpPr>
          <p:spPr>
            <a:xfrm>
              <a:off x="4824121" y="5468295"/>
              <a:ext cx="54949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6C0EDCBA-C64B-48D6-A83D-541D88208BFE}"/>
                </a:ext>
              </a:extLst>
            </p:cNvPr>
            <p:cNvCxnSpPr/>
            <p:nvPr/>
          </p:nvCxnSpPr>
          <p:spPr>
            <a:xfrm>
              <a:off x="5099710" y="5247217"/>
              <a:ext cx="0" cy="460628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3EA03F0C-C71D-40C4-9719-07FAF6763D3A}"/>
                </a:ext>
              </a:extLst>
            </p:cNvPr>
            <p:cNvCxnSpPr>
              <a:cxnSpLocks/>
            </p:cNvCxnSpPr>
            <p:nvPr/>
          </p:nvCxnSpPr>
          <p:spPr>
            <a:xfrm>
              <a:off x="4890274" y="5335643"/>
              <a:ext cx="404055" cy="275455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>
              <a:extLst>
                <a:ext uri="{FF2B5EF4-FFF2-40B4-BE49-F238E27FC236}">
                  <a16:creationId xmlns:a16="http://schemas.microsoft.com/office/drawing/2014/main" id="{DCA292AA-49E2-4847-97A3-EF6F8DCD13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1189" y="5282466"/>
              <a:ext cx="372935" cy="37605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>
              <a:extLst>
                <a:ext uri="{FF2B5EF4-FFF2-40B4-BE49-F238E27FC236}">
                  <a16:creationId xmlns:a16="http://schemas.microsoft.com/office/drawing/2014/main" id="{1D93F24D-40FD-4040-A2A7-790D676A90FA}"/>
                </a:ext>
              </a:extLst>
            </p:cNvPr>
            <p:cNvCxnSpPr>
              <a:cxnSpLocks/>
            </p:cNvCxnSpPr>
            <p:nvPr/>
          </p:nvCxnSpPr>
          <p:spPr>
            <a:xfrm>
              <a:off x="4982391" y="6398390"/>
              <a:ext cx="1640563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25911794-3E97-4E04-BE02-42B020836C1D}"/>
              </a:ext>
            </a:extLst>
          </p:cNvPr>
          <p:cNvSpPr txBox="1"/>
          <p:nvPr/>
        </p:nvSpPr>
        <p:spPr>
          <a:xfrm>
            <a:off x="889396" y="1553097"/>
            <a:ext cx="2787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2D3F88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Un propriétaire qui opère la raffinerie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B38AFFD-3BB0-4A0C-82AD-5DA78DADCB0F}"/>
              </a:ext>
            </a:extLst>
          </p:cNvPr>
          <p:cNvSpPr txBox="1"/>
          <p:nvPr/>
        </p:nvSpPr>
        <p:spPr>
          <a:xfrm>
            <a:off x="6760949" y="1550525"/>
            <a:ext cx="2983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8DD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Propriétaires et/ou opérateurs multiples</a:t>
            </a:r>
          </a:p>
        </p:txBody>
      </p: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A39E6A9D-20FC-4559-9CD7-DD7169B9BFD3}"/>
              </a:ext>
            </a:extLst>
          </p:cNvPr>
          <p:cNvCxnSpPr>
            <a:cxnSpLocks/>
          </p:cNvCxnSpPr>
          <p:nvPr/>
        </p:nvCxnSpPr>
        <p:spPr>
          <a:xfrm>
            <a:off x="9243703" y="4431159"/>
            <a:ext cx="558833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Image 88">
            <a:extLst>
              <a:ext uri="{FF2B5EF4-FFF2-40B4-BE49-F238E27FC236}">
                <a16:creationId xmlns:a16="http://schemas.microsoft.com/office/drawing/2014/main" id="{AC2BE26B-F21A-4550-81E6-808DE6FF4E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1840" y="2703238"/>
            <a:ext cx="2295845" cy="2610214"/>
          </a:xfrm>
          <a:prstGeom prst="rect">
            <a:avLst/>
          </a:prstGeom>
        </p:spPr>
      </p:pic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9131C248-0D49-48F4-B42E-05B0A7940BCD}"/>
              </a:ext>
            </a:extLst>
          </p:cNvPr>
          <p:cNvCxnSpPr>
            <a:cxnSpLocks/>
          </p:cNvCxnSpPr>
          <p:nvPr/>
        </p:nvCxnSpPr>
        <p:spPr>
          <a:xfrm>
            <a:off x="6673556" y="3556712"/>
            <a:ext cx="516585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ZoneTexte 95">
            <a:extLst>
              <a:ext uri="{FF2B5EF4-FFF2-40B4-BE49-F238E27FC236}">
                <a16:creationId xmlns:a16="http://schemas.microsoft.com/office/drawing/2014/main" id="{FD665B33-40F1-456C-992A-3D4A39983865}"/>
              </a:ext>
            </a:extLst>
          </p:cNvPr>
          <p:cNvSpPr txBox="1"/>
          <p:nvPr/>
        </p:nvSpPr>
        <p:spPr>
          <a:xfrm>
            <a:off x="6673556" y="5301981"/>
            <a:ext cx="2972412" cy="96976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Des activités annexes complémentaires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  Recyclage chimique des plastiques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Unités de production, stockage</a:t>
            </a:r>
            <a:b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et distribution d’énergies bas carbone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CE8F1A2-27F2-4F0D-A33B-A5E152101288}"/>
              </a:ext>
            </a:extLst>
          </p:cNvPr>
          <p:cNvCxnSpPr>
            <a:cxnSpLocks/>
          </p:cNvCxnSpPr>
          <p:nvPr/>
        </p:nvCxnSpPr>
        <p:spPr>
          <a:xfrm flipV="1">
            <a:off x="9243703" y="3058906"/>
            <a:ext cx="515230" cy="35365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Image 97">
            <a:extLst>
              <a:ext uri="{FF2B5EF4-FFF2-40B4-BE49-F238E27FC236}">
                <a16:creationId xmlns:a16="http://schemas.microsoft.com/office/drawing/2014/main" id="{FB7EF099-F42A-4B4A-B1DC-01BF316229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3511" y="2217001"/>
            <a:ext cx="1876687" cy="2648320"/>
          </a:xfrm>
          <a:prstGeom prst="rect">
            <a:avLst/>
          </a:prstGeom>
        </p:spPr>
      </p:pic>
      <p:sp>
        <p:nvSpPr>
          <p:cNvPr id="109" name="ZoneTexte 108">
            <a:extLst>
              <a:ext uri="{FF2B5EF4-FFF2-40B4-BE49-F238E27FC236}">
                <a16:creationId xmlns:a16="http://schemas.microsoft.com/office/drawing/2014/main" id="{7AE7A7F4-63E3-470E-8B8B-95A7538A7245}"/>
              </a:ext>
            </a:extLst>
          </p:cNvPr>
          <p:cNvSpPr txBox="1"/>
          <p:nvPr/>
        </p:nvSpPr>
        <p:spPr>
          <a:xfrm>
            <a:off x="5002338" y="2430864"/>
            <a:ext cx="1207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Pétrole brut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96BA0882-6F78-42DE-96C7-A07824E07BB4}"/>
              </a:ext>
            </a:extLst>
          </p:cNvPr>
          <p:cNvSpPr txBox="1"/>
          <p:nvPr/>
        </p:nvSpPr>
        <p:spPr>
          <a:xfrm>
            <a:off x="4993042" y="2705720"/>
            <a:ext cx="1285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Gaz naturel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12D30E09-2D46-4E25-94B6-7109715F6EC6}"/>
              </a:ext>
            </a:extLst>
          </p:cNvPr>
          <p:cNvSpPr txBox="1"/>
          <p:nvPr/>
        </p:nvSpPr>
        <p:spPr>
          <a:xfrm>
            <a:off x="4989938" y="3018067"/>
            <a:ext cx="1038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Biomasse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E0636B64-9467-4B76-9B77-1937D264AE5D}"/>
              </a:ext>
            </a:extLst>
          </p:cNvPr>
          <p:cNvSpPr txBox="1"/>
          <p:nvPr/>
        </p:nvSpPr>
        <p:spPr>
          <a:xfrm>
            <a:off x="4982391" y="3337684"/>
            <a:ext cx="1663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Déchets et résidus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484AFB66-4A33-47EF-9611-E4E4FDB44CD7}"/>
              </a:ext>
            </a:extLst>
          </p:cNvPr>
          <p:cNvSpPr txBox="1"/>
          <p:nvPr/>
        </p:nvSpPr>
        <p:spPr>
          <a:xfrm>
            <a:off x="4990003" y="3666404"/>
            <a:ext cx="1705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Huiles végétales et graisses animales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FB618B34-881B-48CF-BBB5-C8F12CD43FD2}"/>
              </a:ext>
            </a:extLst>
          </p:cNvPr>
          <p:cNvSpPr txBox="1"/>
          <p:nvPr/>
        </p:nvSpPr>
        <p:spPr>
          <a:xfrm>
            <a:off x="5002338" y="4148925"/>
            <a:ext cx="1590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Hydrogène et vapeur décarbonés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FAC8171-8951-4411-937D-832AA09E29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6643" y="2703238"/>
            <a:ext cx="2256521" cy="2424114"/>
          </a:xfrm>
          <a:prstGeom prst="rect">
            <a:avLst/>
          </a:prstGeom>
        </p:spPr>
      </p:pic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5C416721-D335-4D44-B549-0E1C8864512D}"/>
              </a:ext>
            </a:extLst>
          </p:cNvPr>
          <p:cNvCxnSpPr>
            <a:cxnSpLocks/>
          </p:cNvCxnSpPr>
          <p:nvPr/>
        </p:nvCxnSpPr>
        <p:spPr>
          <a:xfrm>
            <a:off x="713490" y="3517376"/>
            <a:ext cx="476252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95DAE0BD-D8B8-42C9-8F2B-70525FE4D56A}"/>
              </a:ext>
            </a:extLst>
          </p:cNvPr>
          <p:cNvCxnSpPr>
            <a:cxnSpLocks/>
          </p:cNvCxnSpPr>
          <p:nvPr/>
        </p:nvCxnSpPr>
        <p:spPr>
          <a:xfrm>
            <a:off x="3215568" y="3545505"/>
            <a:ext cx="500795" cy="1311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13DD03D-A7F9-C174-34BA-6A5257F0F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2756" y="6429600"/>
            <a:ext cx="5146489" cy="252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all" spc="0" normalizeH="0" baseline="0" noProof="0">
                <a:ln>
                  <a:noFill/>
                </a:ln>
                <a:solidFill>
                  <a:srgbClr val="2D3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APPROVISIONNEMENT DE LA FRANCE EN ÉNERGIES LIQUIDES</a:t>
            </a:r>
          </a:p>
        </p:txBody>
      </p:sp>
    </p:spTree>
    <p:extLst>
      <p:ext uri="{BB962C8B-B14F-4D97-AF65-F5344CB8AC3E}">
        <p14:creationId xmlns:p14="http://schemas.microsoft.com/office/powerpoint/2010/main" val="2452308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4554C2-50CF-480D-A669-2C4FF1F0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5A587B-5814-4D9B-9598-FE9CB954CB01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2D3F88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2D3F88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3D7029D-418F-4C6D-8063-59DCB3160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31" y="184079"/>
            <a:ext cx="11160000" cy="586108"/>
          </a:xfrm>
        </p:spPr>
        <p:txBody>
          <a:bodyPr anchor="ctr"/>
          <a:lstStyle/>
          <a:p>
            <a:r>
              <a:rPr lang="fr-FR" sz="2400" dirty="0"/>
              <a:t>Focus Transition Énergétique :  cas d’une bioraffinerie orientée production de SAF*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77BC822-685E-404F-B9DF-3EFD8444A5C0}"/>
              </a:ext>
            </a:extLst>
          </p:cNvPr>
          <p:cNvSpPr txBox="1"/>
          <p:nvPr/>
        </p:nvSpPr>
        <p:spPr>
          <a:xfrm>
            <a:off x="422931" y="1558153"/>
            <a:ext cx="3489819" cy="476071"/>
          </a:xfrm>
          <a:prstGeom prst="ellipse">
            <a:avLst/>
          </a:prstGeom>
          <a:solidFill>
            <a:schemeClr val="accent4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Raffinerie 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88CCE07-B5D6-439E-83BE-BCB54B5A8938}"/>
              </a:ext>
            </a:extLst>
          </p:cNvPr>
          <p:cNvSpPr txBox="1"/>
          <p:nvPr/>
        </p:nvSpPr>
        <p:spPr>
          <a:xfrm>
            <a:off x="6795761" y="1567112"/>
            <a:ext cx="3603336" cy="476071"/>
          </a:xfrm>
          <a:prstGeom prst="ellipse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Bioraffinerie SAF* 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6CA1C7DD-3DAE-C720-3626-998E59F4DDE7}"/>
              </a:ext>
            </a:extLst>
          </p:cNvPr>
          <p:cNvGrpSpPr/>
          <p:nvPr/>
        </p:nvGrpSpPr>
        <p:grpSpPr>
          <a:xfrm>
            <a:off x="5374280" y="3095256"/>
            <a:ext cx="4475791" cy="2423240"/>
            <a:chOff x="5238666" y="2415183"/>
            <a:chExt cx="4423655" cy="2136258"/>
          </a:xfrm>
        </p:grpSpPr>
        <p:cxnSp>
          <p:nvCxnSpPr>
            <p:cNvPr id="70" name="Connecteur droit avec flèche 69">
              <a:extLst>
                <a:ext uri="{FF2B5EF4-FFF2-40B4-BE49-F238E27FC236}">
                  <a16:creationId xmlns:a16="http://schemas.microsoft.com/office/drawing/2014/main" id="{A39E6A9D-20FC-4559-9CD7-DD7169B9BFD3}"/>
                </a:ext>
              </a:extLst>
            </p:cNvPr>
            <p:cNvCxnSpPr>
              <a:cxnSpLocks/>
            </p:cNvCxnSpPr>
            <p:nvPr/>
          </p:nvCxnSpPr>
          <p:spPr>
            <a:xfrm>
              <a:off x="9259464" y="3374236"/>
              <a:ext cx="402857" cy="0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Image 88">
              <a:extLst>
                <a:ext uri="{FF2B5EF4-FFF2-40B4-BE49-F238E27FC236}">
                  <a16:creationId xmlns:a16="http://schemas.microsoft.com/office/drawing/2014/main" id="{AC2BE26B-F21A-4550-81E6-808DE6FF4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1999" y="2415183"/>
              <a:ext cx="1878971" cy="2136258"/>
            </a:xfrm>
            <a:prstGeom prst="rect">
              <a:avLst/>
            </a:prstGeom>
          </p:spPr>
        </p:pic>
        <p:cxnSp>
          <p:nvCxnSpPr>
            <p:cNvPr id="107" name="Connecteur droit avec flèche 106">
              <a:extLst>
                <a:ext uri="{FF2B5EF4-FFF2-40B4-BE49-F238E27FC236}">
                  <a16:creationId xmlns:a16="http://schemas.microsoft.com/office/drawing/2014/main" id="{9131C248-0D49-48F4-B42E-05B0A7940BCD}"/>
                </a:ext>
              </a:extLst>
            </p:cNvPr>
            <p:cNvCxnSpPr>
              <a:cxnSpLocks/>
            </p:cNvCxnSpPr>
            <p:nvPr/>
          </p:nvCxnSpPr>
          <p:spPr>
            <a:xfrm>
              <a:off x="7240282" y="3374236"/>
              <a:ext cx="378985" cy="0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12D30E09-2D46-4E25-94B6-7109715F6EC6}"/>
                </a:ext>
              </a:extLst>
            </p:cNvPr>
            <p:cNvSpPr txBox="1"/>
            <p:nvPr/>
          </p:nvSpPr>
          <p:spPr>
            <a:xfrm>
              <a:off x="5238666" y="3039146"/>
              <a:ext cx="14439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8FA5F07-1BB9-E9BF-F360-B7149142EE2B}"/>
              </a:ext>
            </a:extLst>
          </p:cNvPr>
          <p:cNvGrpSpPr/>
          <p:nvPr/>
        </p:nvGrpSpPr>
        <p:grpSpPr>
          <a:xfrm>
            <a:off x="187447" y="3089189"/>
            <a:ext cx="3256010" cy="2329385"/>
            <a:chOff x="94532" y="2698148"/>
            <a:chExt cx="3269009" cy="1973997"/>
          </a:xfrm>
        </p:grpSpPr>
        <p:sp>
          <p:nvSpPr>
            <p:cNvPr id="118" name="ZoneTexte 117">
              <a:extLst>
                <a:ext uri="{FF2B5EF4-FFF2-40B4-BE49-F238E27FC236}">
                  <a16:creationId xmlns:a16="http://schemas.microsoft.com/office/drawing/2014/main" id="{9847E958-DEB9-48ED-8EB1-092A098ABE28}"/>
                </a:ext>
              </a:extLst>
            </p:cNvPr>
            <p:cNvSpPr txBox="1"/>
            <p:nvPr/>
          </p:nvSpPr>
          <p:spPr>
            <a:xfrm>
              <a:off x="94532" y="3409691"/>
              <a:ext cx="693012" cy="52322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D4D4F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Pétrole brut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FAC8171-8951-4411-937D-832AA09E2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3422" y="2698148"/>
              <a:ext cx="1837523" cy="1973997"/>
            </a:xfrm>
            <a:prstGeom prst="rect">
              <a:avLst/>
            </a:prstGeom>
          </p:spPr>
        </p:pic>
        <p:cxnSp>
          <p:nvCxnSpPr>
            <p:cNvPr id="42" name="Connecteur droit avec flèche 41">
              <a:extLst>
                <a:ext uri="{FF2B5EF4-FFF2-40B4-BE49-F238E27FC236}">
                  <a16:creationId xmlns:a16="http://schemas.microsoft.com/office/drawing/2014/main" id="{5C416721-D335-4D44-B549-0E1C8864512D}"/>
                </a:ext>
              </a:extLst>
            </p:cNvPr>
            <p:cNvCxnSpPr>
              <a:cxnSpLocks/>
            </p:cNvCxnSpPr>
            <p:nvPr/>
          </p:nvCxnSpPr>
          <p:spPr>
            <a:xfrm>
              <a:off x="866170" y="3687916"/>
              <a:ext cx="368591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95DAE0BD-D8B8-42C9-8F2B-70525FE4D56A}"/>
                </a:ext>
              </a:extLst>
            </p:cNvPr>
            <p:cNvCxnSpPr>
              <a:cxnSpLocks/>
            </p:cNvCxnSpPr>
            <p:nvPr/>
          </p:nvCxnSpPr>
          <p:spPr>
            <a:xfrm>
              <a:off x="2862746" y="3671301"/>
              <a:ext cx="500795" cy="1311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Tableau 26">
            <a:extLst>
              <a:ext uri="{FF2B5EF4-FFF2-40B4-BE49-F238E27FC236}">
                <a16:creationId xmlns:a16="http://schemas.microsoft.com/office/drawing/2014/main" id="{00FCD561-1208-FB7D-213C-25676D2E0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031025"/>
              </p:ext>
            </p:extLst>
          </p:nvPr>
        </p:nvGraphicFramePr>
        <p:xfrm>
          <a:off x="3515595" y="3519469"/>
          <a:ext cx="1902903" cy="160265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12353">
                  <a:extLst>
                    <a:ext uri="{9D8B030D-6E8A-4147-A177-3AD203B41FA5}">
                      <a16:colId xmlns:a16="http://schemas.microsoft.com/office/drawing/2014/main" val="284357494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1842918903"/>
                    </a:ext>
                  </a:extLst>
                </a:gridCol>
              </a:tblGrid>
              <a:tr h="322059">
                <a:tc>
                  <a:txBody>
                    <a:bodyPr/>
                    <a:lstStyle/>
                    <a:p>
                      <a:pPr marL="87313" marR="0" lvl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F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+mn-cs"/>
                        </a:rPr>
                        <a:t>Naphta/Essence</a:t>
                      </a: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-8731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F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087396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marL="87313" marR="0" lvl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F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+mn-cs"/>
                        </a:rPr>
                        <a:t>Kérosène/Jet</a:t>
                      </a: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-8731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F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431007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marL="87313" marR="0" lvl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F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+mn-cs"/>
                        </a:rPr>
                        <a:t>Gazole/Diesel</a:t>
                      </a: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-8731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F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529806"/>
                  </a:ext>
                </a:extLst>
              </a:tr>
              <a:tr h="325265">
                <a:tc>
                  <a:txBody>
                    <a:bodyPr/>
                    <a:lstStyle/>
                    <a:p>
                      <a:pPr marL="87313" marR="0" lvl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4D4D4F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+mn-cs"/>
                        </a:rPr>
                        <a:t>Fioul</a:t>
                      </a: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-8731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F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89034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87313" marR="0" lvl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F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+mn-cs"/>
                        </a:rPr>
                        <a:t>Autres</a:t>
                      </a: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lvl="0" indent="-87313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D4D4F"/>
                          </a:solidFill>
                          <a:effectLst/>
                          <a:uLnTx/>
                          <a:uFillTx/>
                          <a:latin typeface="Arial Narrow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5146364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53350B2E-24DA-35E8-6160-60EB7B260A09}"/>
              </a:ext>
            </a:extLst>
          </p:cNvPr>
          <p:cNvSpPr/>
          <p:nvPr/>
        </p:nvSpPr>
        <p:spPr>
          <a:xfrm>
            <a:off x="5597271" y="3519469"/>
            <a:ext cx="1715405" cy="1253017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Huiles végétales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et graisses animales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Biomasse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- Déchets et résidus</a:t>
            </a:r>
          </a:p>
        </p:txBody>
      </p:sp>
      <p:graphicFrame>
        <p:nvGraphicFramePr>
          <p:cNvPr id="31" name="Tableau 30">
            <a:extLst>
              <a:ext uri="{FF2B5EF4-FFF2-40B4-BE49-F238E27FC236}">
                <a16:creationId xmlns:a16="http://schemas.microsoft.com/office/drawing/2014/main" id="{5EE9606B-A1FA-3570-E6B2-13102DFE1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240192"/>
              </p:ext>
            </p:extLst>
          </p:nvPr>
        </p:nvGraphicFramePr>
        <p:xfrm>
          <a:off x="9900603" y="3519469"/>
          <a:ext cx="2115396" cy="169067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84043">
                  <a:extLst>
                    <a:ext uri="{9D8B030D-6E8A-4147-A177-3AD203B41FA5}">
                      <a16:colId xmlns:a16="http://schemas.microsoft.com/office/drawing/2014/main" val="2843574944"/>
                    </a:ext>
                  </a:extLst>
                </a:gridCol>
                <a:gridCol w="731353">
                  <a:extLst>
                    <a:ext uri="{9D8B030D-6E8A-4147-A177-3AD203B41FA5}">
                      <a16:colId xmlns:a16="http://schemas.microsoft.com/office/drawing/2014/main" val="1842918903"/>
                    </a:ext>
                  </a:extLst>
                </a:gridCol>
              </a:tblGrid>
              <a:tr h="338135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accent3"/>
                          </a:solidFill>
                        </a:rPr>
                        <a:t>Naphta/Essence</a:t>
                      </a: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3"/>
                          </a:solidFill>
                        </a:rPr>
                        <a:t>10-15%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087396"/>
                  </a:ext>
                </a:extLst>
              </a:tr>
              <a:tr h="338135">
                <a:tc>
                  <a:txBody>
                    <a:bodyPr/>
                    <a:lstStyle/>
                    <a:p>
                      <a:r>
                        <a:rPr lang="fr-FR" sz="1400" b="0" dirty="0">
                          <a:solidFill>
                            <a:schemeClr val="accent3"/>
                          </a:solidFill>
                        </a:rPr>
                        <a:t>SAF</a:t>
                      </a: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3"/>
                          </a:solidFill>
                        </a:rPr>
                        <a:t>55-60%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431007"/>
                  </a:ext>
                </a:extLst>
              </a:tr>
              <a:tr h="338135"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chemeClr val="accent3"/>
                          </a:solidFill>
                        </a:rPr>
                        <a:t>Gazole/Diesel</a:t>
                      </a: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chemeClr val="accent3"/>
                          </a:solidFill>
                        </a:rPr>
                        <a:t>20-25%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6529806"/>
                  </a:ext>
                </a:extLst>
              </a:tr>
              <a:tr h="338135"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chemeClr val="accent3"/>
                          </a:solidFill>
                        </a:rPr>
                        <a:t>Fioul</a:t>
                      </a: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b="0">
                          <a:solidFill>
                            <a:schemeClr val="accent3"/>
                          </a:solidFill>
                        </a:rPr>
                        <a:t>   </a:t>
                      </a:r>
                      <a:r>
                        <a:rPr lang="fr-FR" sz="1400" b="1">
                          <a:solidFill>
                            <a:schemeClr val="accent3"/>
                          </a:solidFill>
                        </a:rPr>
                        <a:t>-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890344"/>
                  </a:ext>
                </a:extLst>
              </a:tr>
              <a:tr h="338135">
                <a:tc>
                  <a:txBody>
                    <a:bodyPr/>
                    <a:lstStyle/>
                    <a:p>
                      <a:r>
                        <a:rPr lang="fr-FR" sz="1400" b="0">
                          <a:solidFill>
                            <a:schemeClr val="accent3"/>
                          </a:solidFill>
                        </a:rPr>
                        <a:t>Autres</a:t>
                      </a: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accent3"/>
                          </a:solidFill>
                        </a:rPr>
                        <a:t>&lt;5%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5146364"/>
                  </a:ext>
                </a:extLst>
              </a:tr>
            </a:tbl>
          </a:graphicData>
        </a:graphic>
      </p:graphicFrame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991D5234-DF33-12E7-B7EE-9B82325F1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2756" y="6429600"/>
            <a:ext cx="5146489" cy="2520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all" spc="0" normalizeH="0" baseline="0" noProof="0">
                <a:ln>
                  <a:noFill/>
                </a:ln>
                <a:solidFill>
                  <a:srgbClr val="2D3F8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APPROVISIONNEMENT DE LA FRANCE EN ÉNERGIES LIQUIDES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5078EE9-F512-A535-8A20-3B28F266B281}"/>
              </a:ext>
            </a:extLst>
          </p:cNvPr>
          <p:cNvGrpSpPr/>
          <p:nvPr/>
        </p:nvGrpSpPr>
        <p:grpSpPr>
          <a:xfrm>
            <a:off x="6748632" y="4808202"/>
            <a:ext cx="846597" cy="644291"/>
            <a:chOff x="6358759" y="3632010"/>
            <a:chExt cx="1098441" cy="818699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20CC945D-7D12-7CE2-46A3-55C674DBE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9861" y="3759824"/>
              <a:ext cx="490925" cy="687312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6F3FCAF-6FEC-E443-D367-E30895889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351736">
              <a:off x="6435318" y="4171060"/>
              <a:ext cx="259220" cy="218470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FAC4E981-97DD-7508-C4AE-0F2621423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425976" flipV="1">
              <a:off x="6691023" y="4142404"/>
              <a:ext cx="246800" cy="210784"/>
            </a:xfrm>
            <a:prstGeom prst="rect">
              <a:avLst/>
            </a:prstGeom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F31C927-DED8-9A4A-D43E-C7B3376EF441}"/>
                </a:ext>
              </a:extLst>
            </p:cNvPr>
            <p:cNvSpPr/>
            <p:nvPr/>
          </p:nvSpPr>
          <p:spPr>
            <a:xfrm>
              <a:off x="6405207" y="3694897"/>
              <a:ext cx="232956" cy="199009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05BFE0D8-11FC-B120-45DB-EBEAAD5183C0}"/>
                </a:ext>
              </a:extLst>
            </p:cNvPr>
            <p:cNvCxnSpPr>
              <a:cxnSpLocks/>
            </p:cNvCxnSpPr>
            <p:nvPr/>
          </p:nvCxnSpPr>
          <p:spPr>
            <a:xfrm>
              <a:off x="6358759" y="3789238"/>
              <a:ext cx="33554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B949F9DA-A254-6D34-4720-32D7CF82300B}"/>
                </a:ext>
              </a:extLst>
            </p:cNvPr>
            <p:cNvCxnSpPr/>
            <p:nvPr/>
          </p:nvCxnSpPr>
          <p:spPr>
            <a:xfrm>
              <a:off x="6527045" y="3632010"/>
              <a:ext cx="0" cy="32759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968F7B8A-FD83-904D-DBC5-13FF9EDD00F1}"/>
                </a:ext>
              </a:extLst>
            </p:cNvPr>
            <p:cNvCxnSpPr>
              <a:cxnSpLocks/>
            </p:cNvCxnSpPr>
            <p:nvPr/>
          </p:nvCxnSpPr>
          <p:spPr>
            <a:xfrm>
              <a:off x="6399155" y="3694897"/>
              <a:ext cx="246733" cy="1959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91756ED4-C570-CEF7-31A1-93325264AE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5820" y="3657080"/>
              <a:ext cx="227729" cy="267442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78F9B340-02E9-B2F9-D935-88AE80CBA4FC}"/>
                </a:ext>
              </a:extLst>
            </p:cNvPr>
            <p:cNvCxnSpPr>
              <a:cxnSpLocks/>
            </p:cNvCxnSpPr>
            <p:nvPr/>
          </p:nvCxnSpPr>
          <p:spPr>
            <a:xfrm>
              <a:off x="6455405" y="4450709"/>
              <a:ext cx="1001795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92B64C4F-74C1-0B5A-367B-1B79BF71A4BC}"/>
              </a:ext>
            </a:extLst>
          </p:cNvPr>
          <p:cNvSpPr txBox="1"/>
          <p:nvPr/>
        </p:nvSpPr>
        <p:spPr>
          <a:xfrm>
            <a:off x="655514" y="2274462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2D3F88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Un propriétaire qui opère la raffinerie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" b="1" i="0" u="none" strike="noStrike" kern="1200" cap="none" spc="0" normalizeH="0" baseline="0" noProof="0" dirty="0">
              <a:ln>
                <a:noFill/>
              </a:ln>
              <a:solidFill>
                <a:srgbClr val="2D3F88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algn="ctr">
              <a:defRPr/>
            </a:pPr>
            <a:r>
              <a:rPr lang="fr-FR" sz="1400" b="1" dirty="0">
                <a:solidFill>
                  <a:srgbClr val="2D3F88"/>
                </a:solidFill>
                <a:latin typeface="Arial Narrow"/>
              </a:rPr>
              <a:t>(capacité moyenne : 9,5 Mt/an)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B5AD9B7-1181-F99E-DD67-7A9FD384F8F1}"/>
              </a:ext>
            </a:extLst>
          </p:cNvPr>
          <p:cNvSpPr txBox="1"/>
          <p:nvPr/>
        </p:nvSpPr>
        <p:spPr>
          <a:xfrm>
            <a:off x="7729322" y="5639493"/>
            <a:ext cx="166987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H2 décarboné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AE2DA92-D849-5E60-0232-83DDE9A314CA}"/>
              </a:ext>
            </a:extLst>
          </p:cNvPr>
          <p:cNvSpPr txBox="1"/>
          <p:nvPr/>
        </p:nvSpPr>
        <p:spPr>
          <a:xfrm>
            <a:off x="7162537" y="2278978"/>
            <a:ext cx="298350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8DD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Propriétaires et/ou opérateurs multiples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00" b="1" i="0" u="none" strike="noStrike" kern="1200" cap="none" spc="0" normalizeH="0" baseline="0" noProof="0" dirty="0">
              <a:ln>
                <a:noFill/>
              </a:ln>
              <a:solidFill>
                <a:srgbClr val="008DD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algn="ctr">
              <a:defRPr/>
            </a:pPr>
            <a:r>
              <a:rPr lang="fr-FR" sz="1400" b="1" dirty="0">
                <a:solidFill>
                  <a:srgbClr val="008DD0"/>
                </a:solidFill>
                <a:latin typeface="Arial Narrow"/>
              </a:rPr>
              <a:t>(capacité standard : 0,5 Mt/an)</a:t>
            </a:r>
          </a:p>
        </p:txBody>
      </p:sp>
      <p:sp>
        <p:nvSpPr>
          <p:cNvPr id="29" name="object 19">
            <a:extLst>
              <a:ext uri="{FF2B5EF4-FFF2-40B4-BE49-F238E27FC236}">
                <a16:creationId xmlns:a16="http://schemas.microsoft.com/office/drawing/2014/main" id="{443D8F69-DC25-DF19-88FA-CF0035CDFBDB}"/>
              </a:ext>
            </a:extLst>
          </p:cNvPr>
          <p:cNvSpPr txBox="1">
            <a:spLocks/>
          </p:cNvSpPr>
          <p:nvPr/>
        </p:nvSpPr>
        <p:spPr>
          <a:xfrm>
            <a:off x="7243803" y="6144455"/>
            <a:ext cx="4397329" cy="164148"/>
          </a:xfrm>
          <a:prstGeom prst="rect">
            <a:avLst/>
          </a:prstGeom>
        </p:spPr>
        <p:txBody>
          <a:bodyPr vert="horz" wrap="square" lIns="0" tIns="2540" rIns="18000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Données CPDP et Fuels Europe</a:t>
            </a:r>
          </a:p>
        </p:txBody>
      </p:sp>
      <p:sp>
        <p:nvSpPr>
          <p:cNvPr id="2" name="object 19">
            <a:extLst>
              <a:ext uri="{FF2B5EF4-FFF2-40B4-BE49-F238E27FC236}">
                <a16:creationId xmlns:a16="http://schemas.microsoft.com/office/drawing/2014/main" id="{C199EC0C-708C-0060-15D8-8431C24F9B16}"/>
              </a:ext>
            </a:extLst>
          </p:cNvPr>
          <p:cNvSpPr txBox="1">
            <a:spLocks/>
          </p:cNvSpPr>
          <p:nvPr/>
        </p:nvSpPr>
        <p:spPr>
          <a:xfrm>
            <a:off x="422931" y="6114659"/>
            <a:ext cx="4397329" cy="164148"/>
          </a:xfrm>
          <a:prstGeom prst="rect">
            <a:avLst/>
          </a:prstGeom>
        </p:spPr>
        <p:txBody>
          <a:bodyPr vert="horz" wrap="square" lIns="0" tIns="2540" rIns="18000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+mn-cs"/>
              </a:rPr>
              <a:t>*SAF : </a:t>
            </a:r>
            <a:r>
              <a:rPr kumimoji="0" lang="fr-FR" sz="105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+mn-cs"/>
              </a:rPr>
              <a:t>Sustainable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/>
                <a:ea typeface="+mn-ea"/>
                <a:cs typeface="+mn-cs"/>
              </a:rPr>
              <a:t> Aviation Fuel (Carburant Aviation Durable)</a:t>
            </a:r>
          </a:p>
        </p:txBody>
      </p:sp>
    </p:spTree>
    <p:extLst>
      <p:ext uri="{BB962C8B-B14F-4D97-AF65-F5344CB8AC3E}">
        <p14:creationId xmlns:p14="http://schemas.microsoft.com/office/powerpoint/2010/main" val="270573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FF215A78-5B6A-E18E-BFE7-5CE8710C7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344203"/>
              </p:ext>
            </p:extLst>
          </p:nvPr>
        </p:nvGraphicFramePr>
        <p:xfrm>
          <a:off x="6116115" y="1274511"/>
          <a:ext cx="4716526" cy="403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89" name="Image 4">
            <a:extLst>
              <a:ext uri="{FF2B5EF4-FFF2-40B4-BE49-F238E27FC236}">
                <a16:creationId xmlns:a16="http://schemas.microsoft.com/office/drawing/2014/main" id="{4DD4EEEF-8794-72EE-B6DE-393C6DFBB7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08" t="1586" r="16134" b="1847"/>
          <a:stretch/>
        </p:blipFill>
        <p:spPr>
          <a:xfrm>
            <a:off x="4381625" y="1980523"/>
            <a:ext cx="2482359" cy="2504393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48E0614F-F067-CF49-B21A-1A25BCBC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Un maillage de dépôts pétroliers secondaires irrigue tout le territoire</a:t>
            </a:r>
          </a:p>
        </p:txBody>
      </p:sp>
      <p:sp>
        <p:nvSpPr>
          <p:cNvPr id="345" name="object 19">
            <a:extLst>
              <a:ext uri="{FF2B5EF4-FFF2-40B4-BE49-F238E27FC236}">
                <a16:creationId xmlns:a16="http://schemas.microsoft.com/office/drawing/2014/main" id="{656FF9EC-5C60-E648-9CFE-2AD8003B0FD8}"/>
              </a:ext>
            </a:extLst>
          </p:cNvPr>
          <p:cNvSpPr txBox="1">
            <a:spLocks/>
          </p:cNvSpPr>
          <p:nvPr/>
        </p:nvSpPr>
        <p:spPr>
          <a:xfrm>
            <a:off x="6252756" y="6125235"/>
            <a:ext cx="3957291" cy="156453"/>
          </a:xfrm>
          <a:prstGeom prst="rect">
            <a:avLst/>
          </a:prstGeom>
        </p:spPr>
        <p:txBody>
          <a:bodyPr vert="horz" wrap="square" lIns="0" tIns="2540" rIns="14400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algn="ctr">
              <a:spcBef>
                <a:spcPts val="20"/>
              </a:spcBef>
            </a:pPr>
            <a:r>
              <a:rPr lang="fr-FR" sz="1000" i="1" spc="-5" dirty="0"/>
              <a:t>***consommation 2023 de supercarburants, gazoles et carburants aviation</a:t>
            </a:r>
          </a:p>
        </p:txBody>
      </p:sp>
      <p:sp>
        <p:nvSpPr>
          <p:cNvPr id="1172" name="object 13">
            <a:extLst>
              <a:ext uri="{FF2B5EF4-FFF2-40B4-BE49-F238E27FC236}">
                <a16:creationId xmlns:a16="http://schemas.microsoft.com/office/drawing/2014/main" id="{D95F8F15-6D3D-7E35-12A9-F9F2BA5589E4}"/>
              </a:ext>
            </a:extLst>
          </p:cNvPr>
          <p:cNvSpPr txBox="1"/>
          <p:nvPr/>
        </p:nvSpPr>
        <p:spPr>
          <a:xfrm>
            <a:off x="1995508" y="6123422"/>
            <a:ext cx="177638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1000" i="1" spc="45">
                <a:solidFill>
                  <a:srgbClr val="7A7D87"/>
                </a:solidFill>
                <a:latin typeface="Arial Narrow" panose="020B0606020202030204" pitchFamily="34" charset="0"/>
                <a:cs typeface="Arial"/>
              </a:rPr>
              <a:t>**</a:t>
            </a:r>
            <a:r>
              <a:rPr lang="fr-FR" sz="1000" i="1" spc="-5">
                <a:latin typeface="Arial Narrow" panose="020B0606020202030204" pitchFamily="34" charset="0"/>
                <a:cs typeface="Arial"/>
              </a:rPr>
              <a:t>dépôts de plus de 400m3, 2023</a:t>
            </a:r>
            <a:endParaRPr sz="1000" i="1" baseline="24305">
              <a:solidFill>
                <a:srgbClr val="7A7D87"/>
              </a:solidFill>
              <a:latin typeface="Arial Narrow" panose="020B0606020202030204" pitchFamily="34" charset="0"/>
              <a:cs typeface="Arial"/>
            </a:endParaRPr>
          </a:p>
        </p:txBody>
      </p:sp>
      <p:grpSp>
        <p:nvGrpSpPr>
          <p:cNvPr id="991" name="Groupe 990">
            <a:extLst>
              <a:ext uri="{FF2B5EF4-FFF2-40B4-BE49-F238E27FC236}">
                <a16:creationId xmlns:a16="http://schemas.microsoft.com/office/drawing/2014/main" id="{63E94A98-235E-72F2-C07E-1CC458DDFC19}"/>
              </a:ext>
            </a:extLst>
          </p:cNvPr>
          <p:cNvGrpSpPr/>
          <p:nvPr/>
        </p:nvGrpSpPr>
        <p:grpSpPr>
          <a:xfrm>
            <a:off x="8886687" y="42334"/>
            <a:ext cx="846103" cy="695113"/>
            <a:chOff x="10162714" y="96041"/>
            <a:chExt cx="846103" cy="695113"/>
          </a:xfrm>
        </p:grpSpPr>
        <p:sp>
          <p:nvSpPr>
            <p:cNvPr id="992" name="object 288">
              <a:extLst>
                <a:ext uri="{FF2B5EF4-FFF2-40B4-BE49-F238E27FC236}">
                  <a16:creationId xmlns:a16="http://schemas.microsoft.com/office/drawing/2014/main" id="{5DA28291-90C1-1003-E651-94210E836FF2}"/>
                </a:ext>
              </a:extLst>
            </p:cNvPr>
            <p:cNvSpPr/>
            <p:nvPr/>
          </p:nvSpPr>
          <p:spPr>
            <a:xfrm>
              <a:off x="10162714" y="787329"/>
              <a:ext cx="846103" cy="0"/>
            </a:xfrm>
            <a:custGeom>
              <a:avLst/>
              <a:gdLst/>
              <a:ahLst/>
              <a:cxnLst/>
              <a:rect l="l" t="t" r="r" b="b"/>
              <a:pathLst>
                <a:path w="1539239">
                  <a:moveTo>
                    <a:pt x="0" y="0"/>
                  </a:moveTo>
                  <a:lnTo>
                    <a:pt x="1538701" y="0"/>
                  </a:lnTo>
                </a:path>
              </a:pathLst>
            </a:custGeom>
            <a:ln w="2194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289">
              <a:extLst>
                <a:ext uri="{FF2B5EF4-FFF2-40B4-BE49-F238E27FC236}">
                  <a16:creationId xmlns:a16="http://schemas.microsoft.com/office/drawing/2014/main" id="{84D10C91-C5ED-0EFA-6C95-F97CF9D43BE6}"/>
                </a:ext>
              </a:extLst>
            </p:cNvPr>
            <p:cNvSpPr/>
            <p:nvPr/>
          </p:nvSpPr>
          <p:spPr>
            <a:xfrm>
              <a:off x="10452268" y="102406"/>
              <a:ext cx="48867" cy="645932"/>
            </a:xfrm>
            <a:custGeom>
              <a:avLst/>
              <a:gdLst/>
              <a:ahLst/>
              <a:cxnLst/>
              <a:rect l="l" t="t" r="r" b="b"/>
              <a:pathLst>
                <a:path w="88900" h="993139">
                  <a:moveTo>
                    <a:pt x="62070" y="0"/>
                  </a:moveTo>
                  <a:lnTo>
                    <a:pt x="25738" y="0"/>
                  </a:lnTo>
                  <a:lnTo>
                    <a:pt x="0" y="992923"/>
                  </a:lnTo>
                  <a:lnTo>
                    <a:pt x="88555" y="992923"/>
                  </a:lnTo>
                  <a:lnTo>
                    <a:pt x="6207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290">
              <a:extLst>
                <a:ext uri="{FF2B5EF4-FFF2-40B4-BE49-F238E27FC236}">
                  <a16:creationId xmlns:a16="http://schemas.microsoft.com/office/drawing/2014/main" id="{6ED1DB53-4E36-8E7D-A8D3-7AD08253F827}"/>
                </a:ext>
              </a:extLst>
            </p:cNvPr>
            <p:cNvSpPr/>
            <p:nvPr/>
          </p:nvSpPr>
          <p:spPr>
            <a:xfrm>
              <a:off x="10449772" y="99978"/>
              <a:ext cx="53405" cy="650888"/>
            </a:xfrm>
            <a:custGeom>
              <a:avLst/>
              <a:gdLst/>
              <a:ahLst/>
              <a:cxnLst/>
              <a:rect l="l" t="t" r="r" b="b"/>
              <a:pathLst>
                <a:path w="97154" h="1000760">
                  <a:moveTo>
                    <a:pt x="69637" y="0"/>
                  </a:moveTo>
                  <a:lnTo>
                    <a:pt x="27251" y="0"/>
                  </a:lnTo>
                  <a:lnTo>
                    <a:pt x="26494" y="3732"/>
                  </a:lnTo>
                  <a:lnTo>
                    <a:pt x="0" y="1000440"/>
                  </a:lnTo>
                  <a:lnTo>
                    <a:pt x="96878" y="1000440"/>
                  </a:lnTo>
                  <a:lnTo>
                    <a:pt x="96672" y="992873"/>
                  </a:lnTo>
                  <a:lnTo>
                    <a:pt x="8333" y="992873"/>
                  </a:lnTo>
                  <a:lnTo>
                    <a:pt x="33962" y="7566"/>
                  </a:lnTo>
                  <a:lnTo>
                    <a:pt x="30278" y="7566"/>
                  </a:lnTo>
                  <a:lnTo>
                    <a:pt x="30278" y="3732"/>
                  </a:lnTo>
                  <a:lnTo>
                    <a:pt x="69739" y="3732"/>
                  </a:lnTo>
                  <a:lnTo>
                    <a:pt x="69637" y="0"/>
                  </a:lnTo>
                  <a:close/>
                </a:path>
                <a:path w="97154" h="1000760">
                  <a:moveTo>
                    <a:pt x="69739" y="3732"/>
                  </a:moveTo>
                  <a:lnTo>
                    <a:pt x="34061" y="3732"/>
                  </a:lnTo>
                  <a:lnTo>
                    <a:pt x="33962" y="7566"/>
                  </a:lnTo>
                  <a:lnTo>
                    <a:pt x="62826" y="7566"/>
                  </a:lnTo>
                  <a:lnTo>
                    <a:pt x="88555" y="992873"/>
                  </a:lnTo>
                  <a:lnTo>
                    <a:pt x="96672" y="992873"/>
                  </a:lnTo>
                  <a:lnTo>
                    <a:pt x="69739" y="3732"/>
                  </a:lnTo>
                  <a:close/>
                </a:path>
                <a:path w="97154" h="1000760">
                  <a:moveTo>
                    <a:pt x="34061" y="3732"/>
                  </a:moveTo>
                  <a:lnTo>
                    <a:pt x="30278" y="3732"/>
                  </a:lnTo>
                  <a:lnTo>
                    <a:pt x="30278" y="7566"/>
                  </a:lnTo>
                  <a:lnTo>
                    <a:pt x="33962" y="7566"/>
                  </a:lnTo>
                  <a:lnTo>
                    <a:pt x="34061" y="3732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291">
              <a:extLst>
                <a:ext uri="{FF2B5EF4-FFF2-40B4-BE49-F238E27FC236}">
                  <a16:creationId xmlns:a16="http://schemas.microsoft.com/office/drawing/2014/main" id="{D553A26E-3A0E-48F8-7A43-E0C2BCCF9C50}"/>
                </a:ext>
              </a:extLst>
            </p:cNvPr>
            <p:cNvSpPr/>
            <p:nvPr/>
          </p:nvSpPr>
          <p:spPr>
            <a:xfrm>
              <a:off x="10448524" y="98469"/>
              <a:ext cx="55848" cy="653779"/>
            </a:xfrm>
            <a:custGeom>
              <a:avLst/>
              <a:gdLst/>
              <a:ahLst/>
              <a:cxnLst/>
              <a:rect l="l" t="t" r="r" b="b"/>
              <a:pathLst>
                <a:path w="101600" h="1005205">
                  <a:moveTo>
                    <a:pt x="74177" y="0"/>
                  </a:moveTo>
                  <a:lnTo>
                    <a:pt x="27251" y="0"/>
                  </a:lnTo>
                  <a:lnTo>
                    <a:pt x="756" y="998977"/>
                  </a:lnTo>
                  <a:lnTo>
                    <a:pt x="0" y="1005030"/>
                  </a:lnTo>
                  <a:lnTo>
                    <a:pt x="101419" y="1005030"/>
                  </a:lnTo>
                  <a:lnTo>
                    <a:pt x="101090" y="992923"/>
                  </a:lnTo>
                  <a:lnTo>
                    <a:pt x="12874" y="992923"/>
                  </a:lnTo>
                  <a:lnTo>
                    <a:pt x="38602" y="12106"/>
                  </a:lnTo>
                  <a:lnTo>
                    <a:pt x="74505" y="12106"/>
                  </a:lnTo>
                  <a:lnTo>
                    <a:pt x="74177" y="0"/>
                  </a:lnTo>
                  <a:close/>
                </a:path>
                <a:path w="101600" h="1005205">
                  <a:moveTo>
                    <a:pt x="74505" y="12106"/>
                  </a:moveTo>
                  <a:lnTo>
                    <a:pt x="62816" y="12106"/>
                  </a:lnTo>
                  <a:lnTo>
                    <a:pt x="88555" y="992923"/>
                  </a:lnTo>
                  <a:lnTo>
                    <a:pt x="101090" y="992923"/>
                  </a:lnTo>
                  <a:lnTo>
                    <a:pt x="74505" y="1210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292">
              <a:extLst>
                <a:ext uri="{FF2B5EF4-FFF2-40B4-BE49-F238E27FC236}">
                  <a16:creationId xmlns:a16="http://schemas.microsoft.com/office/drawing/2014/main" id="{FD3CF7AB-7784-7042-4280-7806B55367D9}"/>
                </a:ext>
              </a:extLst>
            </p:cNvPr>
            <p:cNvSpPr/>
            <p:nvPr/>
          </p:nvSpPr>
          <p:spPr>
            <a:xfrm>
              <a:off x="10446445" y="96041"/>
              <a:ext cx="60037" cy="658735"/>
            </a:xfrm>
            <a:custGeom>
              <a:avLst/>
              <a:gdLst/>
              <a:ahLst/>
              <a:cxnLst/>
              <a:rect l="l" t="t" r="r" b="b"/>
              <a:pathLst>
                <a:path w="109220" h="1012825">
                  <a:moveTo>
                    <a:pt x="81744" y="0"/>
                  </a:moveTo>
                  <a:lnTo>
                    <a:pt x="27251" y="0"/>
                  </a:lnTo>
                  <a:lnTo>
                    <a:pt x="27149" y="7566"/>
                  </a:lnTo>
                  <a:lnTo>
                    <a:pt x="756" y="1002710"/>
                  </a:lnTo>
                  <a:lnTo>
                    <a:pt x="0" y="1008763"/>
                  </a:lnTo>
                  <a:lnTo>
                    <a:pt x="0" y="1012557"/>
                  </a:lnTo>
                  <a:lnTo>
                    <a:pt x="108986" y="1012557"/>
                  </a:lnTo>
                  <a:lnTo>
                    <a:pt x="108782" y="1004980"/>
                  </a:lnTo>
                  <a:lnTo>
                    <a:pt x="7567" y="1004980"/>
                  </a:lnTo>
                  <a:lnTo>
                    <a:pt x="8323" y="1002710"/>
                  </a:lnTo>
                  <a:lnTo>
                    <a:pt x="34717" y="7566"/>
                  </a:lnTo>
                  <a:lnTo>
                    <a:pt x="31035" y="7566"/>
                  </a:lnTo>
                  <a:lnTo>
                    <a:pt x="31035" y="3732"/>
                  </a:lnTo>
                  <a:lnTo>
                    <a:pt x="81845" y="3732"/>
                  </a:lnTo>
                  <a:lnTo>
                    <a:pt x="81744" y="0"/>
                  </a:lnTo>
                  <a:close/>
                </a:path>
                <a:path w="109220" h="1012825">
                  <a:moveTo>
                    <a:pt x="81845" y="3732"/>
                  </a:moveTo>
                  <a:lnTo>
                    <a:pt x="34818" y="3732"/>
                  </a:lnTo>
                  <a:lnTo>
                    <a:pt x="34717" y="7566"/>
                  </a:lnTo>
                  <a:lnTo>
                    <a:pt x="74934" y="7566"/>
                  </a:lnTo>
                  <a:lnTo>
                    <a:pt x="101419" y="1004980"/>
                  </a:lnTo>
                  <a:lnTo>
                    <a:pt x="108782" y="1004980"/>
                  </a:lnTo>
                  <a:lnTo>
                    <a:pt x="81845" y="3732"/>
                  </a:lnTo>
                  <a:close/>
                </a:path>
                <a:path w="109220" h="1012825">
                  <a:moveTo>
                    <a:pt x="70394" y="12106"/>
                  </a:moveTo>
                  <a:lnTo>
                    <a:pt x="38602" y="12106"/>
                  </a:lnTo>
                  <a:lnTo>
                    <a:pt x="12874" y="1000440"/>
                  </a:lnTo>
                  <a:lnTo>
                    <a:pt x="16657" y="1000440"/>
                  </a:lnTo>
                  <a:lnTo>
                    <a:pt x="16657" y="992873"/>
                  </a:lnTo>
                  <a:lnTo>
                    <a:pt x="20540" y="992873"/>
                  </a:lnTo>
                  <a:lnTo>
                    <a:pt x="46169" y="19673"/>
                  </a:lnTo>
                  <a:lnTo>
                    <a:pt x="70596" y="19673"/>
                  </a:lnTo>
                  <a:lnTo>
                    <a:pt x="70394" y="12106"/>
                  </a:lnTo>
                  <a:close/>
                </a:path>
                <a:path w="109220" h="1012825">
                  <a:moveTo>
                    <a:pt x="20540" y="992873"/>
                  </a:moveTo>
                  <a:lnTo>
                    <a:pt x="16657" y="992873"/>
                  </a:lnTo>
                  <a:lnTo>
                    <a:pt x="16657" y="1000440"/>
                  </a:lnTo>
                  <a:lnTo>
                    <a:pt x="96878" y="1000440"/>
                  </a:lnTo>
                  <a:lnTo>
                    <a:pt x="96777" y="996656"/>
                  </a:lnTo>
                  <a:lnTo>
                    <a:pt x="20441" y="996656"/>
                  </a:lnTo>
                  <a:lnTo>
                    <a:pt x="20540" y="992873"/>
                  </a:lnTo>
                  <a:close/>
                </a:path>
                <a:path w="109220" h="1012825">
                  <a:moveTo>
                    <a:pt x="70596" y="19673"/>
                  </a:moveTo>
                  <a:lnTo>
                    <a:pt x="62816" y="19673"/>
                  </a:lnTo>
                  <a:lnTo>
                    <a:pt x="88555" y="992873"/>
                  </a:lnTo>
                  <a:lnTo>
                    <a:pt x="20540" y="992873"/>
                  </a:lnTo>
                  <a:lnTo>
                    <a:pt x="20441" y="996656"/>
                  </a:lnTo>
                  <a:lnTo>
                    <a:pt x="96777" y="996656"/>
                  </a:lnTo>
                  <a:lnTo>
                    <a:pt x="70596" y="19673"/>
                  </a:lnTo>
                  <a:close/>
                </a:path>
                <a:path w="109220" h="1012825">
                  <a:moveTo>
                    <a:pt x="34818" y="3732"/>
                  </a:moveTo>
                  <a:lnTo>
                    <a:pt x="31035" y="3732"/>
                  </a:lnTo>
                  <a:lnTo>
                    <a:pt x="31035" y="7566"/>
                  </a:lnTo>
                  <a:lnTo>
                    <a:pt x="34717" y="7566"/>
                  </a:lnTo>
                  <a:lnTo>
                    <a:pt x="34818" y="3732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293">
              <a:extLst>
                <a:ext uri="{FF2B5EF4-FFF2-40B4-BE49-F238E27FC236}">
                  <a16:creationId xmlns:a16="http://schemas.microsoft.com/office/drawing/2014/main" id="{EFDF298C-EF3D-7BE7-D4A1-AD6B40A0B2F0}"/>
                </a:ext>
              </a:extLst>
            </p:cNvPr>
            <p:cNvSpPr/>
            <p:nvPr/>
          </p:nvSpPr>
          <p:spPr>
            <a:xfrm>
              <a:off x="10461009" y="379539"/>
              <a:ext cx="30367" cy="4956"/>
            </a:xfrm>
            <a:custGeom>
              <a:avLst/>
              <a:gdLst/>
              <a:ahLst/>
              <a:cxnLst/>
              <a:rect l="l" t="t" r="r" b="b"/>
              <a:pathLst>
                <a:path w="55245" h="7619">
                  <a:moveTo>
                    <a:pt x="0" y="0"/>
                  </a:moveTo>
                  <a:lnTo>
                    <a:pt x="55249" y="0"/>
                  </a:lnTo>
                  <a:lnTo>
                    <a:pt x="55249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294">
              <a:extLst>
                <a:ext uri="{FF2B5EF4-FFF2-40B4-BE49-F238E27FC236}">
                  <a16:creationId xmlns:a16="http://schemas.microsoft.com/office/drawing/2014/main" id="{1567EB09-3CB1-C576-E01E-CE99E46EB7B8}"/>
                </a:ext>
              </a:extLst>
            </p:cNvPr>
            <p:cNvSpPr/>
            <p:nvPr/>
          </p:nvSpPr>
          <p:spPr>
            <a:xfrm>
              <a:off x="10461009" y="378063"/>
              <a:ext cx="30367" cy="8260"/>
            </a:xfrm>
            <a:custGeom>
              <a:avLst/>
              <a:gdLst/>
              <a:ahLst/>
              <a:cxnLst/>
              <a:rect l="l" t="t" r="r" b="b"/>
              <a:pathLst>
                <a:path w="55245" h="12700">
                  <a:moveTo>
                    <a:pt x="0" y="0"/>
                  </a:moveTo>
                  <a:lnTo>
                    <a:pt x="55249" y="0"/>
                  </a:lnTo>
                  <a:lnTo>
                    <a:pt x="55249" y="12106"/>
                  </a:lnTo>
                  <a:lnTo>
                    <a:pt x="0" y="12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295">
              <a:extLst>
                <a:ext uri="{FF2B5EF4-FFF2-40B4-BE49-F238E27FC236}">
                  <a16:creationId xmlns:a16="http://schemas.microsoft.com/office/drawing/2014/main" id="{10584180-82D7-1B39-EE05-6030E7ED5D67}"/>
                </a:ext>
              </a:extLst>
            </p:cNvPr>
            <p:cNvSpPr/>
            <p:nvPr/>
          </p:nvSpPr>
          <p:spPr>
            <a:xfrm>
              <a:off x="10458929" y="375602"/>
              <a:ext cx="34556" cy="12803"/>
            </a:xfrm>
            <a:custGeom>
              <a:avLst/>
              <a:gdLst/>
              <a:ahLst/>
              <a:cxnLst/>
              <a:rect l="l" t="t" r="r" b="b"/>
              <a:pathLst>
                <a:path w="62864" h="19685">
                  <a:moveTo>
                    <a:pt x="62816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62816" y="19673"/>
                  </a:lnTo>
                  <a:lnTo>
                    <a:pt x="62816" y="12106"/>
                  </a:lnTo>
                  <a:lnTo>
                    <a:pt x="7567" y="12106"/>
                  </a:lnTo>
                  <a:lnTo>
                    <a:pt x="7567" y="7566"/>
                  </a:lnTo>
                  <a:lnTo>
                    <a:pt x="3783" y="7566"/>
                  </a:lnTo>
                  <a:lnTo>
                    <a:pt x="3783" y="3783"/>
                  </a:lnTo>
                  <a:lnTo>
                    <a:pt x="62816" y="3783"/>
                  </a:lnTo>
                  <a:lnTo>
                    <a:pt x="62816" y="0"/>
                  </a:lnTo>
                  <a:close/>
                </a:path>
                <a:path w="62864" h="19685">
                  <a:moveTo>
                    <a:pt x="62816" y="3783"/>
                  </a:moveTo>
                  <a:lnTo>
                    <a:pt x="7567" y="3783"/>
                  </a:lnTo>
                  <a:lnTo>
                    <a:pt x="7567" y="7566"/>
                  </a:lnTo>
                  <a:lnTo>
                    <a:pt x="55249" y="7566"/>
                  </a:lnTo>
                  <a:lnTo>
                    <a:pt x="55249" y="12106"/>
                  </a:lnTo>
                  <a:lnTo>
                    <a:pt x="62816" y="12106"/>
                  </a:lnTo>
                  <a:lnTo>
                    <a:pt x="62816" y="3783"/>
                  </a:lnTo>
                  <a:close/>
                </a:path>
                <a:path w="62864" h="19685">
                  <a:moveTo>
                    <a:pt x="7567" y="3783"/>
                  </a:moveTo>
                  <a:lnTo>
                    <a:pt x="3783" y="3783"/>
                  </a:lnTo>
                  <a:lnTo>
                    <a:pt x="3783" y="7566"/>
                  </a:lnTo>
                  <a:lnTo>
                    <a:pt x="7567" y="7566"/>
                  </a:lnTo>
                  <a:lnTo>
                    <a:pt x="7567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296">
              <a:extLst>
                <a:ext uri="{FF2B5EF4-FFF2-40B4-BE49-F238E27FC236}">
                  <a16:creationId xmlns:a16="http://schemas.microsoft.com/office/drawing/2014/main" id="{4533B995-FD76-E23F-4A90-62D7A221704A}"/>
                </a:ext>
              </a:extLst>
            </p:cNvPr>
            <p:cNvSpPr/>
            <p:nvPr/>
          </p:nvSpPr>
          <p:spPr>
            <a:xfrm>
              <a:off x="10459345" y="429252"/>
              <a:ext cx="34207" cy="4956"/>
            </a:xfrm>
            <a:custGeom>
              <a:avLst/>
              <a:gdLst/>
              <a:ahLst/>
              <a:cxnLst/>
              <a:rect l="l" t="t" r="r" b="b"/>
              <a:pathLst>
                <a:path w="62229" h="7619">
                  <a:moveTo>
                    <a:pt x="0" y="0"/>
                  </a:moveTo>
                  <a:lnTo>
                    <a:pt x="62060" y="0"/>
                  </a:lnTo>
                  <a:lnTo>
                    <a:pt x="62060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297">
              <a:extLst>
                <a:ext uri="{FF2B5EF4-FFF2-40B4-BE49-F238E27FC236}">
                  <a16:creationId xmlns:a16="http://schemas.microsoft.com/office/drawing/2014/main" id="{7AD60DD0-FD78-983C-267F-81C03A440789}"/>
                </a:ext>
              </a:extLst>
            </p:cNvPr>
            <p:cNvSpPr/>
            <p:nvPr/>
          </p:nvSpPr>
          <p:spPr>
            <a:xfrm>
              <a:off x="10459345" y="427776"/>
              <a:ext cx="34207" cy="8260"/>
            </a:xfrm>
            <a:custGeom>
              <a:avLst/>
              <a:gdLst/>
              <a:ahLst/>
              <a:cxnLst/>
              <a:rect l="l" t="t" r="r" b="b"/>
              <a:pathLst>
                <a:path w="62229" h="12700">
                  <a:moveTo>
                    <a:pt x="0" y="0"/>
                  </a:moveTo>
                  <a:lnTo>
                    <a:pt x="62060" y="0"/>
                  </a:lnTo>
                  <a:lnTo>
                    <a:pt x="62060" y="12106"/>
                  </a:lnTo>
                  <a:lnTo>
                    <a:pt x="0" y="12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298">
              <a:extLst>
                <a:ext uri="{FF2B5EF4-FFF2-40B4-BE49-F238E27FC236}">
                  <a16:creationId xmlns:a16="http://schemas.microsoft.com/office/drawing/2014/main" id="{EC5FA843-3F6B-46DA-7F88-0F396921D6D6}"/>
                </a:ext>
              </a:extLst>
            </p:cNvPr>
            <p:cNvSpPr/>
            <p:nvPr/>
          </p:nvSpPr>
          <p:spPr>
            <a:xfrm>
              <a:off x="10457265" y="425315"/>
              <a:ext cx="38396" cy="12803"/>
            </a:xfrm>
            <a:custGeom>
              <a:avLst/>
              <a:gdLst/>
              <a:ahLst/>
              <a:cxnLst/>
              <a:rect l="l" t="t" r="r" b="b"/>
              <a:pathLst>
                <a:path w="69850" h="19685">
                  <a:moveTo>
                    <a:pt x="69627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69627" y="19673"/>
                  </a:lnTo>
                  <a:lnTo>
                    <a:pt x="69627" y="12106"/>
                  </a:lnTo>
                  <a:lnTo>
                    <a:pt x="7567" y="12106"/>
                  </a:lnTo>
                  <a:lnTo>
                    <a:pt x="7567" y="7566"/>
                  </a:lnTo>
                  <a:lnTo>
                    <a:pt x="3783" y="7566"/>
                  </a:lnTo>
                  <a:lnTo>
                    <a:pt x="3783" y="3783"/>
                  </a:lnTo>
                  <a:lnTo>
                    <a:pt x="69627" y="3783"/>
                  </a:lnTo>
                  <a:lnTo>
                    <a:pt x="69627" y="0"/>
                  </a:lnTo>
                  <a:close/>
                </a:path>
                <a:path w="69850" h="19685">
                  <a:moveTo>
                    <a:pt x="69627" y="3783"/>
                  </a:moveTo>
                  <a:lnTo>
                    <a:pt x="7567" y="3783"/>
                  </a:lnTo>
                  <a:lnTo>
                    <a:pt x="7567" y="7566"/>
                  </a:lnTo>
                  <a:lnTo>
                    <a:pt x="62060" y="7566"/>
                  </a:lnTo>
                  <a:lnTo>
                    <a:pt x="62060" y="12106"/>
                  </a:lnTo>
                  <a:lnTo>
                    <a:pt x="69627" y="12106"/>
                  </a:lnTo>
                  <a:lnTo>
                    <a:pt x="69627" y="3783"/>
                  </a:lnTo>
                  <a:close/>
                </a:path>
                <a:path w="69850" h="19685">
                  <a:moveTo>
                    <a:pt x="7567" y="3783"/>
                  </a:moveTo>
                  <a:lnTo>
                    <a:pt x="3783" y="3783"/>
                  </a:lnTo>
                  <a:lnTo>
                    <a:pt x="3783" y="7566"/>
                  </a:lnTo>
                  <a:lnTo>
                    <a:pt x="7567" y="7566"/>
                  </a:lnTo>
                  <a:lnTo>
                    <a:pt x="7567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299">
              <a:extLst>
                <a:ext uri="{FF2B5EF4-FFF2-40B4-BE49-F238E27FC236}">
                  <a16:creationId xmlns:a16="http://schemas.microsoft.com/office/drawing/2014/main" id="{290A9263-E7FF-FC7D-1811-64F24ACE0FE8}"/>
                </a:ext>
              </a:extLst>
            </p:cNvPr>
            <p:cNvSpPr/>
            <p:nvPr/>
          </p:nvSpPr>
          <p:spPr>
            <a:xfrm>
              <a:off x="10507185" y="102406"/>
              <a:ext cx="48867" cy="645932"/>
            </a:xfrm>
            <a:custGeom>
              <a:avLst/>
              <a:gdLst/>
              <a:ahLst/>
              <a:cxnLst/>
              <a:rect l="l" t="t" r="r" b="b"/>
              <a:pathLst>
                <a:path w="88900" h="993139">
                  <a:moveTo>
                    <a:pt x="62060" y="0"/>
                  </a:moveTo>
                  <a:lnTo>
                    <a:pt x="26494" y="0"/>
                  </a:lnTo>
                  <a:lnTo>
                    <a:pt x="0" y="992923"/>
                  </a:lnTo>
                  <a:lnTo>
                    <a:pt x="88555" y="992923"/>
                  </a:lnTo>
                  <a:lnTo>
                    <a:pt x="6206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300">
              <a:extLst>
                <a:ext uri="{FF2B5EF4-FFF2-40B4-BE49-F238E27FC236}">
                  <a16:creationId xmlns:a16="http://schemas.microsoft.com/office/drawing/2014/main" id="{0C3B66DE-637B-FA24-8FAE-87DEFD052D8A}"/>
                </a:ext>
              </a:extLst>
            </p:cNvPr>
            <p:cNvSpPr/>
            <p:nvPr/>
          </p:nvSpPr>
          <p:spPr>
            <a:xfrm>
              <a:off x="10505105" y="99978"/>
              <a:ext cx="53056" cy="650888"/>
            </a:xfrm>
            <a:custGeom>
              <a:avLst/>
              <a:gdLst/>
              <a:ahLst/>
              <a:cxnLst/>
              <a:rect l="l" t="t" r="r" b="b"/>
              <a:pathLst>
                <a:path w="96520" h="1000760">
                  <a:moveTo>
                    <a:pt x="69627" y="0"/>
                  </a:moveTo>
                  <a:lnTo>
                    <a:pt x="26494" y="0"/>
                  </a:lnTo>
                  <a:lnTo>
                    <a:pt x="26392" y="7566"/>
                  </a:lnTo>
                  <a:lnTo>
                    <a:pt x="0" y="1000440"/>
                  </a:lnTo>
                  <a:lnTo>
                    <a:pt x="96122" y="1000440"/>
                  </a:lnTo>
                  <a:lnTo>
                    <a:pt x="95921" y="992873"/>
                  </a:lnTo>
                  <a:lnTo>
                    <a:pt x="7567" y="992873"/>
                  </a:lnTo>
                  <a:lnTo>
                    <a:pt x="33959" y="7566"/>
                  </a:lnTo>
                  <a:lnTo>
                    <a:pt x="30278" y="7566"/>
                  </a:lnTo>
                  <a:lnTo>
                    <a:pt x="30278" y="3732"/>
                  </a:lnTo>
                  <a:lnTo>
                    <a:pt x="69726" y="3732"/>
                  </a:lnTo>
                  <a:lnTo>
                    <a:pt x="69627" y="0"/>
                  </a:lnTo>
                  <a:close/>
                </a:path>
                <a:path w="96520" h="1000760">
                  <a:moveTo>
                    <a:pt x="69726" y="3732"/>
                  </a:moveTo>
                  <a:lnTo>
                    <a:pt x="34061" y="3732"/>
                  </a:lnTo>
                  <a:lnTo>
                    <a:pt x="33959" y="7566"/>
                  </a:lnTo>
                  <a:lnTo>
                    <a:pt x="62060" y="7566"/>
                  </a:lnTo>
                  <a:lnTo>
                    <a:pt x="88555" y="992873"/>
                  </a:lnTo>
                  <a:lnTo>
                    <a:pt x="95921" y="992873"/>
                  </a:lnTo>
                  <a:lnTo>
                    <a:pt x="69726" y="3732"/>
                  </a:lnTo>
                  <a:close/>
                </a:path>
                <a:path w="96520" h="1000760">
                  <a:moveTo>
                    <a:pt x="34061" y="3732"/>
                  </a:moveTo>
                  <a:lnTo>
                    <a:pt x="30278" y="3732"/>
                  </a:lnTo>
                  <a:lnTo>
                    <a:pt x="30278" y="7566"/>
                  </a:lnTo>
                  <a:lnTo>
                    <a:pt x="33959" y="7566"/>
                  </a:lnTo>
                  <a:lnTo>
                    <a:pt x="34061" y="3732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301">
              <a:extLst>
                <a:ext uri="{FF2B5EF4-FFF2-40B4-BE49-F238E27FC236}">
                  <a16:creationId xmlns:a16="http://schemas.microsoft.com/office/drawing/2014/main" id="{F16838DF-1595-5955-01E6-96800BADC190}"/>
                </a:ext>
              </a:extLst>
            </p:cNvPr>
            <p:cNvSpPr/>
            <p:nvPr/>
          </p:nvSpPr>
          <p:spPr>
            <a:xfrm>
              <a:off x="10503858" y="98469"/>
              <a:ext cx="55499" cy="653779"/>
            </a:xfrm>
            <a:custGeom>
              <a:avLst/>
              <a:gdLst/>
              <a:ahLst/>
              <a:cxnLst/>
              <a:rect l="l" t="t" r="r" b="b"/>
              <a:pathLst>
                <a:path w="100964" h="1005205">
                  <a:moveTo>
                    <a:pt x="74167" y="0"/>
                  </a:moveTo>
                  <a:lnTo>
                    <a:pt x="26494" y="0"/>
                  </a:lnTo>
                  <a:lnTo>
                    <a:pt x="0" y="998977"/>
                  </a:lnTo>
                  <a:lnTo>
                    <a:pt x="0" y="1005030"/>
                  </a:lnTo>
                  <a:lnTo>
                    <a:pt x="100662" y="1005030"/>
                  </a:lnTo>
                  <a:lnTo>
                    <a:pt x="100343" y="992923"/>
                  </a:lnTo>
                  <a:lnTo>
                    <a:pt x="12107" y="992923"/>
                  </a:lnTo>
                  <a:lnTo>
                    <a:pt x="38602" y="12106"/>
                  </a:lnTo>
                  <a:lnTo>
                    <a:pt x="74486" y="12106"/>
                  </a:lnTo>
                  <a:lnTo>
                    <a:pt x="74167" y="0"/>
                  </a:lnTo>
                  <a:close/>
                </a:path>
                <a:path w="100964" h="1005205">
                  <a:moveTo>
                    <a:pt x="74486" y="12106"/>
                  </a:moveTo>
                  <a:lnTo>
                    <a:pt x="62060" y="12106"/>
                  </a:lnTo>
                  <a:lnTo>
                    <a:pt x="88555" y="992923"/>
                  </a:lnTo>
                  <a:lnTo>
                    <a:pt x="100343" y="992923"/>
                  </a:lnTo>
                  <a:lnTo>
                    <a:pt x="74486" y="1210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302">
              <a:extLst>
                <a:ext uri="{FF2B5EF4-FFF2-40B4-BE49-F238E27FC236}">
                  <a16:creationId xmlns:a16="http://schemas.microsoft.com/office/drawing/2014/main" id="{F1D4FAF5-860A-7431-729E-CFAA26CDE397}"/>
                </a:ext>
              </a:extLst>
            </p:cNvPr>
            <p:cNvSpPr/>
            <p:nvPr/>
          </p:nvSpPr>
          <p:spPr>
            <a:xfrm>
              <a:off x="10501778" y="96041"/>
              <a:ext cx="59688" cy="658735"/>
            </a:xfrm>
            <a:custGeom>
              <a:avLst/>
              <a:gdLst/>
              <a:ahLst/>
              <a:cxnLst/>
              <a:rect l="l" t="t" r="r" b="b"/>
              <a:pathLst>
                <a:path w="108585" h="1012825">
                  <a:moveTo>
                    <a:pt x="81744" y="0"/>
                  </a:moveTo>
                  <a:lnTo>
                    <a:pt x="26494" y="0"/>
                  </a:lnTo>
                  <a:lnTo>
                    <a:pt x="26393" y="7566"/>
                  </a:lnTo>
                  <a:lnTo>
                    <a:pt x="60" y="1000440"/>
                  </a:lnTo>
                  <a:lnTo>
                    <a:pt x="0" y="1012557"/>
                  </a:lnTo>
                  <a:lnTo>
                    <a:pt x="108229" y="1012557"/>
                  </a:lnTo>
                  <a:lnTo>
                    <a:pt x="108031" y="1004980"/>
                  </a:lnTo>
                  <a:lnTo>
                    <a:pt x="7567" y="1004980"/>
                  </a:lnTo>
                  <a:lnTo>
                    <a:pt x="7627" y="1000440"/>
                  </a:lnTo>
                  <a:lnTo>
                    <a:pt x="33960" y="7566"/>
                  </a:lnTo>
                  <a:lnTo>
                    <a:pt x="30278" y="7566"/>
                  </a:lnTo>
                  <a:lnTo>
                    <a:pt x="30278" y="3732"/>
                  </a:lnTo>
                  <a:lnTo>
                    <a:pt x="81842" y="3732"/>
                  </a:lnTo>
                  <a:lnTo>
                    <a:pt x="81744" y="0"/>
                  </a:lnTo>
                  <a:close/>
                </a:path>
                <a:path w="108585" h="1012825">
                  <a:moveTo>
                    <a:pt x="81842" y="3732"/>
                  </a:moveTo>
                  <a:lnTo>
                    <a:pt x="34061" y="3732"/>
                  </a:lnTo>
                  <a:lnTo>
                    <a:pt x="33960" y="7566"/>
                  </a:lnTo>
                  <a:lnTo>
                    <a:pt x="74167" y="7566"/>
                  </a:lnTo>
                  <a:lnTo>
                    <a:pt x="100662" y="1004980"/>
                  </a:lnTo>
                  <a:lnTo>
                    <a:pt x="108031" y="1004980"/>
                  </a:lnTo>
                  <a:lnTo>
                    <a:pt x="81842" y="3732"/>
                  </a:lnTo>
                  <a:close/>
                </a:path>
                <a:path w="108585" h="1012825">
                  <a:moveTo>
                    <a:pt x="69627" y="12106"/>
                  </a:moveTo>
                  <a:lnTo>
                    <a:pt x="38602" y="12106"/>
                  </a:lnTo>
                  <a:lnTo>
                    <a:pt x="12107" y="1000440"/>
                  </a:lnTo>
                  <a:lnTo>
                    <a:pt x="15890" y="1000440"/>
                  </a:lnTo>
                  <a:lnTo>
                    <a:pt x="15890" y="992873"/>
                  </a:lnTo>
                  <a:lnTo>
                    <a:pt x="19777" y="992873"/>
                  </a:lnTo>
                  <a:lnTo>
                    <a:pt x="46169" y="19673"/>
                  </a:lnTo>
                  <a:lnTo>
                    <a:pt x="69830" y="19673"/>
                  </a:lnTo>
                  <a:lnTo>
                    <a:pt x="69627" y="12106"/>
                  </a:lnTo>
                  <a:close/>
                </a:path>
                <a:path w="108585" h="1012825">
                  <a:moveTo>
                    <a:pt x="19777" y="992873"/>
                  </a:moveTo>
                  <a:lnTo>
                    <a:pt x="15890" y="992873"/>
                  </a:lnTo>
                  <a:lnTo>
                    <a:pt x="15890" y="1000440"/>
                  </a:lnTo>
                  <a:lnTo>
                    <a:pt x="96122" y="1000440"/>
                  </a:lnTo>
                  <a:lnTo>
                    <a:pt x="96020" y="996656"/>
                  </a:lnTo>
                  <a:lnTo>
                    <a:pt x="19674" y="996656"/>
                  </a:lnTo>
                  <a:lnTo>
                    <a:pt x="19777" y="992873"/>
                  </a:lnTo>
                  <a:close/>
                </a:path>
                <a:path w="108585" h="1012825">
                  <a:moveTo>
                    <a:pt x="69830" y="19673"/>
                  </a:moveTo>
                  <a:lnTo>
                    <a:pt x="62816" y="19673"/>
                  </a:lnTo>
                  <a:lnTo>
                    <a:pt x="88555" y="992873"/>
                  </a:lnTo>
                  <a:lnTo>
                    <a:pt x="19777" y="992873"/>
                  </a:lnTo>
                  <a:lnTo>
                    <a:pt x="19674" y="996656"/>
                  </a:lnTo>
                  <a:lnTo>
                    <a:pt x="96020" y="996656"/>
                  </a:lnTo>
                  <a:lnTo>
                    <a:pt x="69830" y="19673"/>
                  </a:lnTo>
                  <a:close/>
                </a:path>
                <a:path w="108585" h="1012825">
                  <a:moveTo>
                    <a:pt x="34061" y="3732"/>
                  </a:moveTo>
                  <a:lnTo>
                    <a:pt x="30278" y="3732"/>
                  </a:lnTo>
                  <a:lnTo>
                    <a:pt x="30278" y="7566"/>
                  </a:lnTo>
                  <a:lnTo>
                    <a:pt x="33960" y="7566"/>
                  </a:lnTo>
                  <a:lnTo>
                    <a:pt x="34061" y="3732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303">
              <a:extLst>
                <a:ext uri="{FF2B5EF4-FFF2-40B4-BE49-F238E27FC236}">
                  <a16:creationId xmlns:a16="http://schemas.microsoft.com/office/drawing/2014/main" id="{4AD71670-1633-F93F-60A1-9A1AEB7D17F0}"/>
                </a:ext>
              </a:extLst>
            </p:cNvPr>
            <p:cNvSpPr/>
            <p:nvPr/>
          </p:nvSpPr>
          <p:spPr>
            <a:xfrm>
              <a:off x="10516342" y="379539"/>
              <a:ext cx="30018" cy="4956"/>
            </a:xfrm>
            <a:custGeom>
              <a:avLst/>
              <a:gdLst/>
              <a:ahLst/>
              <a:cxnLst/>
              <a:rect l="l" t="t" r="r" b="b"/>
              <a:pathLst>
                <a:path w="54610" h="7619">
                  <a:moveTo>
                    <a:pt x="0" y="0"/>
                  </a:moveTo>
                  <a:lnTo>
                    <a:pt x="54493" y="0"/>
                  </a:lnTo>
                  <a:lnTo>
                    <a:pt x="54493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304">
              <a:extLst>
                <a:ext uri="{FF2B5EF4-FFF2-40B4-BE49-F238E27FC236}">
                  <a16:creationId xmlns:a16="http://schemas.microsoft.com/office/drawing/2014/main" id="{CED3EB14-40FA-E1F7-7BD6-953C90A33A9F}"/>
                </a:ext>
              </a:extLst>
            </p:cNvPr>
            <p:cNvSpPr/>
            <p:nvPr/>
          </p:nvSpPr>
          <p:spPr>
            <a:xfrm>
              <a:off x="10516342" y="378063"/>
              <a:ext cx="30018" cy="8260"/>
            </a:xfrm>
            <a:custGeom>
              <a:avLst/>
              <a:gdLst/>
              <a:ahLst/>
              <a:cxnLst/>
              <a:rect l="l" t="t" r="r" b="b"/>
              <a:pathLst>
                <a:path w="54610" h="12700">
                  <a:moveTo>
                    <a:pt x="0" y="0"/>
                  </a:moveTo>
                  <a:lnTo>
                    <a:pt x="54493" y="0"/>
                  </a:lnTo>
                  <a:lnTo>
                    <a:pt x="54493" y="12106"/>
                  </a:lnTo>
                  <a:lnTo>
                    <a:pt x="0" y="12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305">
              <a:extLst>
                <a:ext uri="{FF2B5EF4-FFF2-40B4-BE49-F238E27FC236}">
                  <a16:creationId xmlns:a16="http://schemas.microsoft.com/office/drawing/2014/main" id="{07C088D8-BBDB-DF1A-4618-FEFE1692D7AE}"/>
                </a:ext>
              </a:extLst>
            </p:cNvPr>
            <p:cNvSpPr/>
            <p:nvPr/>
          </p:nvSpPr>
          <p:spPr>
            <a:xfrm>
              <a:off x="10514262" y="375602"/>
              <a:ext cx="34207" cy="12803"/>
            </a:xfrm>
            <a:custGeom>
              <a:avLst/>
              <a:gdLst/>
              <a:ahLst/>
              <a:cxnLst/>
              <a:rect l="l" t="t" r="r" b="b"/>
              <a:pathLst>
                <a:path w="62229" h="19685">
                  <a:moveTo>
                    <a:pt x="62060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62060" y="19673"/>
                  </a:lnTo>
                  <a:lnTo>
                    <a:pt x="62060" y="12106"/>
                  </a:lnTo>
                  <a:lnTo>
                    <a:pt x="7567" y="12106"/>
                  </a:lnTo>
                  <a:lnTo>
                    <a:pt x="7567" y="7566"/>
                  </a:lnTo>
                  <a:lnTo>
                    <a:pt x="3783" y="7566"/>
                  </a:lnTo>
                  <a:lnTo>
                    <a:pt x="3783" y="3783"/>
                  </a:lnTo>
                  <a:lnTo>
                    <a:pt x="62060" y="3783"/>
                  </a:lnTo>
                  <a:lnTo>
                    <a:pt x="62060" y="0"/>
                  </a:lnTo>
                  <a:close/>
                </a:path>
                <a:path w="62229" h="19685">
                  <a:moveTo>
                    <a:pt x="62060" y="3783"/>
                  </a:moveTo>
                  <a:lnTo>
                    <a:pt x="7567" y="3783"/>
                  </a:lnTo>
                  <a:lnTo>
                    <a:pt x="7567" y="7566"/>
                  </a:lnTo>
                  <a:lnTo>
                    <a:pt x="54483" y="7566"/>
                  </a:lnTo>
                  <a:lnTo>
                    <a:pt x="54483" y="12106"/>
                  </a:lnTo>
                  <a:lnTo>
                    <a:pt x="62060" y="12106"/>
                  </a:lnTo>
                  <a:lnTo>
                    <a:pt x="62060" y="3783"/>
                  </a:lnTo>
                  <a:close/>
                </a:path>
                <a:path w="62229" h="19685">
                  <a:moveTo>
                    <a:pt x="7567" y="3783"/>
                  </a:moveTo>
                  <a:lnTo>
                    <a:pt x="3783" y="3783"/>
                  </a:lnTo>
                  <a:lnTo>
                    <a:pt x="3783" y="7566"/>
                  </a:lnTo>
                  <a:lnTo>
                    <a:pt x="7567" y="7566"/>
                  </a:lnTo>
                  <a:lnTo>
                    <a:pt x="7567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306">
              <a:extLst>
                <a:ext uri="{FF2B5EF4-FFF2-40B4-BE49-F238E27FC236}">
                  <a16:creationId xmlns:a16="http://schemas.microsoft.com/office/drawing/2014/main" id="{786BA495-08C8-3C0C-81DB-6DDDFF4888D7}"/>
                </a:ext>
              </a:extLst>
            </p:cNvPr>
            <p:cNvSpPr/>
            <p:nvPr/>
          </p:nvSpPr>
          <p:spPr>
            <a:xfrm>
              <a:off x="10514678" y="429252"/>
              <a:ext cx="34207" cy="4956"/>
            </a:xfrm>
            <a:custGeom>
              <a:avLst/>
              <a:gdLst/>
              <a:ahLst/>
              <a:cxnLst/>
              <a:rect l="l" t="t" r="r" b="b"/>
              <a:pathLst>
                <a:path w="62229" h="7619">
                  <a:moveTo>
                    <a:pt x="0" y="0"/>
                  </a:moveTo>
                  <a:lnTo>
                    <a:pt x="62060" y="0"/>
                  </a:lnTo>
                  <a:lnTo>
                    <a:pt x="62060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307">
              <a:extLst>
                <a:ext uri="{FF2B5EF4-FFF2-40B4-BE49-F238E27FC236}">
                  <a16:creationId xmlns:a16="http://schemas.microsoft.com/office/drawing/2014/main" id="{F017CA7F-0B34-4E46-5CA7-DA9893857CA0}"/>
                </a:ext>
              </a:extLst>
            </p:cNvPr>
            <p:cNvSpPr/>
            <p:nvPr/>
          </p:nvSpPr>
          <p:spPr>
            <a:xfrm>
              <a:off x="10514678" y="427776"/>
              <a:ext cx="34207" cy="8260"/>
            </a:xfrm>
            <a:custGeom>
              <a:avLst/>
              <a:gdLst/>
              <a:ahLst/>
              <a:cxnLst/>
              <a:rect l="l" t="t" r="r" b="b"/>
              <a:pathLst>
                <a:path w="62229" h="12700">
                  <a:moveTo>
                    <a:pt x="0" y="0"/>
                  </a:moveTo>
                  <a:lnTo>
                    <a:pt x="62060" y="0"/>
                  </a:lnTo>
                  <a:lnTo>
                    <a:pt x="62060" y="12106"/>
                  </a:lnTo>
                  <a:lnTo>
                    <a:pt x="0" y="12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308">
              <a:extLst>
                <a:ext uri="{FF2B5EF4-FFF2-40B4-BE49-F238E27FC236}">
                  <a16:creationId xmlns:a16="http://schemas.microsoft.com/office/drawing/2014/main" id="{BE3BA86B-7497-1E69-0879-281F10CCF8C6}"/>
                </a:ext>
              </a:extLst>
            </p:cNvPr>
            <p:cNvSpPr/>
            <p:nvPr/>
          </p:nvSpPr>
          <p:spPr>
            <a:xfrm>
              <a:off x="10512593" y="425315"/>
              <a:ext cx="38396" cy="12803"/>
            </a:xfrm>
            <a:custGeom>
              <a:avLst/>
              <a:gdLst/>
              <a:ahLst/>
              <a:cxnLst/>
              <a:rect l="l" t="t" r="r" b="b"/>
              <a:pathLst>
                <a:path w="69850" h="19685">
                  <a:moveTo>
                    <a:pt x="69637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69637" y="19673"/>
                  </a:lnTo>
                  <a:lnTo>
                    <a:pt x="69637" y="12106"/>
                  </a:lnTo>
                  <a:lnTo>
                    <a:pt x="7577" y="12106"/>
                  </a:lnTo>
                  <a:lnTo>
                    <a:pt x="7577" y="7566"/>
                  </a:lnTo>
                  <a:lnTo>
                    <a:pt x="3793" y="7566"/>
                  </a:lnTo>
                  <a:lnTo>
                    <a:pt x="3793" y="3783"/>
                  </a:lnTo>
                  <a:lnTo>
                    <a:pt x="69637" y="3783"/>
                  </a:lnTo>
                  <a:lnTo>
                    <a:pt x="69637" y="0"/>
                  </a:lnTo>
                  <a:close/>
                </a:path>
                <a:path w="69850" h="19685">
                  <a:moveTo>
                    <a:pt x="69637" y="3783"/>
                  </a:moveTo>
                  <a:lnTo>
                    <a:pt x="7577" y="3783"/>
                  </a:lnTo>
                  <a:lnTo>
                    <a:pt x="7577" y="7566"/>
                  </a:lnTo>
                  <a:lnTo>
                    <a:pt x="62070" y="7566"/>
                  </a:lnTo>
                  <a:lnTo>
                    <a:pt x="62070" y="12106"/>
                  </a:lnTo>
                  <a:lnTo>
                    <a:pt x="69637" y="12106"/>
                  </a:lnTo>
                  <a:lnTo>
                    <a:pt x="69637" y="3783"/>
                  </a:lnTo>
                  <a:close/>
                </a:path>
                <a:path w="69850" h="19685">
                  <a:moveTo>
                    <a:pt x="7577" y="3783"/>
                  </a:moveTo>
                  <a:lnTo>
                    <a:pt x="3793" y="3783"/>
                  </a:lnTo>
                  <a:lnTo>
                    <a:pt x="3793" y="7566"/>
                  </a:lnTo>
                  <a:lnTo>
                    <a:pt x="7577" y="7566"/>
                  </a:lnTo>
                  <a:lnTo>
                    <a:pt x="7577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309">
              <a:extLst>
                <a:ext uri="{FF2B5EF4-FFF2-40B4-BE49-F238E27FC236}">
                  <a16:creationId xmlns:a16="http://schemas.microsoft.com/office/drawing/2014/main" id="{41FB4AFE-7DBA-4CD3-E2ED-A66789098C77}"/>
                </a:ext>
              </a:extLst>
            </p:cNvPr>
            <p:cNvSpPr/>
            <p:nvPr/>
          </p:nvSpPr>
          <p:spPr>
            <a:xfrm>
              <a:off x="10666551" y="326382"/>
              <a:ext cx="72952" cy="455126"/>
            </a:xfrm>
            <a:custGeom>
              <a:avLst/>
              <a:gdLst/>
              <a:ahLst/>
              <a:cxnLst/>
              <a:rect l="l" t="t" r="r" b="b"/>
              <a:pathLst>
                <a:path w="132714" h="699769">
                  <a:moveTo>
                    <a:pt x="0" y="0"/>
                  </a:moveTo>
                  <a:lnTo>
                    <a:pt x="132373" y="0"/>
                  </a:lnTo>
                  <a:lnTo>
                    <a:pt x="132373" y="699261"/>
                  </a:lnTo>
                  <a:lnTo>
                    <a:pt x="0" y="699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310">
              <a:extLst>
                <a:ext uri="{FF2B5EF4-FFF2-40B4-BE49-F238E27FC236}">
                  <a16:creationId xmlns:a16="http://schemas.microsoft.com/office/drawing/2014/main" id="{2C149AE7-9B57-1409-BF2B-FFB1C092C183}"/>
                </a:ext>
              </a:extLst>
            </p:cNvPr>
            <p:cNvSpPr/>
            <p:nvPr/>
          </p:nvSpPr>
          <p:spPr>
            <a:xfrm>
              <a:off x="10664444" y="782174"/>
              <a:ext cx="77141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40041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311">
              <a:extLst>
                <a:ext uri="{FF2B5EF4-FFF2-40B4-BE49-F238E27FC236}">
                  <a16:creationId xmlns:a16="http://schemas.microsoft.com/office/drawing/2014/main" id="{F746B162-F09F-78B9-3A48-22F5AEF833F2}"/>
                </a:ext>
              </a:extLst>
            </p:cNvPr>
            <p:cNvSpPr/>
            <p:nvPr/>
          </p:nvSpPr>
          <p:spPr>
            <a:xfrm>
              <a:off x="10664444" y="779696"/>
              <a:ext cx="72952" cy="0"/>
            </a:xfrm>
            <a:custGeom>
              <a:avLst/>
              <a:gdLst/>
              <a:ahLst/>
              <a:cxnLst/>
              <a:rect l="l" t="t" r="r" b="b"/>
              <a:pathLst>
                <a:path w="132714">
                  <a:moveTo>
                    <a:pt x="0" y="0"/>
                  </a:moveTo>
                  <a:lnTo>
                    <a:pt x="132474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312">
              <a:extLst>
                <a:ext uri="{FF2B5EF4-FFF2-40B4-BE49-F238E27FC236}">
                  <a16:creationId xmlns:a16="http://schemas.microsoft.com/office/drawing/2014/main" id="{BD89B26F-FC44-DCD9-BDD4-705302EBF0AC}"/>
                </a:ext>
              </a:extLst>
            </p:cNvPr>
            <p:cNvSpPr/>
            <p:nvPr/>
          </p:nvSpPr>
          <p:spPr>
            <a:xfrm>
              <a:off x="10666523" y="329121"/>
              <a:ext cx="0" cy="449344"/>
            </a:xfrm>
            <a:custGeom>
              <a:avLst/>
              <a:gdLst/>
              <a:ahLst/>
              <a:cxnLst/>
              <a:rect l="l" t="t" r="r" b="b"/>
              <a:pathLst>
                <a:path h="690880">
                  <a:moveTo>
                    <a:pt x="0" y="0"/>
                  </a:moveTo>
                  <a:lnTo>
                    <a:pt x="0" y="690866"/>
                  </a:lnTo>
                </a:path>
              </a:pathLst>
            </a:custGeom>
            <a:ln w="756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313">
              <a:extLst>
                <a:ext uri="{FF2B5EF4-FFF2-40B4-BE49-F238E27FC236}">
                  <a16:creationId xmlns:a16="http://schemas.microsoft.com/office/drawing/2014/main" id="{791C5A83-46A8-B2F8-A033-EB14117E5412}"/>
                </a:ext>
              </a:extLst>
            </p:cNvPr>
            <p:cNvSpPr/>
            <p:nvPr/>
          </p:nvSpPr>
          <p:spPr>
            <a:xfrm>
              <a:off x="10664444" y="326643"/>
              <a:ext cx="77141" cy="0"/>
            </a:xfrm>
            <a:custGeom>
              <a:avLst/>
              <a:gdLst/>
              <a:ahLst/>
              <a:cxnLst/>
              <a:rect l="l" t="t" r="r" b="b"/>
              <a:pathLst>
                <a:path w="140335">
                  <a:moveTo>
                    <a:pt x="0" y="0"/>
                  </a:moveTo>
                  <a:lnTo>
                    <a:pt x="140041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314">
              <a:extLst>
                <a:ext uri="{FF2B5EF4-FFF2-40B4-BE49-F238E27FC236}">
                  <a16:creationId xmlns:a16="http://schemas.microsoft.com/office/drawing/2014/main" id="{515A2AB3-A4FD-F5FC-02E6-11F606D09163}"/>
                </a:ext>
              </a:extLst>
            </p:cNvPr>
            <p:cNvSpPr/>
            <p:nvPr/>
          </p:nvSpPr>
          <p:spPr>
            <a:xfrm>
              <a:off x="10737263" y="778457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33" y="3809"/>
                  </a:lnTo>
                  <a:lnTo>
                    <a:pt x="37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315">
              <a:extLst>
                <a:ext uri="{FF2B5EF4-FFF2-40B4-BE49-F238E27FC236}">
                  <a16:creationId xmlns:a16="http://schemas.microsoft.com/office/drawing/2014/main" id="{56319455-D3E7-8DC3-D485-EAC8346AA405}"/>
                </a:ext>
              </a:extLst>
            </p:cNvPr>
            <p:cNvSpPr/>
            <p:nvPr/>
          </p:nvSpPr>
          <p:spPr>
            <a:xfrm>
              <a:off x="10739343" y="329121"/>
              <a:ext cx="0" cy="449344"/>
            </a:xfrm>
            <a:custGeom>
              <a:avLst/>
              <a:gdLst/>
              <a:ahLst/>
              <a:cxnLst/>
              <a:rect l="l" t="t" r="r" b="b"/>
              <a:pathLst>
                <a:path h="690880">
                  <a:moveTo>
                    <a:pt x="0" y="0"/>
                  </a:moveTo>
                  <a:lnTo>
                    <a:pt x="0" y="690866"/>
                  </a:lnTo>
                </a:path>
              </a:pathLst>
            </a:custGeom>
            <a:ln w="756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316">
              <a:extLst>
                <a:ext uri="{FF2B5EF4-FFF2-40B4-BE49-F238E27FC236}">
                  <a16:creationId xmlns:a16="http://schemas.microsoft.com/office/drawing/2014/main" id="{FEE4AC79-5A63-A3F9-ED25-44BE6A52EB13}"/>
                </a:ext>
              </a:extLst>
            </p:cNvPr>
            <p:cNvSpPr/>
            <p:nvPr/>
          </p:nvSpPr>
          <p:spPr>
            <a:xfrm>
              <a:off x="10739315" y="778717"/>
              <a:ext cx="2443" cy="2478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383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833" y="3783"/>
                  </a:lnTo>
                  <a:lnTo>
                    <a:pt x="383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317">
              <a:extLst>
                <a:ext uri="{FF2B5EF4-FFF2-40B4-BE49-F238E27FC236}">
                  <a16:creationId xmlns:a16="http://schemas.microsoft.com/office/drawing/2014/main" id="{CCFD02A8-2E9C-9509-A14B-ED565065BAE4}"/>
                </a:ext>
              </a:extLst>
            </p:cNvPr>
            <p:cNvSpPr/>
            <p:nvPr/>
          </p:nvSpPr>
          <p:spPr>
            <a:xfrm>
              <a:off x="10663611" y="322930"/>
              <a:ext cx="78886" cy="461734"/>
            </a:xfrm>
            <a:custGeom>
              <a:avLst/>
              <a:gdLst/>
              <a:ahLst/>
              <a:cxnLst/>
              <a:rect l="l" t="t" r="r" b="b"/>
              <a:pathLst>
                <a:path w="143510" h="709930">
                  <a:moveTo>
                    <a:pt x="140747" y="0"/>
                  </a:moveTo>
                  <a:lnTo>
                    <a:pt x="2320" y="0"/>
                  </a:lnTo>
                  <a:lnTo>
                    <a:pt x="0" y="2270"/>
                  </a:lnTo>
                  <a:lnTo>
                    <a:pt x="0" y="707595"/>
                  </a:lnTo>
                  <a:lnTo>
                    <a:pt x="2320" y="709865"/>
                  </a:lnTo>
                  <a:lnTo>
                    <a:pt x="140747" y="709865"/>
                  </a:lnTo>
                  <a:lnTo>
                    <a:pt x="143068" y="707595"/>
                  </a:lnTo>
                  <a:lnTo>
                    <a:pt x="143068" y="699272"/>
                  </a:lnTo>
                  <a:lnTo>
                    <a:pt x="10593" y="699272"/>
                  </a:lnTo>
                  <a:lnTo>
                    <a:pt x="10593" y="10603"/>
                  </a:lnTo>
                  <a:lnTo>
                    <a:pt x="143068" y="10603"/>
                  </a:lnTo>
                  <a:lnTo>
                    <a:pt x="143068" y="2270"/>
                  </a:lnTo>
                  <a:lnTo>
                    <a:pt x="140747" y="0"/>
                  </a:lnTo>
                  <a:close/>
                </a:path>
                <a:path w="143510" h="709930">
                  <a:moveTo>
                    <a:pt x="143068" y="10603"/>
                  </a:moveTo>
                  <a:lnTo>
                    <a:pt x="131667" y="10603"/>
                  </a:lnTo>
                  <a:lnTo>
                    <a:pt x="131667" y="699272"/>
                  </a:lnTo>
                  <a:lnTo>
                    <a:pt x="143068" y="699272"/>
                  </a:lnTo>
                  <a:lnTo>
                    <a:pt x="143068" y="1060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318">
              <a:extLst>
                <a:ext uri="{FF2B5EF4-FFF2-40B4-BE49-F238E27FC236}">
                  <a16:creationId xmlns:a16="http://schemas.microsoft.com/office/drawing/2014/main" id="{FCE14547-9614-8349-43D4-0176DD1596A8}"/>
                </a:ext>
              </a:extLst>
            </p:cNvPr>
            <p:cNvSpPr/>
            <p:nvPr/>
          </p:nvSpPr>
          <p:spPr>
            <a:xfrm>
              <a:off x="10661559" y="320470"/>
              <a:ext cx="83074" cy="466690"/>
            </a:xfrm>
            <a:custGeom>
              <a:avLst/>
              <a:gdLst/>
              <a:ahLst/>
              <a:cxnLst/>
              <a:rect l="l" t="t" r="r" b="b"/>
              <a:pathLst>
                <a:path w="151129" h="717550">
                  <a:moveTo>
                    <a:pt x="145994" y="0"/>
                  </a:moveTo>
                  <a:lnTo>
                    <a:pt x="3733" y="0"/>
                  </a:lnTo>
                  <a:lnTo>
                    <a:pt x="0" y="3783"/>
                  </a:lnTo>
                  <a:lnTo>
                    <a:pt x="0" y="713648"/>
                  </a:lnTo>
                  <a:lnTo>
                    <a:pt x="3733" y="717432"/>
                  </a:lnTo>
                  <a:lnTo>
                    <a:pt x="141454" y="717432"/>
                  </a:lnTo>
                  <a:lnTo>
                    <a:pt x="141454" y="709865"/>
                  </a:lnTo>
                  <a:lnTo>
                    <a:pt x="8273" y="709865"/>
                  </a:lnTo>
                  <a:lnTo>
                    <a:pt x="7567" y="709108"/>
                  </a:lnTo>
                  <a:lnTo>
                    <a:pt x="7567" y="8333"/>
                  </a:lnTo>
                  <a:lnTo>
                    <a:pt x="8273" y="7576"/>
                  </a:lnTo>
                  <a:lnTo>
                    <a:pt x="150534" y="7576"/>
                  </a:lnTo>
                  <a:lnTo>
                    <a:pt x="150534" y="3783"/>
                  </a:lnTo>
                  <a:lnTo>
                    <a:pt x="145994" y="0"/>
                  </a:lnTo>
                  <a:close/>
                </a:path>
                <a:path w="151129" h="717550">
                  <a:moveTo>
                    <a:pt x="150534" y="7576"/>
                  </a:moveTo>
                  <a:lnTo>
                    <a:pt x="142261" y="7576"/>
                  </a:lnTo>
                  <a:lnTo>
                    <a:pt x="142967" y="8333"/>
                  </a:lnTo>
                  <a:lnTo>
                    <a:pt x="142967" y="709108"/>
                  </a:lnTo>
                  <a:lnTo>
                    <a:pt x="142261" y="709865"/>
                  </a:lnTo>
                  <a:lnTo>
                    <a:pt x="141454" y="709865"/>
                  </a:lnTo>
                  <a:lnTo>
                    <a:pt x="141454" y="717432"/>
                  </a:lnTo>
                  <a:lnTo>
                    <a:pt x="145994" y="717432"/>
                  </a:lnTo>
                  <a:lnTo>
                    <a:pt x="150534" y="713648"/>
                  </a:lnTo>
                  <a:lnTo>
                    <a:pt x="150534" y="7576"/>
                  </a:lnTo>
                  <a:close/>
                </a:path>
                <a:path w="151129" h="717550">
                  <a:moveTo>
                    <a:pt x="139234" y="10603"/>
                  </a:moveTo>
                  <a:lnTo>
                    <a:pt x="10593" y="10603"/>
                  </a:lnTo>
                  <a:lnTo>
                    <a:pt x="10593" y="706838"/>
                  </a:lnTo>
                  <a:lnTo>
                    <a:pt x="14327" y="706838"/>
                  </a:lnTo>
                  <a:lnTo>
                    <a:pt x="14327" y="699272"/>
                  </a:lnTo>
                  <a:lnTo>
                    <a:pt x="18161" y="699272"/>
                  </a:lnTo>
                  <a:lnTo>
                    <a:pt x="18161" y="18170"/>
                  </a:lnTo>
                  <a:lnTo>
                    <a:pt x="139234" y="18170"/>
                  </a:lnTo>
                  <a:lnTo>
                    <a:pt x="139234" y="10603"/>
                  </a:lnTo>
                  <a:close/>
                </a:path>
                <a:path w="151129" h="717550">
                  <a:moveTo>
                    <a:pt x="18161" y="699272"/>
                  </a:moveTo>
                  <a:lnTo>
                    <a:pt x="14327" y="699272"/>
                  </a:lnTo>
                  <a:lnTo>
                    <a:pt x="14327" y="706838"/>
                  </a:lnTo>
                  <a:lnTo>
                    <a:pt x="139234" y="706838"/>
                  </a:lnTo>
                  <a:lnTo>
                    <a:pt x="139234" y="703055"/>
                  </a:lnTo>
                  <a:lnTo>
                    <a:pt x="18161" y="703055"/>
                  </a:lnTo>
                  <a:lnTo>
                    <a:pt x="18161" y="699272"/>
                  </a:lnTo>
                  <a:close/>
                </a:path>
                <a:path w="151129" h="717550">
                  <a:moveTo>
                    <a:pt x="139234" y="18170"/>
                  </a:moveTo>
                  <a:lnTo>
                    <a:pt x="131667" y="18170"/>
                  </a:lnTo>
                  <a:lnTo>
                    <a:pt x="131667" y="699272"/>
                  </a:lnTo>
                  <a:lnTo>
                    <a:pt x="18161" y="699272"/>
                  </a:lnTo>
                  <a:lnTo>
                    <a:pt x="18161" y="703055"/>
                  </a:lnTo>
                  <a:lnTo>
                    <a:pt x="139234" y="703055"/>
                  </a:lnTo>
                  <a:lnTo>
                    <a:pt x="139234" y="1817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319">
              <a:extLst>
                <a:ext uri="{FF2B5EF4-FFF2-40B4-BE49-F238E27FC236}">
                  <a16:creationId xmlns:a16="http://schemas.microsoft.com/office/drawing/2014/main" id="{1282C2CA-DC4B-FFD3-9D30-F7A91EA78662}"/>
                </a:ext>
              </a:extLst>
            </p:cNvPr>
            <p:cNvSpPr/>
            <p:nvPr/>
          </p:nvSpPr>
          <p:spPr>
            <a:xfrm>
              <a:off x="10666108" y="247620"/>
              <a:ext cx="73650" cy="81774"/>
            </a:xfrm>
            <a:custGeom>
              <a:avLst/>
              <a:gdLst/>
              <a:ahLst/>
              <a:cxnLst/>
              <a:rect l="l" t="t" r="r" b="b"/>
              <a:pathLst>
                <a:path w="133985" h="125730">
                  <a:moveTo>
                    <a:pt x="93125" y="0"/>
                  </a:moveTo>
                  <a:lnTo>
                    <a:pt x="42375" y="0"/>
                  </a:lnTo>
                  <a:lnTo>
                    <a:pt x="0" y="125638"/>
                  </a:lnTo>
                  <a:lnTo>
                    <a:pt x="133987" y="125638"/>
                  </a:lnTo>
                  <a:lnTo>
                    <a:pt x="9312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320">
              <a:extLst>
                <a:ext uri="{FF2B5EF4-FFF2-40B4-BE49-F238E27FC236}">
                  <a16:creationId xmlns:a16="http://schemas.microsoft.com/office/drawing/2014/main" id="{48F1C01F-B0D4-DF37-D3B8-B62E896525D7}"/>
                </a:ext>
              </a:extLst>
            </p:cNvPr>
            <p:cNvSpPr/>
            <p:nvPr/>
          </p:nvSpPr>
          <p:spPr>
            <a:xfrm>
              <a:off x="10663223" y="245192"/>
              <a:ext cx="79584" cy="86730"/>
            </a:xfrm>
            <a:custGeom>
              <a:avLst/>
              <a:gdLst/>
              <a:ahLst/>
              <a:cxnLst/>
              <a:rect l="l" t="t" r="r" b="b"/>
              <a:pathLst>
                <a:path w="144779" h="133350">
                  <a:moveTo>
                    <a:pt x="100591" y="0"/>
                  </a:moveTo>
                  <a:lnTo>
                    <a:pt x="44595" y="0"/>
                  </a:lnTo>
                  <a:lnTo>
                    <a:pt x="0" y="133155"/>
                  </a:lnTo>
                  <a:lnTo>
                    <a:pt x="144480" y="133155"/>
                  </a:lnTo>
                  <a:lnTo>
                    <a:pt x="143616" y="130128"/>
                  </a:lnTo>
                  <a:lnTo>
                    <a:pt x="135400" y="130128"/>
                  </a:lnTo>
                  <a:lnTo>
                    <a:pt x="133916" y="125588"/>
                  </a:lnTo>
                  <a:lnTo>
                    <a:pt x="10593" y="125588"/>
                  </a:lnTo>
                  <a:lnTo>
                    <a:pt x="49942" y="7566"/>
                  </a:lnTo>
                  <a:lnTo>
                    <a:pt x="103099" y="7566"/>
                  </a:lnTo>
                  <a:lnTo>
                    <a:pt x="100591" y="0"/>
                  </a:lnTo>
                  <a:close/>
                </a:path>
                <a:path w="144779" h="133350">
                  <a:moveTo>
                    <a:pt x="103099" y="7566"/>
                  </a:moveTo>
                  <a:lnTo>
                    <a:pt x="95345" y="7566"/>
                  </a:lnTo>
                  <a:lnTo>
                    <a:pt x="135400" y="130128"/>
                  </a:lnTo>
                  <a:lnTo>
                    <a:pt x="139234" y="129371"/>
                  </a:lnTo>
                  <a:lnTo>
                    <a:pt x="139234" y="125588"/>
                  </a:lnTo>
                  <a:lnTo>
                    <a:pt x="142215" y="125588"/>
                  </a:lnTo>
                  <a:lnTo>
                    <a:pt x="103099" y="7566"/>
                  </a:lnTo>
                  <a:close/>
                </a:path>
                <a:path w="144779" h="133350">
                  <a:moveTo>
                    <a:pt x="142967" y="127858"/>
                  </a:moveTo>
                  <a:lnTo>
                    <a:pt x="139234" y="129371"/>
                  </a:lnTo>
                  <a:lnTo>
                    <a:pt x="135400" y="130128"/>
                  </a:lnTo>
                  <a:lnTo>
                    <a:pt x="143616" y="130128"/>
                  </a:lnTo>
                  <a:lnTo>
                    <a:pt x="142967" y="127858"/>
                  </a:lnTo>
                  <a:close/>
                </a:path>
                <a:path w="144779" h="133350">
                  <a:moveTo>
                    <a:pt x="142215" y="125588"/>
                  </a:moveTo>
                  <a:lnTo>
                    <a:pt x="139234" y="125588"/>
                  </a:lnTo>
                  <a:lnTo>
                    <a:pt x="139234" y="129371"/>
                  </a:lnTo>
                  <a:lnTo>
                    <a:pt x="142967" y="127858"/>
                  </a:lnTo>
                  <a:lnTo>
                    <a:pt x="142215" y="12558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321">
              <a:extLst>
                <a:ext uri="{FF2B5EF4-FFF2-40B4-BE49-F238E27FC236}">
                  <a16:creationId xmlns:a16="http://schemas.microsoft.com/office/drawing/2014/main" id="{44C1ECE4-79CF-62F5-0B22-927C6E0D3D3C}"/>
                </a:ext>
              </a:extLst>
            </p:cNvPr>
            <p:cNvSpPr/>
            <p:nvPr/>
          </p:nvSpPr>
          <p:spPr>
            <a:xfrm>
              <a:off x="10662780" y="244208"/>
              <a:ext cx="79933" cy="88795"/>
            </a:xfrm>
            <a:custGeom>
              <a:avLst/>
              <a:gdLst/>
              <a:ahLst/>
              <a:cxnLst/>
              <a:rect l="l" t="t" r="r" b="b"/>
              <a:pathLst>
                <a:path w="145414" h="136525">
                  <a:moveTo>
                    <a:pt x="101398" y="0"/>
                  </a:moveTo>
                  <a:lnTo>
                    <a:pt x="46209" y="0"/>
                  </a:lnTo>
                  <a:lnTo>
                    <a:pt x="43889" y="1513"/>
                  </a:lnTo>
                  <a:lnTo>
                    <a:pt x="43182" y="3732"/>
                  </a:lnTo>
                  <a:lnTo>
                    <a:pt x="807" y="128615"/>
                  </a:lnTo>
                  <a:lnTo>
                    <a:pt x="0" y="130128"/>
                  </a:lnTo>
                  <a:lnTo>
                    <a:pt x="807" y="132398"/>
                  </a:lnTo>
                  <a:lnTo>
                    <a:pt x="1513" y="133911"/>
                  </a:lnTo>
                  <a:lnTo>
                    <a:pt x="2320" y="135425"/>
                  </a:lnTo>
                  <a:lnTo>
                    <a:pt x="4540" y="136181"/>
                  </a:lnTo>
                  <a:lnTo>
                    <a:pt x="143068" y="136181"/>
                  </a:lnTo>
                  <a:lnTo>
                    <a:pt x="145288" y="133155"/>
                  </a:lnTo>
                  <a:lnTo>
                    <a:pt x="145288" y="128615"/>
                  </a:lnTo>
                  <a:lnTo>
                    <a:pt x="144581" y="127858"/>
                  </a:lnTo>
                  <a:lnTo>
                    <a:pt x="143602" y="124831"/>
                  </a:lnTo>
                  <a:lnTo>
                    <a:pt x="13620" y="124831"/>
                  </a:lnTo>
                  <a:lnTo>
                    <a:pt x="52263" y="10593"/>
                  </a:lnTo>
                  <a:lnTo>
                    <a:pt x="106656" y="10593"/>
                  </a:lnTo>
                  <a:lnTo>
                    <a:pt x="103719" y="1513"/>
                  </a:lnTo>
                  <a:lnTo>
                    <a:pt x="101398" y="0"/>
                  </a:lnTo>
                  <a:close/>
                </a:path>
                <a:path w="145414" h="136525">
                  <a:moveTo>
                    <a:pt x="106656" y="10593"/>
                  </a:moveTo>
                  <a:lnTo>
                    <a:pt x="95345" y="10593"/>
                  </a:lnTo>
                  <a:lnTo>
                    <a:pt x="132474" y="124831"/>
                  </a:lnTo>
                  <a:lnTo>
                    <a:pt x="143602" y="124831"/>
                  </a:lnTo>
                  <a:lnTo>
                    <a:pt x="106656" y="1059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322">
              <a:extLst>
                <a:ext uri="{FF2B5EF4-FFF2-40B4-BE49-F238E27FC236}">
                  <a16:creationId xmlns:a16="http://schemas.microsoft.com/office/drawing/2014/main" id="{FFB94CFC-CF29-F0D0-613E-47F206AFC9F6}"/>
                </a:ext>
              </a:extLst>
            </p:cNvPr>
            <p:cNvSpPr/>
            <p:nvPr/>
          </p:nvSpPr>
          <p:spPr>
            <a:xfrm>
              <a:off x="10661116" y="241714"/>
              <a:ext cx="83773" cy="93751"/>
            </a:xfrm>
            <a:custGeom>
              <a:avLst/>
              <a:gdLst/>
              <a:ahLst/>
              <a:cxnLst/>
              <a:rect l="l" t="t" r="r" b="b"/>
              <a:pathLst>
                <a:path w="152400" h="144144">
                  <a:moveTo>
                    <a:pt x="105939" y="0"/>
                  </a:moveTo>
                  <a:lnTo>
                    <a:pt x="47723" y="0"/>
                  </a:lnTo>
                  <a:lnTo>
                    <a:pt x="43889" y="2320"/>
                  </a:lnTo>
                  <a:lnTo>
                    <a:pt x="42375" y="6053"/>
                  </a:lnTo>
                  <a:lnTo>
                    <a:pt x="0" y="131692"/>
                  </a:lnTo>
                  <a:lnTo>
                    <a:pt x="0" y="138502"/>
                  </a:lnTo>
                  <a:lnTo>
                    <a:pt x="1513" y="140015"/>
                  </a:lnTo>
                  <a:lnTo>
                    <a:pt x="3026" y="142285"/>
                  </a:lnTo>
                  <a:lnTo>
                    <a:pt x="6053" y="143799"/>
                  </a:lnTo>
                  <a:lnTo>
                    <a:pt x="143068" y="143799"/>
                  </a:lnTo>
                  <a:lnTo>
                    <a:pt x="143068" y="136232"/>
                  </a:lnTo>
                  <a:lnTo>
                    <a:pt x="9080" y="136232"/>
                  </a:lnTo>
                  <a:lnTo>
                    <a:pt x="7567" y="135475"/>
                  </a:lnTo>
                  <a:lnTo>
                    <a:pt x="7567" y="133962"/>
                  </a:lnTo>
                  <a:lnTo>
                    <a:pt x="49942" y="8373"/>
                  </a:lnTo>
                  <a:lnTo>
                    <a:pt x="51456" y="7566"/>
                  </a:lnTo>
                  <a:lnTo>
                    <a:pt x="110977" y="7566"/>
                  </a:lnTo>
                  <a:lnTo>
                    <a:pt x="110479" y="6053"/>
                  </a:lnTo>
                  <a:lnTo>
                    <a:pt x="109773" y="2320"/>
                  </a:lnTo>
                  <a:lnTo>
                    <a:pt x="105939" y="0"/>
                  </a:lnTo>
                  <a:close/>
                </a:path>
                <a:path w="152400" h="144144">
                  <a:moveTo>
                    <a:pt x="110977" y="7566"/>
                  </a:moveTo>
                  <a:lnTo>
                    <a:pt x="102206" y="7566"/>
                  </a:lnTo>
                  <a:lnTo>
                    <a:pt x="103719" y="8373"/>
                  </a:lnTo>
                  <a:lnTo>
                    <a:pt x="144581" y="133205"/>
                  </a:lnTo>
                  <a:lnTo>
                    <a:pt x="144581" y="135475"/>
                  </a:lnTo>
                  <a:lnTo>
                    <a:pt x="143774" y="136232"/>
                  </a:lnTo>
                  <a:lnTo>
                    <a:pt x="143068" y="136232"/>
                  </a:lnTo>
                  <a:lnTo>
                    <a:pt x="143068" y="143799"/>
                  </a:lnTo>
                  <a:lnTo>
                    <a:pt x="148314" y="143799"/>
                  </a:lnTo>
                  <a:lnTo>
                    <a:pt x="152148" y="139259"/>
                  </a:lnTo>
                  <a:lnTo>
                    <a:pt x="152148" y="131692"/>
                  </a:lnTo>
                  <a:lnTo>
                    <a:pt x="147608" y="131692"/>
                  </a:lnTo>
                  <a:lnTo>
                    <a:pt x="151134" y="129548"/>
                  </a:lnTo>
                  <a:lnTo>
                    <a:pt x="110977" y="7566"/>
                  </a:lnTo>
                  <a:close/>
                </a:path>
                <a:path w="152400" h="144144">
                  <a:moveTo>
                    <a:pt x="100692" y="10593"/>
                  </a:moveTo>
                  <a:lnTo>
                    <a:pt x="52263" y="10593"/>
                  </a:lnTo>
                  <a:lnTo>
                    <a:pt x="11401" y="132449"/>
                  </a:lnTo>
                  <a:lnTo>
                    <a:pt x="16647" y="132449"/>
                  </a:lnTo>
                  <a:lnTo>
                    <a:pt x="16647" y="124872"/>
                  </a:lnTo>
                  <a:lnTo>
                    <a:pt x="22274" y="124872"/>
                  </a:lnTo>
                  <a:lnTo>
                    <a:pt x="58317" y="18170"/>
                  </a:lnTo>
                  <a:lnTo>
                    <a:pt x="103183" y="18170"/>
                  </a:lnTo>
                  <a:lnTo>
                    <a:pt x="100692" y="10593"/>
                  </a:lnTo>
                  <a:close/>
                </a:path>
                <a:path w="152400" h="144144">
                  <a:moveTo>
                    <a:pt x="16647" y="128665"/>
                  </a:moveTo>
                  <a:lnTo>
                    <a:pt x="16647" y="132449"/>
                  </a:lnTo>
                  <a:lnTo>
                    <a:pt x="140747" y="132449"/>
                  </a:lnTo>
                  <a:lnTo>
                    <a:pt x="140001" y="130179"/>
                  </a:lnTo>
                  <a:lnTo>
                    <a:pt x="20481" y="130179"/>
                  </a:lnTo>
                  <a:lnTo>
                    <a:pt x="16647" y="128665"/>
                  </a:lnTo>
                  <a:close/>
                </a:path>
                <a:path w="152400" h="144144">
                  <a:moveTo>
                    <a:pt x="151134" y="129548"/>
                  </a:moveTo>
                  <a:lnTo>
                    <a:pt x="147608" y="131692"/>
                  </a:lnTo>
                  <a:lnTo>
                    <a:pt x="151341" y="130179"/>
                  </a:lnTo>
                  <a:lnTo>
                    <a:pt x="151134" y="129548"/>
                  </a:lnTo>
                  <a:close/>
                </a:path>
                <a:path w="152400" h="144144">
                  <a:moveTo>
                    <a:pt x="151341" y="129422"/>
                  </a:moveTo>
                  <a:lnTo>
                    <a:pt x="151134" y="129548"/>
                  </a:lnTo>
                  <a:lnTo>
                    <a:pt x="151341" y="130179"/>
                  </a:lnTo>
                  <a:lnTo>
                    <a:pt x="147608" y="131692"/>
                  </a:lnTo>
                  <a:lnTo>
                    <a:pt x="152148" y="131692"/>
                  </a:lnTo>
                  <a:lnTo>
                    <a:pt x="152148" y="130935"/>
                  </a:lnTo>
                  <a:lnTo>
                    <a:pt x="151341" y="129422"/>
                  </a:lnTo>
                  <a:close/>
                </a:path>
                <a:path w="152400" h="144144">
                  <a:moveTo>
                    <a:pt x="22274" y="124872"/>
                  </a:moveTo>
                  <a:lnTo>
                    <a:pt x="16647" y="124872"/>
                  </a:lnTo>
                  <a:lnTo>
                    <a:pt x="16647" y="128665"/>
                  </a:lnTo>
                  <a:lnTo>
                    <a:pt x="20481" y="130179"/>
                  </a:lnTo>
                  <a:lnTo>
                    <a:pt x="22274" y="124872"/>
                  </a:lnTo>
                  <a:close/>
                </a:path>
                <a:path w="152400" h="144144">
                  <a:moveTo>
                    <a:pt x="103183" y="18170"/>
                  </a:moveTo>
                  <a:lnTo>
                    <a:pt x="95345" y="18170"/>
                  </a:lnTo>
                  <a:lnTo>
                    <a:pt x="130153" y="124872"/>
                  </a:lnTo>
                  <a:lnTo>
                    <a:pt x="22274" y="124872"/>
                  </a:lnTo>
                  <a:lnTo>
                    <a:pt x="20481" y="130179"/>
                  </a:lnTo>
                  <a:lnTo>
                    <a:pt x="140001" y="130179"/>
                  </a:lnTo>
                  <a:lnTo>
                    <a:pt x="103183" y="1817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323">
              <a:extLst>
                <a:ext uri="{FF2B5EF4-FFF2-40B4-BE49-F238E27FC236}">
                  <a16:creationId xmlns:a16="http://schemas.microsoft.com/office/drawing/2014/main" id="{07E213EE-CE4C-AC55-2F8F-0EA2EB23DD77}"/>
                </a:ext>
              </a:extLst>
            </p:cNvPr>
            <p:cNvSpPr/>
            <p:nvPr/>
          </p:nvSpPr>
          <p:spPr>
            <a:xfrm>
              <a:off x="10689844" y="195453"/>
              <a:ext cx="27226" cy="47908"/>
            </a:xfrm>
            <a:custGeom>
              <a:avLst/>
              <a:gdLst/>
              <a:ahLst/>
              <a:cxnLst/>
              <a:rect l="l" t="t" r="r" b="b"/>
              <a:pathLst>
                <a:path w="49529" h="73660">
                  <a:moveTo>
                    <a:pt x="0" y="0"/>
                  </a:moveTo>
                  <a:lnTo>
                    <a:pt x="49135" y="0"/>
                  </a:lnTo>
                  <a:lnTo>
                    <a:pt x="49135" y="73448"/>
                  </a:lnTo>
                  <a:lnTo>
                    <a:pt x="0" y="73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324">
              <a:extLst>
                <a:ext uri="{FF2B5EF4-FFF2-40B4-BE49-F238E27FC236}">
                  <a16:creationId xmlns:a16="http://schemas.microsoft.com/office/drawing/2014/main" id="{91C64D39-424E-29D3-AD36-9C1E17AC675D}"/>
                </a:ext>
              </a:extLst>
            </p:cNvPr>
            <p:cNvSpPr/>
            <p:nvPr/>
          </p:nvSpPr>
          <p:spPr>
            <a:xfrm>
              <a:off x="10687737" y="192959"/>
              <a:ext cx="31415" cy="52864"/>
            </a:xfrm>
            <a:custGeom>
              <a:avLst/>
              <a:gdLst/>
              <a:ahLst/>
              <a:cxnLst/>
              <a:rect l="l" t="t" r="r" b="b"/>
              <a:pathLst>
                <a:path w="57150" h="81280">
                  <a:moveTo>
                    <a:pt x="52969" y="0"/>
                  </a:moveTo>
                  <a:lnTo>
                    <a:pt x="0" y="0"/>
                  </a:lnTo>
                  <a:lnTo>
                    <a:pt x="0" y="81015"/>
                  </a:lnTo>
                  <a:lnTo>
                    <a:pt x="56803" y="81015"/>
                  </a:lnTo>
                  <a:lnTo>
                    <a:pt x="56803" y="73448"/>
                  </a:lnTo>
                  <a:lnTo>
                    <a:pt x="7567" y="73448"/>
                  </a:lnTo>
                  <a:lnTo>
                    <a:pt x="7567" y="7566"/>
                  </a:lnTo>
                  <a:lnTo>
                    <a:pt x="49236" y="7566"/>
                  </a:lnTo>
                  <a:lnTo>
                    <a:pt x="49236" y="3833"/>
                  </a:lnTo>
                  <a:lnTo>
                    <a:pt x="52969" y="3833"/>
                  </a:lnTo>
                  <a:lnTo>
                    <a:pt x="52969" y="0"/>
                  </a:lnTo>
                  <a:close/>
                </a:path>
                <a:path w="57150" h="81280">
                  <a:moveTo>
                    <a:pt x="52969" y="3833"/>
                  </a:moveTo>
                  <a:lnTo>
                    <a:pt x="49236" y="3833"/>
                  </a:lnTo>
                  <a:lnTo>
                    <a:pt x="49236" y="73448"/>
                  </a:lnTo>
                  <a:lnTo>
                    <a:pt x="56803" y="73448"/>
                  </a:lnTo>
                  <a:lnTo>
                    <a:pt x="56803" y="7566"/>
                  </a:lnTo>
                  <a:lnTo>
                    <a:pt x="52969" y="7566"/>
                  </a:lnTo>
                  <a:lnTo>
                    <a:pt x="52969" y="3833"/>
                  </a:lnTo>
                  <a:close/>
                </a:path>
                <a:path w="57150" h="81280">
                  <a:moveTo>
                    <a:pt x="56803" y="0"/>
                  </a:moveTo>
                  <a:lnTo>
                    <a:pt x="52969" y="0"/>
                  </a:lnTo>
                  <a:lnTo>
                    <a:pt x="52969" y="7566"/>
                  </a:lnTo>
                  <a:lnTo>
                    <a:pt x="56803" y="7566"/>
                  </a:lnTo>
                  <a:lnTo>
                    <a:pt x="5680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325">
              <a:extLst>
                <a:ext uri="{FF2B5EF4-FFF2-40B4-BE49-F238E27FC236}">
                  <a16:creationId xmlns:a16="http://schemas.microsoft.com/office/drawing/2014/main" id="{5DCB1A59-D359-669A-EA75-620A65DB9C44}"/>
                </a:ext>
              </a:extLst>
            </p:cNvPr>
            <p:cNvSpPr/>
            <p:nvPr/>
          </p:nvSpPr>
          <p:spPr>
            <a:xfrm>
              <a:off x="10686905" y="191975"/>
              <a:ext cx="33160" cy="55342"/>
            </a:xfrm>
            <a:custGeom>
              <a:avLst/>
              <a:gdLst/>
              <a:ahLst/>
              <a:cxnLst/>
              <a:rect l="l" t="t" r="r" b="b"/>
              <a:pathLst>
                <a:path w="60325" h="85089">
                  <a:moveTo>
                    <a:pt x="57509" y="0"/>
                  </a:moveTo>
                  <a:lnTo>
                    <a:pt x="2320" y="0"/>
                  </a:lnTo>
                  <a:lnTo>
                    <a:pt x="0" y="2320"/>
                  </a:lnTo>
                  <a:lnTo>
                    <a:pt x="0" y="81822"/>
                  </a:lnTo>
                  <a:lnTo>
                    <a:pt x="2320" y="84848"/>
                  </a:lnTo>
                  <a:lnTo>
                    <a:pt x="57509" y="84848"/>
                  </a:lnTo>
                  <a:lnTo>
                    <a:pt x="59830" y="81822"/>
                  </a:lnTo>
                  <a:lnTo>
                    <a:pt x="59830" y="73448"/>
                  </a:lnTo>
                  <a:lnTo>
                    <a:pt x="10593" y="73448"/>
                  </a:lnTo>
                  <a:lnTo>
                    <a:pt x="10593" y="10593"/>
                  </a:lnTo>
                  <a:lnTo>
                    <a:pt x="59830" y="10593"/>
                  </a:lnTo>
                  <a:lnTo>
                    <a:pt x="59830" y="2320"/>
                  </a:lnTo>
                  <a:lnTo>
                    <a:pt x="57509" y="0"/>
                  </a:lnTo>
                  <a:close/>
                </a:path>
                <a:path w="60325" h="85089">
                  <a:moveTo>
                    <a:pt x="59830" y="10593"/>
                  </a:moveTo>
                  <a:lnTo>
                    <a:pt x="49236" y="10593"/>
                  </a:lnTo>
                  <a:lnTo>
                    <a:pt x="49236" y="73448"/>
                  </a:lnTo>
                  <a:lnTo>
                    <a:pt x="59830" y="73448"/>
                  </a:lnTo>
                  <a:lnTo>
                    <a:pt x="59830" y="1059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326">
              <a:extLst>
                <a:ext uri="{FF2B5EF4-FFF2-40B4-BE49-F238E27FC236}">
                  <a16:creationId xmlns:a16="http://schemas.microsoft.com/office/drawing/2014/main" id="{127D2BB7-41D7-7B61-6739-B4872760CC44}"/>
                </a:ext>
              </a:extLst>
            </p:cNvPr>
            <p:cNvSpPr/>
            <p:nvPr/>
          </p:nvSpPr>
          <p:spPr>
            <a:xfrm>
              <a:off x="10684853" y="189547"/>
              <a:ext cx="37000" cy="60298"/>
            </a:xfrm>
            <a:custGeom>
              <a:avLst/>
              <a:gdLst/>
              <a:ahLst/>
              <a:cxnLst/>
              <a:rect l="l" t="t" r="r" b="b"/>
              <a:pathLst>
                <a:path w="67310" h="92710">
                  <a:moveTo>
                    <a:pt x="63563" y="0"/>
                  </a:moveTo>
                  <a:lnTo>
                    <a:pt x="3733" y="0"/>
                  </a:lnTo>
                  <a:lnTo>
                    <a:pt x="0" y="3732"/>
                  </a:lnTo>
                  <a:lnTo>
                    <a:pt x="0" y="87774"/>
                  </a:lnTo>
                  <a:lnTo>
                    <a:pt x="3733" y="92314"/>
                  </a:lnTo>
                  <a:lnTo>
                    <a:pt x="58216" y="92314"/>
                  </a:lnTo>
                  <a:lnTo>
                    <a:pt x="58216" y="84748"/>
                  </a:lnTo>
                  <a:lnTo>
                    <a:pt x="8273" y="84748"/>
                  </a:lnTo>
                  <a:lnTo>
                    <a:pt x="7567" y="84041"/>
                  </a:lnTo>
                  <a:lnTo>
                    <a:pt x="7567" y="8273"/>
                  </a:lnTo>
                  <a:lnTo>
                    <a:pt x="8273" y="7566"/>
                  </a:lnTo>
                  <a:lnTo>
                    <a:pt x="67296" y="7566"/>
                  </a:lnTo>
                  <a:lnTo>
                    <a:pt x="67296" y="3732"/>
                  </a:lnTo>
                  <a:lnTo>
                    <a:pt x="63563" y="0"/>
                  </a:lnTo>
                  <a:close/>
                </a:path>
                <a:path w="67310" h="92710">
                  <a:moveTo>
                    <a:pt x="67296" y="7566"/>
                  </a:moveTo>
                  <a:lnTo>
                    <a:pt x="59023" y="7566"/>
                  </a:lnTo>
                  <a:lnTo>
                    <a:pt x="59729" y="8273"/>
                  </a:lnTo>
                  <a:lnTo>
                    <a:pt x="59729" y="84041"/>
                  </a:lnTo>
                  <a:lnTo>
                    <a:pt x="59023" y="84748"/>
                  </a:lnTo>
                  <a:lnTo>
                    <a:pt x="58216" y="84748"/>
                  </a:lnTo>
                  <a:lnTo>
                    <a:pt x="58216" y="92314"/>
                  </a:lnTo>
                  <a:lnTo>
                    <a:pt x="63563" y="92314"/>
                  </a:lnTo>
                  <a:lnTo>
                    <a:pt x="67296" y="87774"/>
                  </a:lnTo>
                  <a:lnTo>
                    <a:pt x="67296" y="7566"/>
                  </a:lnTo>
                  <a:close/>
                </a:path>
                <a:path w="67310" h="92710">
                  <a:moveTo>
                    <a:pt x="56702" y="10593"/>
                  </a:moveTo>
                  <a:lnTo>
                    <a:pt x="10593" y="10593"/>
                  </a:lnTo>
                  <a:lnTo>
                    <a:pt x="10593" y="81015"/>
                  </a:lnTo>
                  <a:lnTo>
                    <a:pt x="14327" y="81015"/>
                  </a:lnTo>
                  <a:lnTo>
                    <a:pt x="14327" y="73448"/>
                  </a:lnTo>
                  <a:lnTo>
                    <a:pt x="18161" y="73448"/>
                  </a:lnTo>
                  <a:lnTo>
                    <a:pt x="18161" y="18160"/>
                  </a:lnTo>
                  <a:lnTo>
                    <a:pt x="56702" y="18160"/>
                  </a:lnTo>
                  <a:lnTo>
                    <a:pt x="56702" y="10593"/>
                  </a:lnTo>
                  <a:close/>
                </a:path>
                <a:path w="67310" h="92710">
                  <a:moveTo>
                    <a:pt x="18161" y="73448"/>
                  </a:moveTo>
                  <a:lnTo>
                    <a:pt x="14327" y="73448"/>
                  </a:lnTo>
                  <a:lnTo>
                    <a:pt x="14327" y="81015"/>
                  </a:lnTo>
                  <a:lnTo>
                    <a:pt x="56702" y="81015"/>
                  </a:lnTo>
                  <a:lnTo>
                    <a:pt x="56702" y="77181"/>
                  </a:lnTo>
                  <a:lnTo>
                    <a:pt x="18161" y="77181"/>
                  </a:lnTo>
                  <a:lnTo>
                    <a:pt x="18161" y="73448"/>
                  </a:lnTo>
                  <a:close/>
                </a:path>
                <a:path w="67310" h="92710">
                  <a:moveTo>
                    <a:pt x="56702" y="18160"/>
                  </a:moveTo>
                  <a:lnTo>
                    <a:pt x="49135" y="18160"/>
                  </a:lnTo>
                  <a:lnTo>
                    <a:pt x="49135" y="73448"/>
                  </a:lnTo>
                  <a:lnTo>
                    <a:pt x="18161" y="73448"/>
                  </a:lnTo>
                  <a:lnTo>
                    <a:pt x="18161" y="77181"/>
                  </a:lnTo>
                  <a:lnTo>
                    <a:pt x="56702" y="77181"/>
                  </a:lnTo>
                  <a:lnTo>
                    <a:pt x="56702" y="1816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327">
              <a:extLst>
                <a:ext uri="{FF2B5EF4-FFF2-40B4-BE49-F238E27FC236}">
                  <a16:creationId xmlns:a16="http://schemas.microsoft.com/office/drawing/2014/main" id="{17BD113D-0DB5-F6BB-B8E9-94E9CA9C451B}"/>
                </a:ext>
              </a:extLst>
            </p:cNvPr>
            <p:cNvSpPr/>
            <p:nvPr/>
          </p:nvSpPr>
          <p:spPr>
            <a:xfrm>
              <a:off x="10664056" y="431713"/>
              <a:ext cx="7749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7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328">
              <a:extLst>
                <a:ext uri="{FF2B5EF4-FFF2-40B4-BE49-F238E27FC236}">
                  <a16:creationId xmlns:a16="http://schemas.microsoft.com/office/drawing/2014/main" id="{2225EAF7-8DE3-C6A3-318F-F1ED7B7DB998}"/>
                </a:ext>
              </a:extLst>
            </p:cNvPr>
            <p:cNvSpPr/>
            <p:nvPr/>
          </p:nvSpPr>
          <p:spPr>
            <a:xfrm>
              <a:off x="10661116" y="431467"/>
              <a:ext cx="83423" cy="0"/>
            </a:xfrm>
            <a:custGeom>
              <a:avLst/>
              <a:gdLst/>
              <a:ahLst/>
              <a:cxnLst/>
              <a:rect l="l" t="t" r="r" b="b"/>
              <a:pathLst>
                <a:path w="151764">
                  <a:moveTo>
                    <a:pt x="0" y="0"/>
                  </a:moveTo>
                  <a:lnTo>
                    <a:pt x="151341" y="0"/>
                  </a:lnTo>
                </a:path>
              </a:pathLst>
            </a:custGeom>
            <a:ln w="1135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329">
              <a:extLst>
                <a:ext uri="{FF2B5EF4-FFF2-40B4-BE49-F238E27FC236}">
                  <a16:creationId xmlns:a16="http://schemas.microsoft.com/office/drawing/2014/main" id="{D90C972C-5A2A-0DA0-2A3F-CD61E7AF5DB2}"/>
                </a:ext>
              </a:extLst>
            </p:cNvPr>
            <p:cNvSpPr/>
            <p:nvPr/>
          </p:nvSpPr>
          <p:spPr>
            <a:xfrm>
              <a:off x="10659064" y="425315"/>
              <a:ext cx="87612" cy="12390"/>
            </a:xfrm>
            <a:custGeom>
              <a:avLst/>
              <a:gdLst/>
              <a:ahLst/>
              <a:cxnLst/>
              <a:rect l="l" t="t" r="r" b="b"/>
              <a:pathLst>
                <a:path w="159385" h="19050">
                  <a:moveTo>
                    <a:pt x="155074" y="0"/>
                  </a:moveTo>
                  <a:lnTo>
                    <a:pt x="37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733" y="18916"/>
                  </a:lnTo>
                  <a:lnTo>
                    <a:pt x="149828" y="18916"/>
                  </a:lnTo>
                  <a:lnTo>
                    <a:pt x="149828" y="11350"/>
                  </a:lnTo>
                  <a:lnTo>
                    <a:pt x="8273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273" y="7566"/>
                  </a:lnTo>
                  <a:lnTo>
                    <a:pt x="158908" y="7566"/>
                  </a:lnTo>
                  <a:lnTo>
                    <a:pt x="158908" y="4540"/>
                  </a:lnTo>
                  <a:lnTo>
                    <a:pt x="155074" y="0"/>
                  </a:lnTo>
                  <a:close/>
                </a:path>
                <a:path w="159385" h="19050">
                  <a:moveTo>
                    <a:pt x="158908" y="7566"/>
                  </a:moveTo>
                  <a:lnTo>
                    <a:pt x="150534" y="7566"/>
                  </a:lnTo>
                  <a:lnTo>
                    <a:pt x="151341" y="8323"/>
                  </a:lnTo>
                  <a:lnTo>
                    <a:pt x="151341" y="10593"/>
                  </a:lnTo>
                  <a:lnTo>
                    <a:pt x="150534" y="11350"/>
                  </a:lnTo>
                  <a:lnTo>
                    <a:pt x="149828" y="11350"/>
                  </a:lnTo>
                  <a:lnTo>
                    <a:pt x="149828" y="18916"/>
                  </a:lnTo>
                  <a:lnTo>
                    <a:pt x="155074" y="18916"/>
                  </a:lnTo>
                  <a:lnTo>
                    <a:pt x="158908" y="14376"/>
                  </a:lnTo>
                  <a:lnTo>
                    <a:pt x="158908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330">
              <a:extLst>
                <a:ext uri="{FF2B5EF4-FFF2-40B4-BE49-F238E27FC236}">
                  <a16:creationId xmlns:a16="http://schemas.microsoft.com/office/drawing/2014/main" id="{8DB72927-C072-6AC2-A66D-21DD4B243E73}"/>
                </a:ext>
              </a:extLst>
            </p:cNvPr>
            <p:cNvSpPr/>
            <p:nvPr/>
          </p:nvSpPr>
          <p:spPr>
            <a:xfrm>
              <a:off x="10664056" y="559190"/>
              <a:ext cx="7749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7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331">
              <a:extLst>
                <a:ext uri="{FF2B5EF4-FFF2-40B4-BE49-F238E27FC236}">
                  <a16:creationId xmlns:a16="http://schemas.microsoft.com/office/drawing/2014/main" id="{3D67593B-D8F8-914D-F0E7-B6AB8D29C7FB}"/>
                </a:ext>
              </a:extLst>
            </p:cNvPr>
            <p:cNvSpPr/>
            <p:nvPr/>
          </p:nvSpPr>
          <p:spPr>
            <a:xfrm>
              <a:off x="10660728" y="558944"/>
              <a:ext cx="83773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47" y="0"/>
                  </a:lnTo>
                </a:path>
              </a:pathLst>
            </a:custGeom>
            <a:ln w="1135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332">
              <a:extLst>
                <a:ext uri="{FF2B5EF4-FFF2-40B4-BE49-F238E27FC236}">
                  <a16:creationId xmlns:a16="http://schemas.microsoft.com/office/drawing/2014/main" id="{5D136629-E558-E823-F3A4-D918DBD4430D}"/>
                </a:ext>
              </a:extLst>
            </p:cNvPr>
            <p:cNvSpPr/>
            <p:nvPr/>
          </p:nvSpPr>
          <p:spPr>
            <a:xfrm>
              <a:off x="10658620" y="552792"/>
              <a:ext cx="87961" cy="12390"/>
            </a:xfrm>
            <a:custGeom>
              <a:avLst/>
              <a:gdLst/>
              <a:ahLst/>
              <a:cxnLst/>
              <a:rect l="l" t="t" r="r" b="b"/>
              <a:pathLst>
                <a:path w="160020" h="19050">
                  <a:moveTo>
                    <a:pt x="155881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27"/>
                  </a:lnTo>
                  <a:lnTo>
                    <a:pt x="150635" y="18927"/>
                  </a:lnTo>
                  <a:lnTo>
                    <a:pt x="150635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59715" y="7566"/>
                  </a:lnTo>
                  <a:lnTo>
                    <a:pt x="159715" y="4540"/>
                  </a:lnTo>
                  <a:lnTo>
                    <a:pt x="155881" y="0"/>
                  </a:lnTo>
                  <a:close/>
                </a:path>
                <a:path w="160020" h="19050">
                  <a:moveTo>
                    <a:pt x="159715" y="7566"/>
                  </a:moveTo>
                  <a:lnTo>
                    <a:pt x="151341" y="7566"/>
                  </a:lnTo>
                  <a:lnTo>
                    <a:pt x="152148" y="8323"/>
                  </a:lnTo>
                  <a:lnTo>
                    <a:pt x="152148" y="10593"/>
                  </a:lnTo>
                  <a:lnTo>
                    <a:pt x="151341" y="11350"/>
                  </a:lnTo>
                  <a:lnTo>
                    <a:pt x="150635" y="11350"/>
                  </a:lnTo>
                  <a:lnTo>
                    <a:pt x="150635" y="18927"/>
                  </a:lnTo>
                  <a:lnTo>
                    <a:pt x="155881" y="18927"/>
                  </a:lnTo>
                  <a:lnTo>
                    <a:pt x="159715" y="14376"/>
                  </a:lnTo>
                  <a:lnTo>
                    <a:pt x="159715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333">
              <a:extLst>
                <a:ext uri="{FF2B5EF4-FFF2-40B4-BE49-F238E27FC236}">
                  <a16:creationId xmlns:a16="http://schemas.microsoft.com/office/drawing/2014/main" id="{D93F56B5-316F-8797-32B9-79906C8DCEAC}"/>
                </a:ext>
              </a:extLst>
            </p:cNvPr>
            <p:cNvSpPr/>
            <p:nvPr/>
          </p:nvSpPr>
          <p:spPr>
            <a:xfrm>
              <a:off x="10664056" y="693564"/>
              <a:ext cx="7749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7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334">
              <a:extLst>
                <a:ext uri="{FF2B5EF4-FFF2-40B4-BE49-F238E27FC236}">
                  <a16:creationId xmlns:a16="http://schemas.microsoft.com/office/drawing/2014/main" id="{E159AC5B-FF06-10E5-5099-2B06048F6C28}"/>
                </a:ext>
              </a:extLst>
            </p:cNvPr>
            <p:cNvSpPr/>
            <p:nvPr/>
          </p:nvSpPr>
          <p:spPr>
            <a:xfrm>
              <a:off x="10660728" y="693564"/>
              <a:ext cx="83773" cy="0"/>
            </a:xfrm>
            <a:custGeom>
              <a:avLst/>
              <a:gdLst/>
              <a:ahLst/>
              <a:cxnLst/>
              <a:rect l="l" t="t" r="r" b="b"/>
              <a:pathLst>
                <a:path w="152400">
                  <a:moveTo>
                    <a:pt x="0" y="0"/>
                  </a:moveTo>
                  <a:lnTo>
                    <a:pt x="152047" y="0"/>
                  </a:lnTo>
                </a:path>
              </a:pathLst>
            </a:custGeom>
            <a:ln w="1059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335">
              <a:extLst>
                <a:ext uri="{FF2B5EF4-FFF2-40B4-BE49-F238E27FC236}">
                  <a16:creationId xmlns:a16="http://schemas.microsoft.com/office/drawing/2014/main" id="{8D34642E-63DF-7D81-3A47-9744AF8FBACB}"/>
                </a:ext>
              </a:extLst>
            </p:cNvPr>
            <p:cNvSpPr/>
            <p:nvPr/>
          </p:nvSpPr>
          <p:spPr>
            <a:xfrm>
              <a:off x="10658620" y="687658"/>
              <a:ext cx="87961" cy="11977"/>
            </a:xfrm>
            <a:custGeom>
              <a:avLst/>
              <a:gdLst/>
              <a:ahLst/>
              <a:cxnLst/>
              <a:rect l="l" t="t" r="r" b="b"/>
              <a:pathLst>
                <a:path w="160020" h="18414">
                  <a:moveTo>
                    <a:pt x="155881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4540" y="18160"/>
                  </a:lnTo>
                  <a:lnTo>
                    <a:pt x="150635" y="18160"/>
                  </a:lnTo>
                  <a:lnTo>
                    <a:pt x="150635" y="10593"/>
                  </a:lnTo>
                  <a:lnTo>
                    <a:pt x="8374" y="10593"/>
                  </a:lnTo>
                  <a:lnTo>
                    <a:pt x="7567" y="9836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59715" y="7566"/>
                  </a:lnTo>
                  <a:lnTo>
                    <a:pt x="159715" y="3783"/>
                  </a:lnTo>
                  <a:lnTo>
                    <a:pt x="155881" y="0"/>
                  </a:lnTo>
                  <a:close/>
                </a:path>
                <a:path w="160020" h="18414">
                  <a:moveTo>
                    <a:pt x="159715" y="7566"/>
                  </a:moveTo>
                  <a:lnTo>
                    <a:pt x="151341" y="7566"/>
                  </a:lnTo>
                  <a:lnTo>
                    <a:pt x="152148" y="8323"/>
                  </a:lnTo>
                  <a:lnTo>
                    <a:pt x="152148" y="9836"/>
                  </a:lnTo>
                  <a:lnTo>
                    <a:pt x="151341" y="10593"/>
                  </a:lnTo>
                  <a:lnTo>
                    <a:pt x="150635" y="10593"/>
                  </a:lnTo>
                  <a:lnTo>
                    <a:pt x="150635" y="18160"/>
                  </a:lnTo>
                  <a:lnTo>
                    <a:pt x="155881" y="18160"/>
                  </a:lnTo>
                  <a:lnTo>
                    <a:pt x="159715" y="14376"/>
                  </a:lnTo>
                  <a:lnTo>
                    <a:pt x="159715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336">
              <a:extLst>
                <a:ext uri="{FF2B5EF4-FFF2-40B4-BE49-F238E27FC236}">
                  <a16:creationId xmlns:a16="http://schemas.microsoft.com/office/drawing/2014/main" id="{DF46C1D4-FC38-4E5F-45B7-C008F64C1E5C}"/>
                </a:ext>
              </a:extLst>
            </p:cNvPr>
            <p:cNvSpPr/>
            <p:nvPr/>
          </p:nvSpPr>
          <p:spPr>
            <a:xfrm>
              <a:off x="10686073" y="218616"/>
              <a:ext cx="35254" cy="4956"/>
            </a:xfrm>
            <a:custGeom>
              <a:avLst/>
              <a:gdLst/>
              <a:ahLst/>
              <a:cxnLst/>
              <a:rect l="l" t="t" r="r" b="b"/>
              <a:pathLst>
                <a:path w="64135" h="7619">
                  <a:moveTo>
                    <a:pt x="0" y="0"/>
                  </a:moveTo>
                  <a:lnTo>
                    <a:pt x="63563" y="0"/>
                  </a:lnTo>
                  <a:lnTo>
                    <a:pt x="63563" y="7566"/>
                  </a:lnTo>
                  <a:lnTo>
                    <a:pt x="0" y="7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337">
              <a:extLst>
                <a:ext uri="{FF2B5EF4-FFF2-40B4-BE49-F238E27FC236}">
                  <a16:creationId xmlns:a16="http://schemas.microsoft.com/office/drawing/2014/main" id="{4599ACE3-7A76-1CA8-3A56-2BF96A930438}"/>
                </a:ext>
              </a:extLst>
            </p:cNvPr>
            <p:cNvSpPr/>
            <p:nvPr/>
          </p:nvSpPr>
          <p:spPr>
            <a:xfrm>
              <a:off x="10682746" y="217632"/>
              <a:ext cx="41537" cy="7021"/>
            </a:xfrm>
            <a:custGeom>
              <a:avLst/>
              <a:gdLst/>
              <a:ahLst/>
              <a:cxnLst/>
              <a:rect l="l" t="t" r="r" b="b"/>
              <a:pathLst>
                <a:path w="75564" h="10794">
                  <a:moveTo>
                    <a:pt x="72644" y="0"/>
                  </a:moveTo>
                  <a:lnTo>
                    <a:pt x="3026" y="0"/>
                  </a:lnTo>
                  <a:lnTo>
                    <a:pt x="0" y="2219"/>
                  </a:lnTo>
                  <a:lnTo>
                    <a:pt x="0" y="8273"/>
                  </a:lnTo>
                  <a:lnTo>
                    <a:pt x="3026" y="10593"/>
                  </a:lnTo>
                  <a:lnTo>
                    <a:pt x="72644" y="10593"/>
                  </a:lnTo>
                  <a:lnTo>
                    <a:pt x="74964" y="8273"/>
                  </a:lnTo>
                  <a:lnTo>
                    <a:pt x="74964" y="2219"/>
                  </a:lnTo>
                  <a:lnTo>
                    <a:pt x="7264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338">
              <a:extLst>
                <a:ext uri="{FF2B5EF4-FFF2-40B4-BE49-F238E27FC236}">
                  <a16:creationId xmlns:a16="http://schemas.microsoft.com/office/drawing/2014/main" id="{C2255977-26D0-A459-C187-2F00ED53DE85}"/>
                </a:ext>
              </a:extLst>
            </p:cNvPr>
            <p:cNvSpPr/>
            <p:nvPr/>
          </p:nvSpPr>
          <p:spPr>
            <a:xfrm>
              <a:off x="10680694" y="215139"/>
              <a:ext cx="45377" cy="11977"/>
            </a:xfrm>
            <a:custGeom>
              <a:avLst/>
              <a:gdLst/>
              <a:ahLst/>
              <a:cxnLst/>
              <a:rect l="l" t="t" r="r" b="b"/>
              <a:pathLst>
                <a:path w="82550" h="18414">
                  <a:moveTo>
                    <a:pt x="78697" y="0"/>
                  </a:moveTo>
                  <a:lnTo>
                    <a:pt x="4540" y="0"/>
                  </a:lnTo>
                  <a:lnTo>
                    <a:pt x="0" y="3833"/>
                  </a:lnTo>
                  <a:lnTo>
                    <a:pt x="0" y="14427"/>
                  </a:lnTo>
                  <a:lnTo>
                    <a:pt x="4540" y="18160"/>
                  </a:lnTo>
                  <a:lnTo>
                    <a:pt x="73350" y="18160"/>
                  </a:lnTo>
                  <a:lnTo>
                    <a:pt x="73350" y="10593"/>
                  </a:lnTo>
                  <a:lnTo>
                    <a:pt x="8273" y="10593"/>
                  </a:lnTo>
                  <a:lnTo>
                    <a:pt x="7567" y="9887"/>
                  </a:lnTo>
                  <a:lnTo>
                    <a:pt x="7567" y="8373"/>
                  </a:lnTo>
                  <a:lnTo>
                    <a:pt x="8273" y="7566"/>
                  </a:lnTo>
                  <a:lnTo>
                    <a:pt x="82430" y="7566"/>
                  </a:lnTo>
                  <a:lnTo>
                    <a:pt x="82430" y="3833"/>
                  </a:lnTo>
                  <a:lnTo>
                    <a:pt x="78697" y="0"/>
                  </a:lnTo>
                  <a:close/>
                </a:path>
                <a:path w="82550" h="18414">
                  <a:moveTo>
                    <a:pt x="82430" y="7566"/>
                  </a:moveTo>
                  <a:lnTo>
                    <a:pt x="74157" y="7566"/>
                  </a:lnTo>
                  <a:lnTo>
                    <a:pt x="74863" y="8373"/>
                  </a:lnTo>
                  <a:lnTo>
                    <a:pt x="74863" y="9887"/>
                  </a:lnTo>
                  <a:lnTo>
                    <a:pt x="74157" y="10593"/>
                  </a:lnTo>
                  <a:lnTo>
                    <a:pt x="73350" y="10593"/>
                  </a:lnTo>
                  <a:lnTo>
                    <a:pt x="73350" y="18160"/>
                  </a:lnTo>
                  <a:lnTo>
                    <a:pt x="78697" y="18160"/>
                  </a:lnTo>
                  <a:lnTo>
                    <a:pt x="82430" y="14427"/>
                  </a:lnTo>
                  <a:lnTo>
                    <a:pt x="82430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339">
              <a:extLst>
                <a:ext uri="{FF2B5EF4-FFF2-40B4-BE49-F238E27FC236}">
                  <a16:creationId xmlns:a16="http://schemas.microsoft.com/office/drawing/2014/main" id="{69E9C05E-E5FA-C9DA-3A04-117BFEAC57A7}"/>
                </a:ext>
              </a:extLst>
            </p:cNvPr>
            <p:cNvSpPr/>
            <p:nvPr/>
          </p:nvSpPr>
          <p:spPr>
            <a:xfrm>
              <a:off x="10704819" y="350497"/>
              <a:ext cx="24783" cy="7434"/>
            </a:xfrm>
            <a:custGeom>
              <a:avLst/>
              <a:gdLst/>
              <a:ahLst/>
              <a:cxnLst/>
              <a:rect l="l" t="t" r="r" b="b"/>
              <a:pathLst>
                <a:path w="45085" h="11430">
                  <a:moveTo>
                    <a:pt x="42375" y="0"/>
                  </a:moveTo>
                  <a:lnTo>
                    <a:pt x="2219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2219" y="11350"/>
                  </a:lnTo>
                  <a:lnTo>
                    <a:pt x="42375" y="11350"/>
                  </a:lnTo>
                  <a:lnTo>
                    <a:pt x="44595" y="8323"/>
                  </a:lnTo>
                  <a:lnTo>
                    <a:pt x="44595" y="2270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340">
              <a:extLst>
                <a:ext uri="{FF2B5EF4-FFF2-40B4-BE49-F238E27FC236}">
                  <a16:creationId xmlns:a16="http://schemas.microsoft.com/office/drawing/2014/main" id="{9B32A322-4CED-9AEF-70AC-0E803357727D}"/>
                </a:ext>
              </a:extLst>
            </p:cNvPr>
            <p:cNvSpPr/>
            <p:nvPr/>
          </p:nvSpPr>
          <p:spPr>
            <a:xfrm>
              <a:off x="10702711" y="348036"/>
              <a:ext cx="28971" cy="12390"/>
            </a:xfrm>
            <a:custGeom>
              <a:avLst/>
              <a:gdLst/>
              <a:ahLst/>
              <a:cxnLst/>
              <a:rect l="l" t="t" r="r" b="b"/>
              <a:pathLst>
                <a:path w="52704" h="19050">
                  <a:moveTo>
                    <a:pt x="48429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833" y="18160"/>
                  </a:lnTo>
                  <a:lnTo>
                    <a:pt x="9080" y="18916"/>
                  </a:lnTo>
                  <a:lnTo>
                    <a:pt x="43182" y="18916"/>
                  </a:lnTo>
                  <a:lnTo>
                    <a:pt x="43182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52263" y="7566"/>
                  </a:lnTo>
                  <a:lnTo>
                    <a:pt x="52263" y="4540"/>
                  </a:lnTo>
                  <a:lnTo>
                    <a:pt x="48429" y="0"/>
                  </a:lnTo>
                  <a:close/>
                </a:path>
                <a:path w="52704" h="19050">
                  <a:moveTo>
                    <a:pt x="52263" y="7566"/>
                  </a:moveTo>
                  <a:lnTo>
                    <a:pt x="43889" y="7566"/>
                  </a:lnTo>
                  <a:lnTo>
                    <a:pt x="44696" y="8323"/>
                  </a:lnTo>
                  <a:lnTo>
                    <a:pt x="44696" y="10593"/>
                  </a:lnTo>
                  <a:lnTo>
                    <a:pt x="43889" y="11350"/>
                  </a:lnTo>
                  <a:lnTo>
                    <a:pt x="43182" y="11350"/>
                  </a:lnTo>
                  <a:lnTo>
                    <a:pt x="43182" y="18916"/>
                  </a:lnTo>
                  <a:lnTo>
                    <a:pt x="48429" y="18160"/>
                  </a:lnTo>
                  <a:lnTo>
                    <a:pt x="52263" y="14376"/>
                  </a:lnTo>
                  <a:lnTo>
                    <a:pt x="52263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341">
              <a:extLst>
                <a:ext uri="{FF2B5EF4-FFF2-40B4-BE49-F238E27FC236}">
                  <a16:creationId xmlns:a16="http://schemas.microsoft.com/office/drawing/2014/main" id="{E400F2BA-456A-304D-737B-B525FF99A62E}"/>
                </a:ext>
              </a:extLst>
            </p:cNvPr>
            <p:cNvSpPr/>
            <p:nvPr/>
          </p:nvSpPr>
          <p:spPr>
            <a:xfrm>
              <a:off x="10704819" y="383477"/>
              <a:ext cx="24783" cy="7021"/>
            </a:xfrm>
            <a:custGeom>
              <a:avLst/>
              <a:gdLst/>
              <a:ahLst/>
              <a:cxnLst/>
              <a:rect l="l" t="t" r="r" b="b"/>
              <a:pathLst>
                <a:path w="45085" h="10794">
                  <a:moveTo>
                    <a:pt x="42375" y="0"/>
                  </a:moveTo>
                  <a:lnTo>
                    <a:pt x="2219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2219" y="10593"/>
                  </a:lnTo>
                  <a:lnTo>
                    <a:pt x="42375" y="10593"/>
                  </a:lnTo>
                  <a:lnTo>
                    <a:pt x="44595" y="8323"/>
                  </a:lnTo>
                  <a:lnTo>
                    <a:pt x="44595" y="2270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342">
              <a:extLst>
                <a:ext uri="{FF2B5EF4-FFF2-40B4-BE49-F238E27FC236}">
                  <a16:creationId xmlns:a16="http://schemas.microsoft.com/office/drawing/2014/main" id="{ED291412-D388-8697-B2E5-28A5926E8AE5}"/>
                </a:ext>
              </a:extLst>
            </p:cNvPr>
            <p:cNvSpPr/>
            <p:nvPr/>
          </p:nvSpPr>
          <p:spPr>
            <a:xfrm>
              <a:off x="10702711" y="381016"/>
              <a:ext cx="28971" cy="11977"/>
            </a:xfrm>
            <a:custGeom>
              <a:avLst/>
              <a:gdLst/>
              <a:ahLst/>
              <a:cxnLst/>
              <a:rect l="l" t="t" r="r" b="b"/>
              <a:pathLst>
                <a:path w="52704" h="18414">
                  <a:moveTo>
                    <a:pt x="48429" y="0"/>
                  </a:moveTo>
                  <a:lnTo>
                    <a:pt x="3833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3833" y="18160"/>
                  </a:lnTo>
                  <a:lnTo>
                    <a:pt x="43182" y="18160"/>
                  </a:lnTo>
                  <a:lnTo>
                    <a:pt x="43182" y="10593"/>
                  </a:lnTo>
                  <a:lnTo>
                    <a:pt x="8374" y="10593"/>
                  </a:lnTo>
                  <a:lnTo>
                    <a:pt x="7567" y="9836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52263" y="7566"/>
                  </a:lnTo>
                  <a:lnTo>
                    <a:pt x="52263" y="3783"/>
                  </a:lnTo>
                  <a:lnTo>
                    <a:pt x="48429" y="0"/>
                  </a:lnTo>
                  <a:close/>
                </a:path>
                <a:path w="52704" h="18414">
                  <a:moveTo>
                    <a:pt x="52263" y="7566"/>
                  </a:moveTo>
                  <a:lnTo>
                    <a:pt x="43889" y="7566"/>
                  </a:lnTo>
                  <a:lnTo>
                    <a:pt x="44696" y="8323"/>
                  </a:lnTo>
                  <a:lnTo>
                    <a:pt x="44696" y="9836"/>
                  </a:lnTo>
                  <a:lnTo>
                    <a:pt x="43889" y="10593"/>
                  </a:lnTo>
                  <a:lnTo>
                    <a:pt x="43182" y="10593"/>
                  </a:lnTo>
                  <a:lnTo>
                    <a:pt x="43182" y="18160"/>
                  </a:lnTo>
                  <a:lnTo>
                    <a:pt x="48429" y="18160"/>
                  </a:lnTo>
                  <a:lnTo>
                    <a:pt x="52263" y="14376"/>
                  </a:lnTo>
                  <a:lnTo>
                    <a:pt x="52263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343">
              <a:extLst>
                <a:ext uri="{FF2B5EF4-FFF2-40B4-BE49-F238E27FC236}">
                  <a16:creationId xmlns:a16="http://schemas.microsoft.com/office/drawing/2014/main" id="{66527461-B83A-BA25-5D91-810BD237BBE3}"/>
                </a:ext>
              </a:extLst>
            </p:cNvPr>
            <p:cNvSpPr/>
            <p:nvPr/>
          </p:nvSpPr>
          <p:spPr>
            <a:xfrm>
              <a:off x="10703987" y="461733"/>
              <a:ext cx="24783" cy="7434"/>
            </a:xfrm>
            <a:custGeom>
              <a:avLst/>
              <a:gdLst/>
              <a:ahLst/>
              <a:cxnLst/>
              <a:rect l="l" t="t" r="r" b="b"/>
              <a:pathLst>
                <a:path w="45085" h="11430">
                  <a:moveTo>
                    <a:pt x="42375" y="0"/>
                  </a:moveTo>
                  <a:lnTo>
                    <a:pt x="2219" y="0"/>
                  </a:lnTo>
                  <a:lnTo>
                    <a:pt x="0" y="3026"/>
                  </a:lnTo>
                  <a:lnTo>
                    <a:pt x="0" y="9080"/>
                  </a:lnTo>
                  <a:lnTo>
                    <a:pt x="2219" y="11360"/>
                  </a:lnTo>
                  <a:lnTo>
                    <a:pt x="42375" y="11360"/>
                  </a:lnTo>
                  <a:lnTo>
                    <a:pt x="44595" y="9080"/>
                  </a:lnTo>
                  <a:lnTo>
                    <a:pt x="44595" y="3026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344">
              <a:extLst>
                <a:ext uri="{FF2B5EF4-FFF2-40B4-BE49-F238E27FC236}">
                  <a16:creationId xmlns:a16="http://schemas.microsoft.com/office/drawing/2014/main" id="{29B9D615-6428-ED7E-461F-992BEBAA4866}"/>
                </a:ext>
              </a:extLst>
            </p:cNvPr>
            <p:cNvSpPr/>
            <p:nvPr/>
          </p:nvSpPr>
          <p:spPr>
            <a:xfrm>
              <a:off x="10701880" y="459272"/>
              <a:ext cx="28971" cy="12390"/>
            </a:xfrm>
            <a:custGeom>
              <a:avLst/>
              <a:gdLst/>
              <a:ahLst/>
              <a:cxnLst/>
              <a:rect l="l" t="t" r="r" b="b"/>
              <a:pathLst>
                <a:path w="52704" h="19050">
                  <a:moveTo>
                    <a:pt x="48429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86"/>
                  </a:lnTo>
                  <a:lnTo>
                    <a:pt x="3833" y="18927"/>
                  </a:lnTo>
                  <a:lnTo>
                    <a:pt x="43182" y="18927"/>
                  </a:lnTo>
                  <a:lnTo>
                    <a:pt x="43182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52263" y="7566"/>
                  </a:lnTo>
                  <a:lnTo>
                    <a:pt x="52263" y="4540"/>
                  </a:lnTo>
                  <a:lnTo>
                    <a:pt x="48429" y="0"/>
                  </a:lnTo>
                  <a:close/>
                </a:path>
                <a:path w="52704" h="19050">
                  <a:moveTo>
                    <a:pt x="52263" y="7566"/>
                  </a:moveTo>
                  <a:lnTo>
                    <a:pt x="43889" y="7566"/>
                  </a:lnTo>
                  <a:lnTo>
                    <a:pt x="44696" y="8323"/>
                  </a:lnTo>
                  <a:lnTo>
                    <a:pt x="44696" y="10593"/>
                  </a:lnTo>
                  <a:lnTo>
                    <a:pt x="43889" y="11350"/>
                  </a:lnTo>
                  <a:lnTo>
                    <a:pt x="43182" y="11350"/>
                  </a:lnTo>
                  <a:lnTo>
                    <a:pt x="43182" y="18927"/>
                  </a:lnTo>
                  <a:lnTo>
                    <a:pt x="48429" y="18927"/>
                  </a:lnTo>
                  <a:lnTo>
                    <a:pt x="52263" y="14386"/>
                  </a:lnTo>
                  <a:lnTo>
                    <a:pt x="52263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345">
              <a:extLst>
                <a:ext uri="{FF2B5EF4-FFF2-40B4-BE49-F238E27FC236}">
                  <a16:creationId xmlns:a16="http://schemas.microsoft.com/office/drawing/2014/main" id="{DE554EE7-2795-ABB1-4DC1-8B2D823695C0}"/>
                </a:ext>
              </a:extLst>
            </p:cNvPr>
            <p:cNvSpPr/>
            <p:nvPr/>
          </p:nvSpPr>
          <p:spPr>
            <a:xfrm>
              <a:off x="10703987" y="503571"/>
              <a:ext cx="24783" cy="7434"/>
            </a:xfrm>
            <a:custGeom>
              <a:avLst/>
              <a:gdLst/>
              <a:ahLst/>
              <a:cxnLst/>
              <a:rect l="l" t="t" r="r" b="b"/>
              <a:pathLst>
                <a:path w="45085" h="11430">
                  <a:moveTo>
                    <a:pt x="42375" y="0"/>
                  </a:moveTo>
                  <a:lnTo>
                    <a:pt x="2219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2219" y="11350"/>
                  </a:lnTo>
                  <a:lnTo>
                    <a:pt x="42375" y="11350"/>
                  </a:lnTo>
                  <a:lnTo>
                    <a:pt x="44595" y="8323"/>
                  </a:lnTo>
                  <a:lnTo>
                    <a:pt x="44595" y="2270"/>
                  </a:lnTo>
                  <a:lnTo>
                    <a:pt x="4237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346">
              <a:extLst>
                <a:ext uri="{FF2B5EF4-FFF2-40B4-BE49-F238E27FC236}">
                  <a16:creationId xmlns:a16="http://schemas.microsoft.com/office/drawing/2014/main" id="{BEAA78C0-02F3-3183-D846-06C7104188E4}"/>
                </a:ext>
              </a:extLst>
            </p:cNvPr>
            <p:cNvSpPr/>
            <p:nvPr/>
          </p:nvSpPr>
          <p:spPr>
            <a:xfrm>
              <a:off x="10701880" y="501111"/>
              <a:ext cx="28971" cy="12390"/>
            </a:xfrm>
            <a:custGeom>
              <a:avLst/>
              <a:gdLst/>
              <a:ahLst/>
              <a:cxnLst/>
              <a:rect l="l" t="t" r="r" b="b"/>
              <a:pathLst>
                <a:path w="52704" h="19050">
                  <a:moveTo>
                    <a:pt x="48429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833" y="18916"/>
                  </a:lnTo>
                  <a:lnTo>
                    <a:pt x="43182" y="18916"/>
                  </a:lnTo>
                  <a:lnTo>
                    <a:pt x="43182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52263" y="7566"/>
                  </a:lnTo>
                  <a:lnTo>
                    <a:pt x="52263" y="4540"/>
                  </a:lnTo>
                  <a:lnTo>
                    <a:pt x="48429" y="0"/>
                  </a:lnTo>
                  <a:close/>
                </a:path>
                <a:path w="52704" h="19050">
                  <a:moveTo>
                    <a:pt x="52263" y="7566"/>
                  </a:moveTo>
                  <a:lnTo>
                    <a:pt x="43889" y="7566"/>
                  </a:lnTo>
                  <a:lnTo>
                    <a:pt x="44696" y="8323"/>
                  </a:lnTo>
                  <a:lnTo>
                    <a:pt x="44696" y="10593"/>
                  </a:lnTo>
                  <a:lnTo>
                    <a:pt x="43889" y="11350"/>
                  </a:lnTo>
                  <a:lnTo>
                    <a:pt x="43182" y="11350"/>
                  </a:lnTo>
                  <a:lnTo>
                    <a:pt x="43182" y="18916"/>
                  </a:lnTo>
                  <a:lnTo>
                    <a:pt x="48429" y="18916"/>
                  </a:lnTo>
                  <a:lnTo>
                    <a:pt x="52263" y="14376"/>
                  </a:lnTo>
                  <a:lnTo>
                    <a:pt x="52263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347">
              <a:extLst>
                <a:ext uri="{FF2B5EF4-FFF2-40B4-BE49-F238E27FC236}">
                  <a16:creationId xmlns:a16="http://schemas.microsoft.com/office/drawing/2014/main" id="{E085382C-DF08-DB92-D91A-FE464309FE8A}"/>
                </a:ext>
              </a:extLst>
            </p:cNvPr>
            <p:cNvSpPr/>
            <p:nvPr/>
          </p:nvSpPr>
          <p:spPr>
            <a:xfrm>
              <a:off x="10650689" y="459272"/>
              <a:ext cx="17801" cy="63602"/>
            </a:xfrm>
            <a:custGeom>
              <a:avLst/>
              <a:gdLst/>
              <a:ahLst/>
              <a:cxnLst/>
              <a:rect l="l" t="t" r="r" b="b"/>
              <a:pathLst>
                <a:path w="32385" h="97789">
                  <a:moveTo>
                    <a:pt x="24315" y="0"/>
                  </a:moveTo>
                  <a:lnTo>
                    <a:pt x="6860" y="0"/>
                  </a:lnTo>
                  <a:lnTo>
                    <a:pt x="0" y="7566"/>
                  </a:lnTo>
                  <a:lnTo>
                    <a:pt x="0" y="90064"/>
                  </a:lnTo>
                  <a:lnTo>
                    <a:pt x="6860" y="97631"/>
                  </a:lnTo>
                  <a:lnTo>
                    <a:pt x="24315" y="97631"/>
                  </a:lnTo>
                  <a:lnTo>
                    <a:pt x="31882" y="90064"/>
                  </a:lnTo>
                  <a:lnTo>
                    <a:pt x="31882" y="7566"/>
                  </a:lnTo>
                  <a:lnTo>
                    <a:pt x="24315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348">
              <a:extLst>
                <a:ext uri="{FF2B5EF4-FFF2-40B4-BE49-F238E27FC236}">
                  <a16:creationId xmlns:a16="http://schemas.microsoft.com/office/drawing/2014/main" id="{E3EFBD25-9045-6D8D-52D8-75F40387BF30}"/>
                </a:ext>
              </a:extLst>
            </p:cNvPr>
            <p:cNvSpPr/>
            <p:nvPr/>
          </p:nvSpPr>
          <p:spPr>
            <a:xfrm>
              <a:off x="10648637" y="456812"/>
              <a:ext cx="21641" cy="68558"/>
            </a:xfrm>
            <a:custGeom>
              <a:avLst/>
              <a:gdLst/>
              <a:ahLst/>
              <a:cxnLst/>
              <a:rect l="l" t="t" r="r" b="b"/>
              <a:pathLst>
                <a:path w="39370" h="105410">
                  <a:moveTo>
                    <a:pt x="19674" y="0"/>
                  </a:moveTo>
                  <a:lnTo>
                    <a:pt x="11790" y="1584"/>
                  </a:lnTo>
                  <a:lnTo>
                    <a:pt x="5561" y="5865"/>
                  </a:lnTo>
                  <a:lnTo>
                    <a:pt x="1470" y="12134"/>
                  </a:lnTo>
                  <a:lnTo>
                    <a:pt x="0" y="19683"/>
                  </a:lnTo>
                  <a:lnTo>
                    <a:pt x="0" y="85514"/>
                  </a:lnTo>
                  <a:lnTo>
                    <a:pt x="1470" y="93063"/>
                  </a:lnTo>
                  <a:lnTo>
                    <a:pt x="5561" y="99333"/>
                  </a:lnTo>
                  <a:lnTo>
                    <a:pt x="11790" y="103614"/>
                  </a:lnTo>
                  <a:lnTo>
                    <a:pt x="19674" y="105198"/>
                  </a:lnTo>
                  <a:lnTo>
                    <a:pt x="27217" y="103614"/>
                  </a:lnTo>
                  <a:lnTo>
                    <a:pt x="33484" y="99333"/>
                  </a:lnTo>
                  <a:lnTo>
                    <a:pt x="34645" y="97631"/>
                  </a:lnTo>
                  <a:lnTo>
                    <a:pt x="12914" y="97631"/>
                  </a:lnTo>
                  <a:lnTo>
                    <a:pt x="7567" y="91578"/>
                  </a:lnTo>
                  <a:lnTo>
                    <a:pt x="7567" y="12863"/>
                  </a:lnTo>
                  <a:lnTo>
                    <a:pt x="12914" y="7566"/>
                  </a:lnTo>
                  <a:lnTo>
                    <a:pt x="34645" y="7566"/>
                  </a:lnTo>
                  <a:lnTo>
                    <a:pt x="33484" y="5865"/>
                  </a:lnTo>
                  <a:lnTo>
                    <a:pt x="27217" y="1584"/>
                  </a:lnTo>
                  <a:lnTo>
                    <a:pt x="19674" y="0"/>
                  </a:lnTo>
                  <a:close/>
                </a:path>
                <a:path w="39370" h="105410">
                  <a:moveTo>
                    <a:pt x="34645" y="7566"/>
                  </a:moveTo>
                  <a:lnTo>
                    <a:pt x="25728" y="7566"/>
                  </a:lnTo>
                  <a:lnTo>
                    <a:pt x="31781" y="12863"/>
                  </a:lnTo>
                  <a:lnTo>
                    <a:pt x="31781" y="91578"/>
                  </a:lnTo>
                  <a:lnTo>
                    <a:pt x="25728" y="97631"/>
                  </a:lnTo>
                  <a:lnTo>
                    <a:pt x="34645" y="97631"/>
                  </a:lnTo>
                  <a:lnTo>
                    <a:pt x="37764" y="93063"/>
                  </a:lnTo>
                  <a:lnTo>
                    <a:pt x="39348" y="85514"/>
                  </a:lnTo>
                  <a:lnTo>
                    <a:pt x="39348" y="19683"/>
                  </a:lnTo>
                  <a:lnTo>
                    <a:pt x="37764" y="12134"/>
                  </a:lnTo>
                  <a:lnTo>
                    <a:pt x="34645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349">
              <a:extLst>
                <a:ext uri="{FF2B5EF4-FFF2-40B4-BE49-F238E27FC236}">
                  <a16:creationId xmlns:a16="http://schemas.microsoft.com/office/drawing/2014/main" id="{951A4309-880A-EC03-B6E8-FD43C23B20D7}"/>
                </a:ext>
              </a:extLst>
            </p:cNvPr>
            <p:cNvSpPr/>
            <p:nvPr/>
          </p:nvSpPr>
          <p:spPr>
            <a:xfrm>
              <a:off x="10647362" y="455827"/>
              <a:ext cx="23736" cy="70623"/>
            </a:xfrm>
            <a:custGeom>
              <a:avLst/>
              <a:gdLst/>
              <a:ahLst/>
              <a:cxnLst/>
              <a:rect l="l" t="t" r="r" b="b"/>
              <a:pathLst>
                <a:path w="43179" h="108585">
                  <a:moveTo>
                    <a:pt x="21994" y="0"/>
                  </a:moveTo>
                  <a:lnTo>
                    <a:pt x="13450" y="1714"/>
                  </a:lnTo>
                  <a:lnTo>
                    <a:pt x="6457" y="6338"/>
                  </a:lnTo>
                  <a:lnTo>
                    <a:pt x="1734" y="13092"/>
                  </a:lnTo>
                  <a:lnTo>
                    <a:pt x="0" y="21197"/>
                  </a:lnTo>
                  <a:lnTo>
                    <a:pt x="0" y="87028"/>
                  </a:lnTo>
                  <a:lnTo>
                    <a:pt x="1734" y="95132"/>
                  </a:lnTo>
                  <a:lnTo>
                    <a:pt x="6457" y="101886"/>
                  </a:lnTo>
                  <a:lnTo>
                    <a:pt x="13450" y="106510"/>
                  </a:lnTo>
                  <a:lnTo>
                    <a:pt x="21994" y="108225"/>
                  </a:lnTo>
                  <a:lnTo>
                    <a:pt x="30115" y="106510"/>
                  </a:lnTo>
                  <a:lnTo>
                    <a:pt x="36864" y="101886"/>
                  </a:lnTo>
                  <a:lnTo>
                    <a:pt x="40286" y="96875"/>
                  </a:lnTo>
                  <a:lnTo>
                    <a:pt x="15941" y="96875"/>
                  </a:lnTo>
                  <a:lnTo>
                    <a:pt x="11401" y="92334"/>
                  </a:lnTo>
                  <a:lnTo>
                    <a:pt x="11401" y="15890"/>
                  </a:lnTo>
                  <a:lnTo>
                    <a:pt x="15941" y="10593"/>
                  </a:lnTo>
                  <a:lnTo>
                    <a:pt x="39769" y="10593"/>
                  </a:lnTo>
                  <a:lnTo>
                    <a:pt x="36864" y="6338"/>
                  </a:lnTo>
                  <a:lnTo>
                    <a:pt x="30115" y="1714"/>
                  </a:lnTo>
                  <a:lnTo>
                    <a:pt x="21994" y="0"/>
                  </a:lnTo>
                  <a:close/>
                </a:path>
                <a:path w="43179" h="108585">
                  <a:moveTo>
                    <a:pt x="39769" y="10593"/>
                  </a:moveTo>
                  <a:lnTo>
                    <a:pt x="27342" y="10593"/>
                  </a:lnTo>
                  <a:lnTo>
                    <a:pt x="31882" y="15890"/>
                  </a:lnTo>
                  <a:lnTo>
                    <a:pt x="31882" y="92334"/>
                  </a:lnTo>
                  <a:lnTo>
                    <a:pt x="27342" y="96875"/>
                  </a:lnTo>
                  <a:lnTo>
                    <a:pt x="40286" y="96875"/>
                  </a:lnTo>
                  <a:lnTo>
                    <a:pt x="41475" y="95132"/>
                  </a:lnTo>
                  <a:lnTo>
                    <a:pt x="43182" y="87028"/>
                  </a:lnTo>
                  <a:lnTo>
                    <a:pt x="43182" y="21197"/>
                  </a:lnTo>
                  <a:lnTo>
                    <a:pt x="41475" y="13092"/>
                  </a:lnTo>
                  <a:lnTo>
                    <a:pt x="39769" y="10593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350">
              <a:extLst>
                <a:ext uri="{FF2B5EF4-FFF2-40B4-BE49-F238E27FC236}">
                  <a16:creationId xmlns:a16="http://schemas.microsoft.com/office/drawing/2014/main" id="{175EF347-5F25-B0E6-F901-7BAE2AB8F60F}"/>
                </a:ext>
              </a:extLst>
            </p:cNvPr>
            <p:cNvSpPr/>
            <p:nvPr/>
          </p:nvSpPr>
          <p:spPr>
            <a:xfrm>
              <a:off x="10645310" y="453367"/>
              <a:ext cx="27924" cy="75579"/>
            </a:xfrm>
            <a:custGeom>
              <a:avLst/>
              <a:gdLst/>
              <a:ahLst/>
              <a:cxnLst/>
              <a:rect l="l" t="t" r="r" b="b"/>
              <a:pathLst>
                <a:path w="50800" h="116205">
                  <a:moveTo>
                    <a:pt x="25728" y="0"/>
                  </a:moveTo>
                  <a:lnTo>
                    <a:pt x="15621" y="1986"/>
                  </a:lnTo>
                  <a:lnTo>
                    <a:pt x="7453" y="7378"/>
                  </a:lnTo>
                  <a:lnTo>
                    <a:pt x="1991" y="15327"/>
                  </a:lnTo>
                  <a:lnTo>
                    <a:pt x="0" y="24980"/>
                  </a:lnTo>
                  <a:lnTo>
                    <a:pt x="0" y="90811"/>
                  </a:lnTo>
                  <a:lnTo>
                    <a:pt x="1991" y="100465"/>
                  </a:lnTo>
                  <a:lnTo>
                    <a:pt x="7453" y="108413"/>
                  </a:lnTo>
                  <a:lnTo>
                    <a:pt x="15621" y="113805"/>
                  </a:lnTo>
                  <a:lnTo>
                    <a:pt x="25728" y="115792"/>
                  </a:lnTo>
                  <a:lnTo>
                    <a:pt x="25728" y="108225"/>
                  </a:lnTo>
                  <a:lnTo>
                    <a:pt x="15941" y="108225"/>
                  </a:lnTo>
                  <a:lnTo>
                    <a:pt x="7567" y="99901"/>
                  </a:lnTo>
                  <a:lnTo>
                    <a:pt x="7567" y="15133"/>
                  </a:lnTo>
                  <a:lnTo>
                    <a:pt x="15941" y="7566"/>
                  </a:lnTo>
                  <a:lnTo>
                    <a:pt x="43474" y="7566"/>
                  </a:lnTo>
                  <a:lnTo>
                    <a:pt x="43346" y="7378"/>
                  </a:lnTo>
                  <a:lnTo>
                    <a:pt x="35384" y="1986"/>
                  </a:lnTo>
                  <a:lnTo>
                    <a:pt x="25728" y="0"/>
                  </a:lnTo>
                  <a:close/>
                </a:path>
                <a:path w="50800" h="116205">
                  <a:moveTo>
                    <a:pt x="43474" y="7566"/>
                  </a:moveTo>
                  <a:lnTo>
                    <a:pt x="34808" y="7566"/>
                  </a:lnTo>
                  <a:lnTo>
                    <a:pt x="43182" y="15133"/>
                  </a:lnTo>
                  <a:lnTo>
                    <a:pt x="43182" y="99901"/>
                  </a:lnTo>
                  <a:lnTo>
                    <a:pt x="34808" y="108225"/>
                  </a:lnTo>
                  <a:lnTo>
                    <a:pt x="25728" y="108225"/>
                  </a:lnTo>
                  <a:lnTo>
                    <a:pt x="25728" y="115792"/>
                  </a:lnTo>
                  <a:lnTo>
                    <a:pt x="35384" y="113805"/>
                  </a:lnTo>
                  <a:lnTo>
                    <a:pt x="43346" y="108413"/>
                  </a:lnTo>
                  <a:lnTo>
                    <a:pt x="48755" y="100465"/>
                  </a:lnTo>
                  <a:lnTo>
                    <a:pt x="50749" y="90811"/>
                  </a:lnTo>
                  <a:lnTo>
                    <a:pt x="50749" y="24980"/>
                  </a:lnTo>
                  <a:lnTo>
                    <a:pt x="48755" y="15327"/>
                  </a:lnTo>
                  <a:lnTo>
                    <a:pt x="43474" y="7566"/>
                  </a:lnTo>
                  <a:close/>
                </a:path>
                <a:path w="50800" h="116205">
                  <a:moveTo>
                    <a:pt x="25728" y="10593"/>
                  </a:moveTo>
                  <a:lnTo>
                    <a:pt x="17454" y="10593"/>
                  </a:lnTo>
                  <a:lnTo>
                    <a:pt x="11300" y="17403"/>
                  </a:lnTo>
                  <a:lnTo>
                    <a:pt x="11300" y="98388"/>
                  </a:lnTo>
                  <a:lnTo>
                    <a:pt x="17454" y="104441"/>
                  </a:lnTo>
                  <a:lnTo>
                    <a:pt x="33295" y="104441"/>
                  </a:lnTo>
                  <a:lnTo>
                    <a:pt x="39348" y="98388"/>
                  </a:lnTo>
                  <a:lnTo>
                    <a:pt x="39348" y="96875"/>
                  </a:lnTo>
                  <a:lnTo>
                    <a:pt x="21994" y="96875"/>
                  </a:lnTo>
                  <a:lnTo>
                    <a:pt x="18968" y="93838"/>
                  </a:lnTo>
                  <a:lnTo>
                    <a:pt x="18968" y="21187"/>
                  </a:lnTo>
                  <a:lnTo>
                    <a:pt x="21994" y="18160"/>
                  </a:lnTo>
                  <a:lnTo>
                    <a:pt x="25728" y="18160"/>
                  </a:lnTo>
                  <a:lnTo>
                    <a:pt x="25728" y="10593"/>
                  </a:lnTo>
                  <a:close/>
                </a:path>
                <a:path w="50800" h="116205">
                  <a:moveTo>
                    <a:pt x="33295" y="10593"/>
                  </a:moveTo>
                  <a:lnTo>
                    <a:pt x="25728" y="10593"/>
                  </a:lnTo>
                  <a:lnTo>
                    <a:pt x="25728" y="18160"/>
                  </a:lnTo>
                  <a:lnTo>
                    <a:pt x="28754" y="18160"/>
                  </a:lnTo>
                  <a:lnTo>
                    <a:pt x="31781" y="21187"/>
                  </a:lnTo>
                  <a:lnTo>
                    <a:pt x="31781" y="93838"/>
                  </a:lnTo>
                  <a:lnTo>
                    <a:pt x="28754" y="96875"/>
                  </a:lnTo>
                  <a:lnTo>
                    <a:pt x="39348" y="96875"/>
                  </a:lnTo>
                  <a:lnTo>
                    <a:pt x="39348" y="17403"/>
                  </a:lnTo>
                  <a:lnTo>
                    <a:pt x="33295" y="105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351">
              <a:extLst>
                <a:ext uri="{FF2B5EF4-FFF2-40B4-BE49-F238E27FC236}">
                  <a16:creationId xmlns:a16="http://schemas.microsoft.com/office/drawing/2014/main" id="{6AD46539-5509-DE82-9F68-AA86BC0D87A2}"/>
                </a:ext>
              </a:extLst>
            </p:cNvPr>
            <p:cNvSpPr/>
            <p:nvPr/>
          </p:nvSpPr>
          <p:spPr>
            <a:xfrm>
              <a:off x="10567094" y="491019"/>
              <a:ext cx="83423" cy="0"/>
            </a:xfrm>
            <a:custGeom>
              <a:avLst/>
              <a:gdLst/>
              <a:ahLst/>
              <a:cxnLst/>
              <a:rect l="l" t="t" r="r" b="b"/>
              <a:pathLst>
                <a:path w="151764">
                  <a:moveTo>
                    <a:pt x="0" y="0"/>
                  </a:moveTo>
                  <a:lnTo>
                    <a:pt x="151371" y="0"/>
                  </a:lnTo>
                </a:path>
              </a:pathLst>
            </a:custGeom>
            <a:ln w="70381">
              <a:solidFill>
                <a:srgbClr val="FDFDF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352">
              <a:extLst>
                <a:ext uri="{FF2B5EF4-FFF2-40B4-BE49-F238E27FC236}">
                  <a16:creationId xmlns:a16="http://schemas.microsoft.com/office/drawing/2014/main" id="{43CA25A4-69DD-A6E6-F19F-D507634C15B9}"/>
                </a:ext>
              </a:extLst>
            </p:cNvPr>
            <p:cNvSpPr/>
            <p:nvPr/>
          </p:nvSpPr>
          <p:spPr>
            <a:xfrm>
              <a:off x="10565014" y="511664"/>
              <a:ext cx="2094" cy="4956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0" y="7619"/>
                  </a:moveTo>
                  <a:lnTo>
                    <a:pt x="3783" y="761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353">
              <a:extLst>
                <a:ext uri="{FF2B5EF4-FFF2-40B4-BE49-F238E27FC236}">
                  <a16:creationId xmlns:a16="http://schemas.microsoft.com/office/drawing/2014/main" id="{F13F20EE-40AA-B949-1DD1-CD6863CE7933}"/>
                </a:ext>
              </a:extLst>
            </p:cNvPr>
            <p:cNvSpPr/>
            <p:nvPr/>
          </p:nvSpPr>
          <p:spPr>
            <a:xfrm>
              <a:off x="10565014" y="470365"/>
              <a:ext cx="4189" cy="41300"/>
            </a:xfrm>
            <a:custGeom>
              <a:avLst/>
              <a:gdLst/>
              <a:ahLst/>
              <a:cxnLst/>
              <a:rect l="l" t="t" r="r" b="b"/>
              <a:pathLst>
                <a:path w="7620" h="63500">
                  <a:moveTo>
                    <a:pt x="0" y="63498"/>
                  </a:moveTo>
                  <a:lnTo>
                    <a:pt x="7567" y="6349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6349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354">
              <a:extLst>
                <a:ext uri="{FF2B5EF4-FFF2-40B4-BE49-F238E27FC236}">
                  <a16:creationId xmlns:a16="http://schemas.microsoft.com/office/drawing/2014/main" id="{3ADAFA68-5790-E8B4-1453-52A74A06571F}"/>
                </a:ext>
              </a:extLst>
            </p:cNvPr>
            <p:cNvSpPr/>
            <p:nvPr/>
          </p:nvSpPr>
          <p:spPr>
            <a:xfrm>
              <a:off x="10565014" y="467887"/>
              <a:ext cx="87612" cy="0"/>
            </a:xfrm>
            <a:custGeom>
              <a:avLst/>
              <a:gdLst/>
              <a:ahLst/>
              <a:cxnLst/>
              <a:rect l="l" t="t" r="r" b="b"/>
              <a:pathLst>
                <a:path w="159385">
                  <a:moveTo>
                    <a:pt x="0" y="0"/>
                  </a:moveTo>
                  <a:lnTo>
                    <a:pt x="158888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355">
              <a:extLst>
                <a:ext uri="{FF2B5EF4-FFF2-40B4-BE49-F238E27FC236}">
                  <a16:creationId xmlns:a16="http://schemas.microsoft.com/office/drawing/2014/main" id="{F7384449-A9DE-EA07-031D-FF8FF640A3FF}"/>
                </a:ext>
              </a:extLst>
            </p:cNvPr>
            <p:cNvSpPr/>
            <p:nvPr/>
          </p:nvSpPr>
          <p:spPr>
            <a:xfrm>
              <a:off x="10567094" y="515381"/>
              <a:ext cx="85518" cy="0"/>
            </a:xfrm>
            <a:custGeom>
              <a:avLst/>
              <a:gdLst/>
              <a:ahLst/>
              <a:cxnLst/>
              <a:rect l="l" t="t" r="r" b="b"/>
              <a:pathLst>
                <a:path w="155575">
                  <a:moveTo>
                    <a:pt x="0" y="0"/>
                  </a:moveTo>
                  <a:lnTo>
                    <a:pt x="155105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356">
              <a:extLst>
                <a:ext uri="{FF2B5EF4-FFF2-40B4-BE49-F238E27FC236}">
                  <a16:creationId xmlns:a16="http://schemas.microsoft.com/office/drawing/2014/main" id="{57AA7AE5-013F-FCE4-0B29-91EC46720453}"/>
                </a:ext>
              </a:extLst>
            </p:cNvPr>
            <p:cNvSpPr/>
            <p:nvPr/>
          </p:nvSpPr>
          <p:spPr>
            <a:xfrm>
              <a:off x="10567094" y="511664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357">
              <a:extLst>
                <a:ext uri="{FF2B5EF4-FFF2-40B4-BE49-F238E27FC236}">
                  <a16:creationId xmlns:a16="http://schemas.microsoft.com/office/drawing/2014/main" id="{AEBE1919-6111-94E3-2C9F-428CD00D3925}"/>
                </a:ext>
              </a:extLst>
            </p:cNvPr>
            <p:cNvSpPr/>
            <p:nvPr/>
          </p:nvSpPr>
          <p:spPr>
            <a:xfrm>
              <a:off x="10569173" y="512903"/>
              <a:ext cx="83423" cy="0"/>
            </a:xfrm>
            <a:custGeom>
              <a:avLst/>
              <a:gdLst/>
              <a:ahLst/>
              <a:cxnLst/>
              <a:rect l="l" t="t" r="r" b="b"/>
              <a:pathLst>
                <a:path w="151764">
                  <a:moveTo>
                    <a:pt x="0" y="0"/>
                  </a:moveTo>
                  <a:lnTo>
                    <a:pt x="151321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358">
              <a:extLst>
                <a:ext uri="{FF2B5EF4-FFF2-40B4-BE49-F238E27FC236}">
                  <a16:creationId xmlns:a16="http://schemas.microsoft.com/office/drawing/2014/main" id="{8A5720CF-2371-DFE3-6FE1-1B0272202787}"/>
                </a:ext>
              </a:extLst>
            </p:cNvPr>
            <p:cNvSpPr/>
            <p:nvPr/>
          </p:nvSpPr>
          <p:spPr>
            <a:xfrm>
              <a:off x="10648194" y="470365"/>
              <a:ext cx="4189" cy="41300"/>
            </a:xfrm>
            <a:custGeom>
              <a:avLst/>
              <a:gdLst/>
              <a:ahLst/>
              <a:cxnLst/>
              <a:rect l="l" t="t" r="r" b="b"/>
              <a:pathLst>
                <a:path w="7620" h="63500">
                  <a:moveTo>
                    <a:pt x="0" y="63498"/>
                  </a:moveTo>
                  <a:lnTo>
                    <a:pt x="7567" y="6349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6349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359">
              <a:extLst>
                <a:ext uri="{FF2B5EF4-FFF2-40B4-BE49-F238E27FC236}">
                  <a16:creationId xmlns:a16="http://schemas.microsoft.com/office/drawing/2014/main" id="{FB82755A-8858-F0AD-A3DE-A24A160D4277}"/>
                </a:ext>
              </a:extLst>
            </p:cNvPr>
            <p:cNvSpPr/>
            <p:nvPr/>
          </p:nvSpPr>
          <p:spPr>
            <a:xfrm>
              <a:off x="10564182" y="514142"/>
              <a:ext cx="89008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915" y="0"/>
                  </a:lnTo>
                </a:path>
              </a:pathLst>
            </a:custGeom>
            <a:ln w="10159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360">
              <a:extLst>
                <a:ext uri="{FF2B5EF4-FFF2-40B4-BE49-F238E27FC236}">
                  <a16:creationId xmlns:a16="http://schemas.microsoft.com/office/drawing/2014/main" id="{4B7E90E8-55EE-DCA4-463A-3D83CA713BFF}"/>
                </a:ext>
              </a:extLst>
            </p:cNvPr>
            <p:cNvSpPr/>
            <p:nvPr/>
          </p:nvSpPr>
          <p:spPr>
            <a:xfrm>
              <a:off x="10564182" y="471191"/>
              <a:ext cx="5934" cy="39648"/>
            </a:xfrm>
            <a:custGeom>
              <a:avLst/>
              <a:gdLst/>
              <a:ahLst/>
              <a:cxnLst/>
              <a:rect l="l" t="t" r="r" b="b"/>
              <a:pathLst>
                <a:path w="10795" h="60960">
                  <a:moveTo>
                    <a:pt x="0" y="60958"/>
                  </a:moveTo>
                  <a:lnTo>
                    <a:pt x="10593" y="60958"/>
                  </a:lnTo>
                  <a:lnTo>
                    <a:pt x="10593" y="0"/>
                  </a:lnTo>
                  <a:lnTo>
                    <a:pt x="0" y="0"/>
                  </a:lnTo>
                  <a:lnTo>
                    <a:pt x="0" y="60958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361">
              <a:extLst>
                <a:ext uri="{FF2B5EF4-FFF2-40B4-BE49-F238E27FC236}">
                  <a16:creationId xmlns:a16="http://schemas.microsoft.com/office/drawing/2014/main" id="{26DFAAF5-48AF-AECB-DC21-27BB9A68F9A5}"/>
                </a:ext>
              </a:extLst>
            </p:cNvPr>
            <p:cNvSpPr/>
            <p:nvPr/>
          </p:nvSpPr>
          <p:spPr>
            <a:xfrm>
              <a:off x="10564182" y="467887"/>
              <a:ext cx="89008" cy="0"/>
            </a:xfrm>
            <a:custGeom>
              <a:avLst/>
              <a:gdLst/>
              <a:ahLst/>
              <a:cxnLst/>
              <a:rect l="l" t="t" r="r" b="b"/>
              <a:pathLst>
                <a:path w="161925">
                  <a:moveTo>
                    <a:pt x="0" y="0"/>
                  </a:moveTo>
                  <a:lnTo>
                    <a:pt x="161915" y="0"/>
                  </a:lnTo>
                </a:path>
              </a:pathLst>
            </a:custGeom>
            <a:ln w="10159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362">
              <a:extLst>
                <a:ext uri="{FF2B5EF4-FFF2-40B4-BE49-F238E27FC236}">
                  <a16:creationId xmlns:a16="http://schemas.microsoft.com/office/drawing/2014/main" id="{45C14976-7989-BD76-FA28-0B350A374C25}"/>
                </a:ext>
              </a:extLst>
            </p:cNvPr>
            <p:cNvSpPr/>
            <p:nvPr/>
          </p:nvSpPr>
          <p:spPr>
            <a:xfrm>
              <a:off x="10647362" y="471582"/>
              <a:ext cx="5934" cy="39235"/>
            </a:xfrm>
            <a:custGeom>
              <a:avLst/>
              <a:gdLst/>
              <a:ahLst/>
              <a:cxnLst/>
              <a:rect l="l" t="t" r="r" b="b"/>
              <a:pathLst>
                <a:path w="10795" h="60325">
                  <a:moveTo>
                    <a:pt x="10593" y="0"/>
                  </a:moveTo>
                  <a:lnTo>
                    <a:pt x="0" y="0"/>
                  </a:lnTo>
                  <a:lnTo>
                    <a:pt x="0" y="59777"/>
                  </a:lnTo>
                  <a:lnTo>
                    <a:pt x="10593" y="59777"/>
                  </a:lnTo>
                  <a:lnTo>
                    <a:pt x="10593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363">
              <a:extLst>
                <a:ext uri="{FF2B5EF4-FFF2-40B4-BE49-F238E27FC236}">
                  <a16:creationId xmlns:a16="http://schemas.microsoft.com/office/drawing/2014/main" id="{584FE96E-DF99-AAE1-7BE8-8D86FCF22AF0}"/>
                </a:ext>
              </a:extLst>
            </p:cNvPr>
            <p:cNvSpPr/>
            <p:nvPr/>
          </p:nvSpPr>
          <p:spPr>
            <a:xfrm>
              <a:off x="10562102" y="518685"/>
              <a:ext cx="93197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532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364">
              <a:extLst>
                <a:ext uri="{FF2B5EF4-FFF2-40B4-BE49-F238E27FC236}">
                  <a16:creationId xmlns:a16="http://schemas.microsoft.com/office/drawing/2014/main" id="{EB76632B-1888-F200-D055-F2BA9F6EF732}"/>
                </a:ext>
              </a:extLst>
            </p:cNvPr>
            <p:cNvSpPr/>
            <p:nvPr/>
          </p:nvSpPr>
          <p:spPr>
            <a:xfrm>
              <a:off x="10562102" y="516207"/>
              <a:ext cx="89357" cy="0"/>
            </a:xfrm>
            <a:custGeom>
              <a:avLst/>
              <a:gdLst/>
              <a:ahLst/>
              <a:cxnLst/>
              <a:rect l="l" t="t" r="r" b="b"/>
              <a:pathLst>
                <a:path w="162560">
                  <a:moveTo>
                    <a:pt x="0" y="0"/>
                  </a:moveTo>
                  <a:lnTo>
                    <a:pt x="161965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365">
              <a:extLst>
                <a:ext uri="{FF2B5EF4-FFF2-40B4-BE49-F238E27FC236}">
                  <a16:creationId xmlns:a16="http://schemas.microsoft.com/office/drawing/2014/main" id="{8E2FD165-9154-E582-9D75-82CFA1E04D10}"/>
                </a:ext>
              </a:extLst>
            </p:cNvPr>
            <p:cNvSpPr/>
            <p:nvPr/>
          </p:nvSpPr>
          <p:spPr>
            <a:xfrm>
              <a:off x="10562102" y="467061"/>
              <a:ext cx="4189" cy="47908"/>
            </a:xfrm>
            <a:custGeom>
              <a:avLst/>
              <a:gdLst/>
              <a:ahLst/>
              <a:cxnLst/>
              <a:rect l="l" t="t" r="r" b="b"/>
              <a:pathLst>
                <a:path w="7620" h="73660">
                  <a:moveTo>
                    <a:pt x="0" y="73658"/>
                  </a:moveTo>
                  <a:lnTo>
                    <a:pt x="7567" y="7365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7365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366">
              <a:extLst>
                <a:ext uri="{FF2B5EF4-FFF2-40B4-BE49-F238E27FC236}">
                  <a16:creationId xmlns:a16="http://schemas.microsoft.com/office/drawing/2014/main" id="{3E944AF3-59F7-75B2-5FCB-1190DE7127B6}"/>
                </a:ext>
              </a:extLst>
            </p:cNvPr>
            <p:cNvSpPr/>
            <p:nvPr/>
          </p:nvSpPr>
          <p:spPr>
            <a:xfrm>
              <a:off x="10562102" y="464583"/>
              <a:ext cx="93197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532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367">
              <a:extLst>
                <a:ext uri="{FF2B5EF4-FFF2-40B4-BE49-F238E27FC236}">
                  <a16:creationId xmlns:a16="http://schemas.microsoft.com/office/drawing/2014/main" id="{FFF21325-E4BD-128A-847C-E9BD5201A99F}"/>
                </a:ext>
              </a:extLst>
            </p:cNvPr>
            <p:cNvSpPr/>
            <p:nvPr/>
          </p:nvSpPr>
          <p:spPr>
            <a:xfrm>
              <a:off x="10651133" y="514968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33" y="3809"/>
                  </a:lnTo>
                  <a:lnTo>
                    <a:pt x="37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368">
              <a:extLst>
                <a:ext uri="{FF2B5EF4-FFF2-40B4-BE49-F238E27FC236}">
                  <a16:creationId xmlns:a16="http://schemas.microsoft.com/office/drawing/2014/main" id="{644487DA-5DBD-F277-681D-7B53AD0E1C28}"/>
                </a:ext>
              </a:extLst>
            </p:cNvPr>
            <p:cNvSpPr/>
            <p:nvPr/>
          </p:nvSpPr>
          <p:spPr>
            <a:xfrm>
              <a:off x="10651133" y="467061"/>
              <a:ext cx="4189" cy="47908"/>
            </a:xfrm>
            <a:custGeom>
              <a:avLst/>
              <a:gdLst/>
              <a:ahLst/>
              <a:cxnLst/>
              <a:rect l="l" t="t" r="r" b="b"/>
              <a:pathLst>
                <a:path w="7620" h="73660">
                  <a:moveTo>
                    <a:pt x="0" y="73658"/>
                  </a:moveTo>
                  <a:lnTo>
                    <a:pt x="7567" y="7365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7365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369">
              <a:extLst>
                <a:ext uri="{FF2B5EF4-FFF2-40B4-BE49-F238E27FC236}">
                  <a16:creationId xmlns:a16="http://schemas.microsoft.com/office/drawing/2014/main" id="{0564C794-224D-9158-D6E7-D85C189FFC3E}"/>
                </a:ext>
              </a:extLst>
            </p:cNvPr>
            <p:cNvSpPr/>
            <p:nvPr/>
          </p:nvSpPr>
          <p:spPr>
            <a:xfrm>
              <a:off x="10653185" y="514891"/>
              <a:ext cx="2443" cy="2478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3833" y="0"/>
                  </a:moveTo>
                  <a:lnTo>
                    <a:pt x="0" y="0"/>
                  </a:lnTo>
                  <a:lnTo>
                    <a:pt x="0" y="3793"/>
                  </a:lnTo>
                  <a:lnTo>
                    <a:pt x="3833" y="3793"/>
                  </a:lnTo>
                  <a:lnTo>
                    <a:pt x="383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370">
              <a:extLst>
                <a:ext uri="{FF2B5EF4-FFF2-40B4-BE49-F238E27FC236}">
                  <a16:creationId xmlns:a16="http://schemas.microsoft.com/office/drawing/2014/main" id="{B232931A-9215-CB77-87FA-D0C03085B3D6}"/>
                </a:ext>
              </a:extLst>
            </p:cNvPr>
            <p:cNvSpPr/>
            <p:nvPr/>
          </p:nvSpPr>
          <p:spPr>
            <a:xfrm>
              <a:off x="10567926" y="508360"/>
              <a:ext cx="2094" cy="4956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0" y="7619"/>
                  </a:moveTo>
                  <a:lnTo>
                    <a:pt x="3783" y="761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761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371">
              <a:extLst>
                <a:ext uri="{FF2B5EF4-FFF2-40B4-BE49-F238E27FC236}">
                  <a16:creationId xmlns:a16="http://schemas.microsoft.com/office/drawing/2014/main" id="{29CBDF57-7693-1CDF-E771-2C173E7B1476}"/>
                </a:ext>
              </a:extLst>
            </p:cNvPr>
            <p:cNvSpPr/>
            <p:nvPr/>
          </p:nvSpPr>
          <p:spPr>
            <a:xfrm>
              <a:off x="10567926" y="473669"/>
              <a:ext cx="4189" cy="34692"/>
            </a:xfrm>
            <a:custGeom>
              <a:avLst/>
              <a:gdLst/>
              <a:ahLst/>
              <a:cxnLst/>
              <a:rect l="l" t="t" r="r" b="b"/>
              <a:pathLst>
                <a:path w="7620" h="53339">
                  <a:moveTo>
                    <a:pt x="0" y="53338"/>
                  </a:moveTo>
                  <a:lnTo>
                    <a:pt x="7567" y="5333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333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372">
              <a:extLst>
                <a:ext uri="{FF2B5EF4-FFF2-40B4-BE49-F238E27FC236}">
                  <a16:creationId xmlns:a16="http://schemas.microsoft.com/office/drawing/2014/main" id="{4A68D6E8-512B-5DB9-09A5-EA24C9F18895}"/>
                </a:ext>
              </a:extLst>
            </p:cNvPr>
            <p:cNvSpPr/>
            <p:nvPr/>
          </p:nvSpPr>
          <p:spPr>
            <a:xfrm>
              <a:off x="10567926" y="471191"/>
              <a:ext cx="81678" cy="0"/>
            </a:xfrm>
            <a:custGeom>
              <a:avLst/>
              <a:gdLst/>
              <a:ahLst/>
              <a:cxnLst/>
              <a:rect l="l" t="t" r="r" b="b"/>
              <a:pathLst>
                <a:path w="148589">
                  <a:moveTo>
                    <a:pt x="0" y="0"/>
                  </a:moveTo>
                  <a:lnTo>
                    <a:pt x="148345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373">
              <a:extLst>
                <a:ext uri="{FF2B5EF4-FFF2-40B4-BE49-F238E27FC236}">
                  <a16:creationId xmlns:a16="http://schemas.microsoft.com/office/drawing/2014/main" id="{246808C5-DC55-FDA3-831A-B3844552ADAC}"/>
                </a:ext>
              </a:extLst>
            </p:cNvPr>
            <p:cNvSpPr/>
            <p:nvPr/>
          </p:nvSpPr>
          <p:spPr>
            <a:xfrm>
              <a:off x="10570006" y="512077"/>
              <a:ext cx="79584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0" y="0"/>
                  </a:moveTo>
                  <a:lnTo>
                    <a:pt x="144561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374">
              <a:extLst>
                <a:ext uri="{FF2B5EF4-FFF2-40B4-BE49-F238E27FC236}">
                  <a16:creationId xmlns:a16="http://schemas.microsoft.com/office/drawing/2014/main" id="{FD4D610E-38A7-E1BA-1D03-A08FA85A6D1A}"/>
                </a:ext>
              </a:extLst>
            </p:cNvPr>
            <p:cNvSpPr/>
            <p:nvPr/>
          </p:nvSpPr>
          <p:spPr>
            <a:xfrm>
              <a:off x="10570006" y="508360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375">
              <a:extLst>
                <a:ext uri="{FF2B5EF4-FFF2-40B4-BE49-F238E27FC236}">
                  <a16:creationId xmlns:a16="http://schemas.microsoft.com/office/drawing/2014/main" id="{F8C189C3-6689-A578-1032-D6E72BEFC174}"/>
                </a:ext>
              </a:extLst>
            </p:cNvPr>
            <p:cNvSpPr/>
            <p:nvPr/>
          </p:nvSpPr>
          <p:spPr>
            <a:xfrm>
              <a:off x="10572085" y="509599"/>
              <a:ext cx="7749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78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376">
              <a:extLst>
                <a:ext uri="{FF2B5EF4-FFF2-40B4-BE49-F238E27FC236}">
                  <a16:creationId xmlns:a16="http://schemas.microsoft.com/office/drawing/2014/main" id="{64722C1E-9496-6630-CA67-0B088585E7D7}"/>
                </a:ext>
              </a:extLst>
            </p:cNvPr>
            <p:cNvSpPr/>
            <p:nvPr/>
          </p:nvSpPr>
          <p:spPr>
            <a:xfrm>
              <a:off x="10645310" y="473669"/>
              <a:ext cx="4189" cy="34692"/>
            </a:xfrm>
            <a:custGeom>
              <a:avLst/>
              <a:gdLst/>
              <a:ahLst/>
              <a:cxnLst/>
              <a:rect l="l" t="t" r="r" b="b"/>
              <a:pathLst>
                <a:path w="7620" h="53339">
                  <a:moveTo>
                    <a:pt x="0" y="53338"/>
                  </a:moveTo>
                  <a:lnTo>
                    <a:pt x="7567" y="53338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333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377">
              <a:extLst>
                <a:ext uri="{FF2B5EF4-FFF2-40B4-BE49-F238E27FC236}">
                  <a16:creationId xmlns:a16="http://schemas.microsoft.com/office/drawing/2014/main" id="{0ADB7960-38F7-1FDD-A351-F5504361FA15}"/>
                </a:ext>
              </a:extLst>
            </p:cNvPr>
            <p:cNvSpPr/>
            <p:nvPr/>
          </p:nvSpPr>
          <p:spPr>
            <a:xfrm>
              <a:off x="10586649" y="481671"/>
              <a:ext cx="53056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122" y="0"/>
                  </a:lnTo>
                </a:path>
              </a:pathLst>
            </a:custGeom>
            <a:ln w="11350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378">
              <a:extLst>
                <a:ext uri="{FF2B5EF4-FFF2-40B4-BE49-F238E27FC236}">
                  <a16:creationId xmlns:a16="http://schemas.microsoft.com/office/drawing/2014/main" id="{C452265D-F9E8-6578-96DE-7CD121FCCEBF}"/>
                </a:ext>
              </a:extLst>
            </p:cNvPr>
            <p:cNvSpPr/>
            <p:nvPr/>
          </p:nvSpPr>
          <p:spPr>
            <a:xfrm>
              <a:off x="10584570" y="486472"/>
              <a:ext cx="57244" cy="0"/>
            </a:xfrm>
            <a:custGeom>
              <a:avLst/>
              <a:gdLst/>
              <a:ahLst/>
              <a:cxnLst/>
              <a:rect l="l" t="t" r="r" b="b"/>
              <a:pathLst>
                <a:path w="104139">
                  <a:moveTo>
                    <a:pt x="0" y="0"/>
                  </a:moveTo>
                  <a:lnTo>
                    <a:pt x="103638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379">
              <a:extLst>
                <a:ext uri="{FF2B5EF4-FFF2-40B4-BE49-F238E27FC236}">
                  <a16:creationId xmlns:a16="http://schemas.microsoft.com/office/drawing/2014/main" id="{7041F7F7-8E1D-9545-8C80-D11D1884F462}"/>
                </a:ext>
              </a:extLst>
            </p:cNvPr>
            <p:cNvSpPr/>
            <p:nvPr/>
          </p:nvSpPr>
          <p:spPr>
            <a:xfrm>
              <a:off x="10584570" y="483994"/>
              <a:ext cx="53056" cy="0"/>
            </a:xfrm>
            <a:custGeom>
              <a:avLst/>
              <a:gdLst/>
              <a:ahLst/>
              <a:cxnLst/>
              <a:rect l="l" t="t" r="r" b="b"/>
              <a:pathLst>
                <a:path w="96520">
                  <a:moveTo>
                    <a:pt x="0" y="0"/>
                  </a:moveTo>
                  <a:lnTo>
                    <a:pt x="96071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380">
              <a:extLst>
                <a:ext uri="{FF2B5EF4-FFF2-40B4-BE49-F238E27FC236}">
                  <a16:creationId xmlns:a16="http://schemas.microsoft.com/office/drawing/2014/main" id="{DB7E96B3-F4D8-56EC-DB82-F6BE5901D621}"/>
                </a:ext>
              </a:extLst>
            </p:cNvPr>
            <p:cNvSpPr/>
            <p:nvPr/>
          </p:nvSpPr>
          <p:spPr>
            <a:xfrm>
              <a:off x="10584570" y="480277"/>
              <a:ext cx="4189" cy="2478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381">
              <a:extLst>
                <a:ext uri="{FF2B5EF4-FFF2-40B4-BE49-F238E27FC236}">
                  <a16:creationId xmlns:a16="http://schemas.microsoft.com/office/drawing/2014/main" id="{6442D592-B4C5-6EDF-2E8A-9136F7F2065D}"/>
                </a:ext>
              </a:extLst>
            </p:cNvPr>
            <p:cNvSpPr/>
            <p:nvPr/>
          </p:nvSpPr>
          <p:spPr>
            <a:xfrm>
              <a:off x="10584570" y="477799"/>
              <a:ext cx="57244" cy="0"/>
            </a:xfrm>
            <a:custGeom>
              <a:avLst/>
              <a:gdLst/>
              <a:ahLst/>
              <a:cxnLst/>
              <a:rect l="l" t="t" r="r" b="b"/>
              <a:pathLst>
                <a:path w="104139">
                  <a:moveTo>
                    <a:pt x="0" y="0"/>
                  </a:moveTo>
                  <a:lnTo>
                    <a:pt x="103638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382">
              <a:extLst>
                <a:ext uri="{FF2B5EF4-FFF2-40B4-BE49-F238E27FC236}">
                  <a16:creationId xmlns:a16="http://schemas.microsoft.com/office/drawing/2014/main" id="{AE805449-CB33-0D6C-6244-618311C98FC9}"/>
                </a:ext>
              </a:extLst>
            </p:cNvPr>
            <p:cNvSpPr/>
            <p:nvPr/>
          </p:nvSpPr>
          <p:spPr>
            <a:xfrm>
              <a:off x="10637379" y="482755"/>
              <a:ext cx="2443" cy="2478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0" y="3809"/>
                  </a:moveTo>
                  <a:lnTo>
                    <a:pt x="3833" y="3809"/>
                  </a:lnTo>
                  <a:lnTo>
                    <a:pt x="38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383">
              <a:extLst>
                <a:ext uri="{FF2B5EF4-FFF2-40B4-BE49-F238E27FC236}">
                  <a16:creationId xmlns:a16="http://schemas.microsoft.com/office/drawing/2014/main" id="{FFD3CB4A-985A-DC8A-F8C1-ECC984CA7D54}"/>
                </a:ext>
              </a:extLst>
            </p:cNvPr>
            <p:cNvSpPr/>
            <p:nvPr/>
          </p:nvSpPr>
          <p:spPr>
            <a:xfrm>
              <a:off x="10637379" y="480277"/>
              <a:ext cx="4189" cy="2478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384">
              <a:extLst>
                <a:ext uri="{FF2B5EF4-FFF2-40B4-BE49-F238E27FC236}">
                  <a16:creationId xmlns:a16="http://schemas.microsoft.com/office/drawing/2014/main" id="{1EE0F720-B4B1-0CCE-6CCC-0A939E026AC4}"/>
                </a:ext>
              </a:extLst>
            </p:cNvPr>
            <p:cNvSpPr/>
            <p:nvPr/>
          </p:nvSpPr>
          <p:spPr>
            <a:xfrm>
              <a:off x="10639486" y="482902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3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33" y="3783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385">
              <a:extLst>
                <a:ext uri="{FF2B5EF4-FFF2-40B4-BE49-F238E27FC236}">
                  <a16:creationId xmlns:a16="http://schemas.microsoft.com/office/drawing/2014/main" id="{AD4361B9-710C-AD71-41EA-D3F2B2812106}"/>
                </a:ext>
              </a:extLst>
            </p:cNvPr>
            <p:cNvSpPr/>
            <p:nvPr/>
          </p:nvSpPr>
          <p:spPr>
            <a:xfrm>
              <a:off x="10487635" y="467639"/>
              <a:ext cx="79235" cy="131334"/>
            </a:xfrm>
            <a:custGeom>
              <a:avLst/>
              <a:gdLst/>
              <a:ahLst/>
              <a:cxnLst/>
              <a:rect l="l" t="t" r="r" b="b"/>
              <a:pathLst>
                <a:path w="144145" h="201930">
                  <a:moveTo>
                    <a:pt x="143794" y="0"/>
                  </a:moveTo>
                  <a:lnTo>
                    <a:pt x="107472" y="0"/>
                  </a:lnTo>
                  <a:lnTo>
                    <a:pt x="65775" y="8502"/>
                  </a:lnTo>
                  <a:lnTo>
                    <a:pt x="31598" y="31692"/>
                  </a:lnTo>
                  <a:lnTo>
                    <a:pt x="8491" y="66092"/>
                  </a:lnTo>
                  <a:lnTo>
                    <a:pt x="0" y="108225"/>
                  </a:lnTo>
                  <a:lnTo>
                    <a:pt x="0" y="201306"/>
                  </a:lnTo>
                  <a:lnTo>
                    <a:pt x="71897" y="201306"/>
                  </a:lnTo>
                  <a:lnTo>
                    <a:pt x="71897" y="108225"/>
                  </a:lnTo>
                  <a:lnTo>
                    <a:pt x="74687" y="94248"/>
                  </a:lnTo>
                  <a:lnTo>
                    <a:pt x="82303" y="82682"/>
                  </a:lnTo>
                  <a:lnTo>
                    <a:pt x="93609" y="74804"/>
                  </a:lnTo>
                  <a:lnTo>
                    <a:pt x="107472" y="71894"/>
                  </a:lnTo>
                  <a:lnTo>
                    <a:pt x="143794" y="71894"/>
                  </a:lnTo>
                  <a:lnTo>
                    <a:pt x="143794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386">
              <a:extLst>
                <a:ext uri="{FF2B5EF4-FFF2-40B4-BE49-F238E27FC236}">
                  <a16:creationId xmlns:a16="http://schemas.microsoft.com/office/drawing/2014/main" id="{FC55E4E9-6284-CC45-F310-9EE4751CF89D}"/>
                </a:ext>
              </a:extLst>
            </p:cNvPr>
            <p:cNvSpPr/>
            <p:nvPr/>
          </p:nvSpPr>
          <p:spPr>
            <a:xfrm>
              <a:off x="10485556" y="465179"/>
              <a:ext cx="83423" cy="135877"/>
            </a:xfrm>
            <a:custGeom>
              <a:avLst/>
              <a:gdLst/>
              <a:ahLst/>
              <a:cxnLst/>
              <a:rect l="l" t="t" r="r" b="b"/>
              <a:pathLst>
                <a:path w="151764" h="208914">
                  <a:moveTo>
                    <a:pt x="151361" y="0"/>
                  </a:moveTo>
                  <a:lnTo>
                    <a:pt x="111256" y="0"/>
                  </a:lnTo>
                  <a:lnTo>
                    <a:pt x="68005" y="8774"/>
                  </a:lnTo>
                  <a:lnTo>
                    <a:pt x="32635" y="32732"/>
                  </a:lnTo>
                  <a:lnTo>
                    <a:pt x="8761" y="68326"/>
                  </a:lnTo>
                  <a:lnTo>
                    <a:pt x="0" y="112008"/>
                  </a:lnTo>
                  <a:lnTo>
                    <a:pt x="0" y="208873"/>
                  </a:lnTo>
                  <a:lnTo>
                    <a:pt x="79464" y="208873"/>
                  </a:lnTo>
                  <a:lnTo>
                    <a:pt x="79464" y="201306"/>
                  </a:lnTo>
                  <a:lnTo>
                    <a:pt x="7567" y="201306"/>
                  </a:lnTo>
                  <a:lnTo>
                    <a:pt x="7567" y="112008"/>
                  </a:lnTo>
                  <a:lnTo>
                    <a:pt x="15607" y="71615"/>
                  </a:lnTo>
                  <a:lnTo>
                    <a:pt x="37835" y="38600"/>
                  </a:lnTo>
                  <a:lnTo>
                    <a:pt x="70856" y="15994"/>
                  </a:lnTo>
                  <a:lnTo>
                    <a:pt x="111256" y="7576"/>
                  </a:lnTo>
                  <a:lnTo>
                    <a:pt x="151361" y="7576"/>
                  </a:lnTo>
                  <a:lnTo>
                    <a:pt x="151361" y="0"/>
                  </a:lnTo>
                  <a:close/>
                </a:path>
                <a:path w="151764" h="208914">
                  <a:moveTo>
                    <a:pt x="151361" y="7576"/>
                  </a:moveTo>
                  <a:lnTo>
                    <a:pt x="143794" y="7576"/>
                  </a:lnTo>
                  <a:lnTo>
                    <a:pt x="143794" y="71894"/>
                  </a:lnTo>
                  <a:lnTo>
                    <a:pt x="111256" y="71894"/>
                  </a:lnTo>
                  <a:lnTo>
                    <a:pt x="95844" y="75076"/>
                  </a:lnTo>
                  <a:lnTo>
                    <a:pt x="83343" y="83722"/>
                  </a:lnTo>
                  <a:lnTo>
                    <a:pt x="74959" y="96483"/>
                  </a:lnTo>
                  <a:lnTo>
                    <a:pt x="71897" y="112008"/>
                  </a:lnTo>
                  <a:lnTo>
                    <a:pt x="71897" y="201306"/>
                  </a:lnTo>
                  <a:lnTo>
                    <a:pt x="79464" y="201306"/>
                  </a:lnTo>
                  <a:lnTo>
                    <a:pt x="79464" y="112008"/>
                  </a:lnTo>
                  <a:lnTo>
                    <a:pt x="81983" y="99263"/>
                  </a:lnTo>
                  <a:lnTo>
                    <a:pt x="88830" y="88929"/>
                  </a:lnTo>
                  <a:lnTo>
                    <a:pt x="98942" y="82001"/>
                  </a:lnTo>
                  <a:lnTo>
                    <a:pt x="111256" y="79471"/>
                  </a:lnTo>
                  <a:lnTo>
                    <a:pt x="151361" y="79471"/>
                  </a:lnTo>
                  <a:lnTo>
                    <a:pt x="151361" y="757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387">
              <a:extLst>
                <a:ext uri="{FF2B5EF4-FFF2-40B4-BE49-F238E27FC236}">
                  <a16:creationId xmlns:a16="http://schemas.microsoft.com/office/drawing/2014/main" id="{510F3CFD-4897-22AF-9F91-01F9C78CFBDC}"/>
                </a:ext>
              </a:extLst>
            </p:cNvPr>
            <p:cNvSpPr/>
            <p:nvPr/>
          </p:nvSpPr>
          <p:spPr>
            <a:xfrm>
              <a:off x="10484308" y="464194"/>
              <a:ext cx="85518" cy="137942"/>
            </a:xfrm>
            <a:custGeom>
              <a:avLst/>
              <a:gdLst/>
              <a:ahLst/>
              <a:cxnLst/>
              <a:rect l="l" t="t" r="r" b="b"/>
              <a:pathLst>
                <a:path w="155575" h="212089">
                  <a:moveTo>
                    <a:pt x="155145" y="0"/>
                  </a:moveTo>
                  <a:lnTo>
                    <a:pt x="113526" y="0"/>
                  </a:lnTo>
                  <a:lnTo>
                    <a:pt x="69602" y="8904"/>
                  </a:lnTo>
                  <a:lnTo>
                    <a:pt x="33486" y="33205"/>
                  </a:lnTo>
                  <a:lnTo>
                    <a:pt x="9009" y="69284"/>
                  </a:lnTo>
                  <a:lnTo>
                    <a:pt x="0" y="113521"/>
                  </a:lnTo>
                  <a:lnTo>
                    <a:pt x="0" y="211900"/>
                  </a:lnTo>
                  <a:lnTo>
                    <a:pt x="83248" y="211900"/>
                  </a:lnTo>
                  <a:lnTo>
                    <a:pt x="83248" y="201306"/>
                  </a:lnTo>
                  <a:lnTo>
                    <a:pt x="11350" y="201306"/>
                  </a:lnTo>
                  <a:lnTo>
                    <a:pt x="11350" y="113521"/>
                  </a:lnTo>
                  <a:lnTo>
                    <a:pt x="19439" y="73494"/>
                  </a:lnTo>
                  <a:lnTo>
                    <a:pt x="41436" y="40777"/>
                  </a:lnTo>
                  <a:lnTo>
                    <a:pt x="73933" y="18702"/>
                  </a:lnTo>
                  <a:lnTo>
                    <a:pt x="113526" y="10603"/>
                  </a:lnTo>
                  <a:lnTo>
                    <a:pt x="155145" y="10603"/>
                  </a:lnTo>
                  <a:lnTo>
                    <a:pt x="155145" y="0"/>
                  </a:lnTo>
                  <a:close/>
                </a:path>
                <a:path w="155575" h="212089">
                  <a:moveTo>
                    <a:pt x="155145" y="10603"/>
                  </a:moveTo>
                  <a:lnTo>
                    <a:pt x="144551" y="10603"/>
                  </a:lnTo>
                  <a:lnTo>
                    <a:pt x="144551" y="71894"/>
                  </a:lnTo>
                  <a:lnTo>
                    <a:pt x="113526" y="71894"/>
                  </a:lnTo>
                  <a:lnTo>
                    <a:pt x="97558" y="75206"/>
                  </a:lnTo>
                  <a:lnTo>
                    <a:pt x="84573" y="84195"/>
                  </a:lnTo>
                  <a:lnTo>
                    <a:pt x="75846" y="97440"/>
                  </a:lnTo>
                  <a:lnTo>
                    <a:pt x="72654" y="113521"/>
                  </a:lnTo>
                  <a:lnTo>
                    <a:pt x="72654" y="201306"/>
                  </a:lnTo>
                  <a:lnTo>
                    <a:pt x="83248" y="201306"/>
                  </a:lnTo>
                  <a:lnTo>
                    <a:pt x="83248" y="113521"/>
                  </a:lnTo>
                  <a:lnTo>
                    <a:pt x="85636" y="101769"/>
                  </a:lnTo>
                  <a:lnTo>
                    <a:pt x="92140" y="92145"/>
                  </a:lnTo>
                  <a:lnTo>
                    <a:pt x="101767" y="85643"/>
                  </a:lnTo>
                  <a:lnTo>
                    <a:pt x="113526" y="83254"/>
                  </a:lnTo>
                  <a:lnTo>
                    <a:pt x="155145" y="83254"/>
                  </a:lnTo>
                  <a:lnTo>
                    <a:pt x="155145" y="10603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388">
              <a:extLst>
                <a:ext uri="{FF2B5EF4-FFF2-40B4-BE49-F238E27FC236}">
                  <a16:creationId xmlns:a16="http://schemas.microsoft.com/office/drawing/2014/main" id="{D953EB25-7C98-E5FD-3D1D-38644D7EE888}"/>
                </a:ext>
              </a:extLst>
            </p:cNvPr>
            <p:cNvSpPr/>
            <p:nvPr/>
          </p:nvSpPr>
          <p:spPr>
            <a:xfrm>
              <a:off x="10482222" y="461733"/>
              <a:ext cx="89706" cy="142898"/>
            </a:xfrm>
            <a:custGeom>
              <a:avLst/>
              <a:gdLst/>
              <a:ahLst/>
              <a:cxnLst/>
              <a:rect l="l" t="t" r="r" b="b"/>
              <a:pathLst>
                <a:path w="163195" h="219710">
                  <a:moveTo>
                    <a:pt x="162722" y="0"/>
                  </a:moveTo>
                  <a:lnTo>
                    <a:pt x="117320" y="0"/>
                  </a:lnTo>
                  <a:lnTo>
                    <a:pt x="71845" y="9282"/>
                  </a:lnTo>
                  <a:lnTo>
                    <a:pt x="34532" y="34529"/>
                  </a:lnTo>
                  <a:lnTo>
                    <a:pt x="9283" y="71838"/>
                  </a:lnTo>
                  <a:lnTo>
                    <a:pt x="0" y="117305"/>
                  </a:lnTo>
                  <a:lnTo>
                    <a:pt x="0" y="219467"/>
                  </a:lnTo>
                  <a:lnTo>
                    <a:pt x="90825" y="219467"/>
                  </a:lnTo>
                  <a:lnTo>
                    <a:pt x="90825" y="215683"/>
                  </a:lnTo>
                  <a:lnTo>
                    <a:pt x="83258" y="215683"/>
                  </a:lnTo>
                  <a:lnTo>
                    <a:pt x="83258" y="211900"/>
                  </a:lnTo>
                  <a:lnTo>
                    <a:pt x="7577" y="211900"/>
                  </a:lnTo>
                  <a:lnTo>
                    <a:pt x="7577" y="117305"/>
                  </a:lnTo>
                  <a:lnTo>
                    <a:pt x="16468" y="74737"/>
                  </a:lnTo>
                  <a:lnTo>
                    <a:pt x="40115" y="40114"/>
                  </a:lnTo>
                  <a:lnTo>
                    <a:pt x="74745" y="16179"/>
                  </a:lnTo>
                  <a:lnTo>
                    <a:pt x="117320" y="7566"/>
                  </a:lnTo>
                  <a:lnTo>
                    <a:pt x="162722" y="7566"/>
                  </a:lnTo>
                  <a:lnTo>
                    <a:pt x="162722" y="0"/>
                  </a:lnTo>
                  <a:close/>
                </a:path>
                <a:path w="163195" h="219710">
                  <a:moveTo>
                    <a:pt x="162722" y="7566"/>
                  </a:moveTo>
                  <a:lnTo>
                    <a:pt x="155155" y="7566"/>
                  </a:lnTo>
                  <a:lnTo>
                    <a:pt x="155155" y="83254"/>
                  </a:lnTo>
                  <a:lnTo>
                    <a:pt x="117320" y="83254"/>
                  </a:lnTo>
                  <a:lnTo>
                    <a:pt x="104012" y="85915"/>
                  </a:lnTo>
                  <a:lnTo>
                    <a:pt x="93191" y="93186"/>
                  </a:lnTo>
                  <a:lnTo>
                    <a:pt x="85918" y="104004"/>
                  </a:lnTo>
                  <a:lnTo>
                    <a:pt x="83258" y="117305"/>
                  </a:lnTo>
                  <a:lnTo>
                    <a:pt x="83258" y="215683"/>
                  </a:lnTo>
                  <a:lnTo>
                    <a:pt x="87041" y="215683"/>
                  </a:lnTo>
                  <a:lnTo>
                    <a:pt x="87041" y="211900"/>
                  </a:lnTo>
                  <a:lnTo>
                    <a:pt x="90825" y="211900"/>
                  </a:lnTo>
                  <a:lnTo>
                    <a:pt x="90825" y="117305"/>
                  </a:lnTo>
                  <a:lnTo>
                    <a:pt x="92941" y="106782"/>
                  </a:lnTo>
                  <a:lnTo>
                    <a:pt x="98677" y="98388"/>
                  </a:lnTo>
                  <a:lnTo>
                    <a:pt x="107110" y="92831"/>
                  </a:lnTo>
                  <a:lnTo>
                    <a:pt x="117320" y="90821"/>
                  </a:lnTo>
                  <a:lnTo>
                    <a:pt x="162722" y="90821"/>
                  </a:lnTo>
                  <a:lnTo>
                    <a:pt x="162722" y="7566"/>
                  </a:lnTo>
                  <a:close/>
                </a:path>
                <a:path w="163195" h="219710">
                  <a:moveTo>
                    <a:pt x="90825" y="211900"/>
                  </a:moveTo>
                  <a:lnTo>
                    <a:pt x="87041" y="211900"/>
                  </a:lnTo>
                  <a:lnTo>
                    <a:pt x="87041" y="215683"/>
                  </a:lnTo>
                  <a:lnTo>
                    <a:pt x="90825" y="215683"/>
                  </a:lnTo>
                  <a:lnTo>
                    <a:pt x="90825" y="211900"/>
                  </a:lnTo>
                  <a:close/>
                </a:path>
                <a:path w="163195" h="219710">
                  <a:moveTo>
                    <a:pt x="152128" y="10603"/>
                  </a:moveTo>
                  <a:lnTo>
                    <a:pt x="117320" y="10603"/>
                  </a:lnTo>
                  <a:lnTo>
                    <a:pt x="76178" y="18974"/>
                  </a:lnTo>
                  <a:lnTo>
                    <a:pt x="42486" y="41817"/>
                  </a:lnTo>
                  <a:lnTo>
                    <a:pt x="19721" y="75729"/>
                  </a:lnTo>
                  <a:lnTo>
                    <a:pt x="11360" y="117305"/>
                  </a:lnTo>
                  <a:lnTo>
                    <a:pt x="11360" y="208873"/>
                  </a:lnTo>
                  <a:lnTo>
                    <a:pt x="15144" y="208873"/>
                  </a:lnTo>
                  <a:lnTo>
                    <a:pt x="15144" y="201306"/>
                  </a:lnTo>
                  <a:lnTo>
                    <a:pt x="18927" y="201306"/>
                  </a:lnTo>
                  <a:lnTo>
                    <a:pt x="18927" y="117305"/>
                  </a:lnTo>
                  <a:lnTo>
                    <a:pt x="20866" y="97381"/>
                  </a:lnTo>
                  <a:lnTo>
                    <a:pt x="35528" y="62071"/>
                  </a:lnTo>
                  <a:lnTo>
                    <a:pt x="79096" y="26115"/>
                  </a:lnTo>
                  <a:lnTo>
                    <a:pt x="117320" y="18170"/>
                  </a:lnTo>
                  <a:lnTo>
                    <a:pt x="152128" y="18170"/>
                  </a:lnTo>
                  <a:lnTo>
                    <a:pt x="152128" y="10603"/>
                  </a:lnTo>
                  <a:close/>
                </a:path>
                <a:path w="163195" h="219710">
                  <a:moveTo>
                    <a:pt x="18927" y="201306"/>
                  </a:moveTo>
                  <a:lnTo>
                    <a:pt x="15144" y="201306"/>
                  </a:lnTo>
                  <a:lnTo>
                    <a:pt x="15144" y="208873"/>
                  </a:lnTo>
                  <a:lnTo>
                    <a:pt x="80231" y="208873"/>
                  </a:lnTo>
                  <a:lnTo>
                    <a:pt x="80231" y="205090"/>
                  </a:lnTo>
                  <a:lnTo>
                    <a:pt x="18927" y="205090"/>
                  </a:lnTo>
                  <a:lnTo>
                    <a:pt x="18927" y="201306"/>
                  </a:lnTo>
                  <a:close/>
                </a:path>
                <a:path w="163195" h="219710">
                  <a:moveTo>
                    <a:pt x="152128" y="18170"/>
                  </a:moveTo>
                  <a:lnTo>
                    <a:pt x="144561" y="18170"/>
                  </a:lnTo>
                  <a:lnTo>
                    <a:pt x="144561" y="71894"/>
                  </a:lnTo>
                  <a:lnTo>
                    <a:pt x="117320" y="71894"/>
                  </a:lnTo>
                  <a:lnTo>
                    <a:pt x="99803" y="75478"/>
                  </a:lnTo>
                  <a:lnTo>
                    <a:pt x="85624" y="85236"/>
                  </a:lnTo>
                  <a:lnTo>
                    <a:pt x="76128" y="99675"/>
                  </a:lnTo>
                  <a:lnTo>
                    <a:pt x="72664" y="117305"/>
                  </a:lnTo>
                  <a:lnTo>
                    <a:pt x="72664" y="201306"/>
                  </a:lnTo>
                  <a:lnTo>
                    <a:pt x="18927" y="201306"/>
                  </a:lnTo>
                  <a:lnTo>
                    <a:pt x="18927" y="205090"/>
                  </a:lnTo>
                  <a:lnTo>
                    <a:pt x="80231" y="205090"/>
                  </a:lnTo>
                  <a:lnTo>
                    <a:pt x="80231" y="117305"/>
                  </a:lnTo>
                  <a:lnTo>
                    <a:pt x="80928" y="109655"/>
                  </a:lnTo>
                  <a:lnTo>
                    <a:pt x="109983" y="80278"/>
                  </a:lnTo>
                  <a:lnTo>
                    <a:pt x="117320" y="79461"/>
                  </a:lnTo>
                  <a:lnTo>
                    <a:pt x="152128" y="79461"/>
                  </a:lnTo>
                  <a:lnTo>
                    <a:pt x="152128" y="1817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389">
              <a:extLst>
                <a:ext uri="{FF2B5EF4-FFF2-40B4-BE49-F238E27FC236}">
                  <a16:creationId xmlns:a16="http://schemas.microsoft.com/office/drawing/2014/main" id="{B49B6680-BB38-30FC-BADC-B3B7D16A33D8}"/>
                </a:ext>
              </a:extLst>
            </p:cNvPr>
            <p:cNvSpPr/>
            <p:nvPr/>
          </p:nvSpPr>
          <p:spPr>
            <a:xfrm>
              <a:off x="10500530" y="483394"/>
              <a:ext cx="45377" cy="71861"/>
            </a:xfrm>
            <a:custGeom>
              <a:avLst/>
              <a:gdLst/>
              <a:ahLst/>
              <a:cxnLst/>
              <a:rect l="l" t="t" r="r" b="b"/>
              <a:pathLst>
                <a:path w="82550" h="110489">
                  <a:moveTo>
                    <a:pt x="82501" y="0"/>
                  </a:moveTo>
                  <a:lnTo>
                    <a:pt x="34805" y="4705"/>
                  </a:lnTo>
                  <a:lnTo>
                    <a:pt x="10312" y="17783"/>
                  </a:lnTo>
                  <a:lnTo>
                    <a:pt x="1289" y="49590"/>
                  </a:lnTo>
                  <a:lnTo>
                    <a:pt x="0" y="110485"/>
                  </a:lnTo>
                  <a:lnTo>
                    <a:pt x="82501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390">
              <a:extLst>
                <a:ext uri="{FF2B5EF4-FFF2-40B4-BE49-F238E27FC236}">
                  <a16:creationId xmlns:a16="http://schemas.microsoft.com/office/drawing/2014/main" id="{FA670482-3AE0-F975-8602-A01473AEEBAD}"/>
                </a:ext>
              </a:extLst>
            </p:cNvPr>
            <p:cNvSpPr/>
            <p:nvPr/>
          </p:nvSpPr>
          <p:spPr>
            <a:xfrm>
              <a:off x="10498450" y="480933"/>
              <a:ext cx="48169" cy="74340"/>
            </a:xfrm>
            <a:custGeom>
              <a:avLst/>
              <a:gdLst/>
              <a:ahLst/>
              <a:cxnLst/>
              <a:rect l="l" t="t" r="r" b="b"/>
              <a:pathLst>
                <a:path w="87629" h="114300">
                  <a:moveTo>
                    <a:pt x="86284" y="0"/>
                  </a:moveTo>
                  <a:lnTo>
                    <a:pt x="43142" y="15890"/>
                  </a:lnTo>
                  <a:lnTo>
                    <a:pt x="13338" y="50607"/>
                  </a:lnTo>
                  <a:lnTo>
                    <a:pt x="0" y="114268"/>
                  </a:lnTo>
                  <a:lnTo>
                    <a:pt x="7567" y="114268"/>
                  </a:lnTo>
                  <a:lnTo>
                    <a:pt x="10948" y="79849"/>
                  </a:lnTo>
                  <a:lnTo>
                    <a:pt x="19864" y="54012"/>
                  </a:lnTo>
                  <a:lnTo>
                    <a:pt x="46926" y="22700"/>
                  </a:lnTo>
                  <a:lnTo>
                    <a:pt x="74924" y="9836"/>
                  </a:lnTo>
                  <a:lnTo>
                    <a:pt x="77951" y="8323"/>
                  </a:lnTo>
                  <a:lnTo>
                    <a:pt x="81734" y="8323"/>
                  </a:lnTo>
                  <a:lnTo>
                    <a:pt x="83248" y="7566"/>
                  </a:lnTo>
                  <a:lnTo>
                    <a:pt x="87041" y="7566"/>
                  </a:lnTo>
                  <a:lnTo>
                    <a:pt x="86284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391">
              <a:extLst>
                <a:ext uri="{FF2B5EF4-FFF2-40B4-BE49-F238E27FC236}">
                  <a16:creationId xmlns:a16="http://schemas.microsoft.com/office/drawing/2014/main" id="{941E8860-2ABB-5648-D81E-3F4E52BAB413}"/>
                </a:ext>
              </a:extLst>
            </p:cNvPr>
            <p:cNvSpPr/>
            <p:nvPr/>
          </p:nvSpPr>
          <p:spPr>
            <a:xfrm>
              <a:off x="10497618" y="479457"/>
              <a:ext cx="48867" cy="75991"/>
            </a:xfrm>
            <a:custGeom>
              <a:avLst/>
              <a:gdLst/>
              <a:ahLst/>
              <a:cxnLst/>
              <a:rect l="l" t="t" r="r" b="b"/>
              <a:pathLst>
                <a:path w="88900" h="116839">
                  <a:moveTo>
                    <a:pt x="87798" y="0"/>
                  </a:moveTo>
                  <a:lnTo>
                    <a:pt x="73760" y="2884"/>
                  </a:lnTo>
                  <a:lnTo>
                    <a:pt x="43615" y="17404"/>
                  </a:lnTo>
                  <a:lnTo>
                    <a:pt x="13612" y="52356"/>
                  </a:lnTo>
                  <a:lnTo>
                    <a:pt x="0" y="116538"/>
                  </a:lnTo>
                  <a:lnTo>
                    <a:pt x="10593" y="116538"/>
                  </a:lnTo>
                  <a:lnTo>
                    <a:pt x="22348" y="58280"/>
                  </a:lnTo>
                  <a:lnTo>
                    <a:pt x="48435" y="26768"/>
                  </a:lnTo>
                  <a:lnTo>
                    <a:pt x="75092" y="13845"/>
                  </a:lnTo>
                  <a:lnTo>
                    <a:pt x="88555" y="11350"/>
                  </a:lnTo>
                  <a:lnTo>
                    <a:pt x="87798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392">
              <a:extLst>
                <a:ext uri="{FF2B5EF4-FFF2-40B4-BE49-F238E27FC236}">
                  <a16:creationId xmlns:a16="http://schemas.microsoft.com/office/drawing/2014/main" id="{F029727E-829C-229C-5895-094E3A33DCEB}"/>
                </a:ext>
              </a:extLst>
            </p:cNvPr>
            <p:cNvSpPr/>
            <p:nvPr/>
          </p:nvSpPr>
          <p:spPr>
            <a:xfrm>
              <a:off x="10495539" y="476996"/>
              <a:ext cx="53056" cy="80948"/>
            </a:xfrm>
            <a:custGeom>
              <a:avLst/>
              <a:gdLst/>
              <a:ahLst/>
              <a:cxnLst/>
              <a:rect l="l" t="t" r="r" b="b"/>
              <a:pathLst>
                <a:path w="96520" h="124460">
                  <a:moveTo>
                    <a:pt x="95365" y="0"/>
                  </a:moveTo>
                  <a:lnTo>
                    <a:pt x="91581" y="0"/>
                  </a:lnTo>
                  <a:lnTo>
                    <a:pt x="86905" y="922"/>
                  </a:lnTo>
                  <a:lnTo>
                    <a:pt x="44655" y="18160"/>
                  </a:lnTo>
                  <a:lnTo>
                    <a:pt x="13811" y="54202"/>
                  </a:lnTo>
                  <a:lnTo>
                    <a:pt x="0" y="120322"/>
                  </a:lnTo>
                  <a:lnTo>
                    <a:pt x="0" y="124105"/>
                  </a:lnTo>
                  <a:lnTo>
                    <a:pt x="18161" y="124105"/>
                  </a:lnTo>
                  <a:lnTo>
                    <a:pt x="18161" y="120322"/>
                  </a:lnTo>
                  <a:lnTo>
                    <a:pt x="3783" y="120322"/>
                  </a:lnTo>
                  <a:lnTo>
                    <a:pt x="3783" y="116538"/>
                  </a:lnTo>
                  <a:lnTo>
                    <a:pt x="7953" y="116538"/>
                  </a:lnTo>
                  <a:lnTo>
                    <a:pt x="11197" y="84768"/>
                  </a:lnTo>
                  <a:lnTo>
                    <a:pt x="20716" y="57796"/>
                  </a:lnTo>
                  <a:lnTo>
                    <a:pt x="49196" y="24213"/>
                  </a:lnTo>
                  <a:lnTo>
                    <a:pt x="78707" y="10593"/>
                  </a:lnTo>
                  <a:lnTo>
                    <a:pt x="82491" y="9080"/>
                  </a:lnTo>
                  <a:lnTo>
                    <a:pt x="85518" y="9080"/>
                  </a:lnTo>
                  <a:lnTo>
                    <a:pt x="87788" y="8323"/>
                  </a:lnTo>
                  <a:lnTo>
                    <a:pt x="88058" y="8323"/>
                  </a:lnTo>
                  <a:lnTo>
                    <a:pt x="87788" y="4540"/>
                  </a:lnTo>
                  <a:lnTo>
                    <a:pt x="91581" y="3783"/>
                  </a:lnTo>
                  <a:lnTo>
                    <a:pt x="95523" y="3783"/>
                  </a:lnTo>
                  <a:lnTo>
                    <a:pt x="95365" y="0"/>
                  </a:lnTo>
                  <a:close/>
                </a:path>
                <a:path w="96520" h="124460">
                  <a:moveTo>
                    <a:pt x="7953" y="116538"/>
                  </a:moveTo>
                  <a:lnTo>
                    <a:pt x="3783" y="116538"/>
                  </a:lnTo>
                  <a:lnTo>
                    <a:pt x="3783" y="120322"/>
                  </a:lnTo>
                  <a:lnTo>
                    <a:pt x="7567" y="120322"/>
                  </a:lnTo>
                  <a:lnTo>
                    <a:pt x="7953" y="116538"/>
                  </a:lnTo>
                  <a:close/>
                </a:path>
                <a:path w="96520" h="124460">
                  <a:moveTo>
                    <a:pt x="10972" y="116538"/>
                  </a:moveTo>
                  <a:lnTo>
                    <a:pt x="7953" y="116538"/>
                  </a:lnTo>
                  <a:lnTo>
                    <a:pt x="7567" y="120322"/>
                  </a:lnTo>
                  <a:lnTo>
                    <a:pt x="10593" y="120322"/>
                  </a:lnTo>
                  <a:lnTo>
                    <a:pt x="10972" y="116538"/>
                  </a:lnTo>
                  <a:close/>
                </a:path>
                <a:path w="96520" h="124460">
                  <a:moveTo>
                    <a:pt x="88299" y="11695"/>
                  </a:moveTo>
                  <a:lnTo>
                    <a:pt x="49952" y="27240"/>
                  </a:lnTo>
                  <a:lnTo>
                    <a:pt x="22891" y="60444"/>
                  </a:lnTo>
                  <a:lnTo>
                    <a:pt x="10593" y="120322"/>
                  </a:lnTo>
                  <a:lnTo>
                    <a:pt x="14377" y="120322"/>
                  </a:lnTo>
                  <a:lnTo>
                    <a:pt x="14377" y="116538"/>
                  </a:lnTo>
                  <a:lnTo>
                    <a:pt x="18528" y="116538"/>
                  </a:lnTo>
                  <a:lnTo>
                    <a:pt x="29516" y="63755"/>
                  </a:lnTo>
                  <a:lnTo>
                    <a:pt x="54493" y="33293"/>
                  </a:lnTo>
                  <a:lnTo>
                    <a:pt x="92338" y="18916"/>
                  </a:lnTo>
                  <a:lnTo>
                    <a:pt x="96122" y="18160"/>
                  </a:lnTo>
                  <a:lnTo>
                    <a:pt x="95996" y="15133"/>
                  </a:lnTo>
                  <a:lnTo>
                    <a:pt x="88544" y="15133"/>
                  </a:lnTo>
                  <a:lnTo>
                    <a:pt x="88299" y="11695"/>
                  </a:lnTo>
                  <a:close/>
                </a:path>
                <a:path w="96520" h="124460">
                  <a:moveTo>
                    <a:pt x="18528" y="116538"/>
                  </a:moveTo>
                  <a:lnTo>
                    <a:pt x="14377" y="116538"/>
                  </a:lnTo>
                  <a:lnTo>
                    <a:pt x="14377" y="120322"/>
                  </a:lnTo>
                  <a:lnTo>
                    <a:pt x="18161" y="120322"/>
                  </a:lnTo>
                  <a:lnTo>
                    <a:pt x="18528" y="116538"/>
                  </a:lnTo>
                  <a:close/>
                </a:path>
                <a:path w="96520" h="124460">
                  <a:moveTo>
                    <a:pt x="91581" y="11350"/>
                  </a:moveTo>
                  <a:lnTo>
                    <a:pt x="88299" y="11695"/>
                  </a:lnTo>
                  <a:lnTo>
                    <a:pt x="88544" y="15133"/>
                  </a:lnTo>
                  <a:lnTo>
                    <a:pt x="92338" y="15133"/>
                  </a:lnTo>
                  <a:lnTo>
                    <a:pt x="91581" y="11350"/>
                  </a:lnTo>
                  <a:close/>
                </a:path>
                <a:path w="96520" h="124460">
                  <a:moveTo>
                    <a:pt x="95838" y="11350"/>
                  </a:moveTo>
                  <a:lnTo>
                    <a:pt x="91581" y="11350"/>
                  </a:lnTo>
                  <a:lnTo>
                    <a:pt x="92338" y="15133"/>
                  </a:lnTo>
                  <a:lnTo>
                    <a:pt x="95996" y="15133"/>
                  </a:lnTo>
                  <a:lnTo>
                    <a:pt x="95838" y="11350"/>
                  </a:lnTo>
                  <a:close/>
                </a:path>
                <a:path w="96520" h="124460">
                  <a:moveTo>
                    <a:pt x="91581" y="3783"/>
                  </a:moveTo>
                  <a:lnTo>
                    <a:pt x="87788" y="4540"/>
                  </a:lnTo>
                  <a:lnTo>
                    <a:pt x="88299" y="11695"/>
                  </a:lnTo>
                  <a:lnTo>
                    <a:pt x="91581" y="11350"/>
                  </a:lnTo>
                  <a:lnTo>
                    <a:pt x="95838" y="11350"/>
                  </a:lnTo>
                  <a:lnTo>
                    <a:pt x="95712" y="8323"/>
                  </a:lnTo>
                  <a:lnTo>
                    <a:pt x="90825" y="8323"/>
                  </a:lnTo>
                  <a:lnTo>
                    <a:pt x="91581" y="7566"/>
                  </a:lnTo>
                  <a:lnTo>
                    <a:pt x="91581" y="3783"/>
                  </a:lnTo>
                  <a:close/>
                </a:path>
                <a:path w="96520" h="124460">
                  <a:moveTo>
                    <a:pt x="95523" y="3783"/>
                  </a:moveTo>
                  <a:lnTo>
                    <a:pt x="91581" y="3783"/>
                  </a:lnTo>
                  <a:lnTo>
                    <a:pt x="91581" y="7566"/>
                  </a:lnTo>
                  <a:lnTo>
                    <a:pt x="90825" y="8323"/>
                  </a:lnTo>
                  <a:lnTo>
                    <a:pt x="95712" y="8323"/>
                  </a:lnTo>
                  <a:lnTo>
                    <a:pt x="95523" y="378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393">
              <a:extLst>
                <a:ext uri="{FF2B5EF4-FFF2-40B4-BE49-F238E27FC236}">
                  <a16:creationId xmlns:a16="http://schemas.microsoft.com/office/drawing/2014/main" id="{76C405D7-3CF9-5F4F-8806-72D02834543E}"/>
                </a:ext>
              </a:extLst>
            </p:cNvPr>
            <p:cNvSpPr/>
            <p:nvPr/>
          </p:nvSpPr>
          <p:spPr>
            <a:xfrm>
              <a:off x="10395693" y="638929"/>
              <a:ext cx="17801" cy="63189"/>
            </a:xfrm>
            <a:custGeom>
              <a:avLst/>
              <a:gdLst/>
              <a:ahLst/>
              <a:cxnLst/>
              <a:rect l="l" t="t" r="r" b="b"/>
              <a:pathLst>
                <a:path w="32385" h="97155">
                  <a:moveTo>
                    <a:pt x="24971" y="0"/>
                  </a:moveTo>
                  <a:lnTo>
                    <a:pt x="7567" y="0"/>
                  </a:lnTo>
                  <a:lnTo>
                    <a:pt x="0" y="6810"/>
                  </a:lnTo>
                  <a:lnTo>
                    <a:pt x="0" y="90054"/>
                  </a:lnTo>
                  <a:lnTo>
                    <a:pt x="7567" y="96864"/>
                  </a:lnTo>
                  <a:lnTo>
                    <a:pt x="24971" y="96864"/>
                  </a:lnTo>
                  <a:lnTo>
                    <a:pt x="31781" y="90054"/>
                  </a:lnTo>
                  <a:lnTo>
                    <a:pt x="31781" y="6810"/>
                  </a:lnTo>
                  <a:lnTo>
                    <a:pt x="24971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394">
              <a:extLst>
                <a:ext uri="{FF2B5EF4-FFF2-40B4-BE49-F238E27FC236}">
                  <a16:creationId xmlns:a16="http://schemas.microsoft.com/office/drawing/2014/main" id="{DD0DC2DD-C908-3E70-CC19-A478B8C198BF}"/>
                </a:ext>
              </a:extLst>
            </p:cNvPr>
            <p:cNvSpPr/>
            <p:nvPr/>
          </p:nvSpPr>
          <p:spPr>
            <a:xfrm>
              <a:off x="10393613" y="636469"/>
              <a:ext cx="21641" cy="68145"/>
            </a:xfrm>
            <a:custGeom>
              <a:avLst/>
              <a:gdLst/>
              <a:ahLst/>
              <a:cxnLst/>
              <a:rect l="l" t="t" r="r" b="b"/>
              <a:pathLst>
                <a:path w="39370" h="104775">
                  <a:moveTo>
                    <a:pt x="19674" y="0"/>
                  </a:moveTo>
                  <a:lnTo>
                    <a:pt x="12130" y="1584"/>
                  </a:lnTo>
                  <a:lnTo>
                    <a:pt x="5864" y="5864"/>
                  </a:lnTo>
                  <a:lnTo>
                    <a:pt x="1584" y="12130"/>
                  </a:lnTo>
                  <a:lnTo>
                    <a:pt x="0" y="19673"/>
                  </a:lnTo>
                  <a:lnTo>
                    <a:pt x="0" y="84758"/>
                  </a:lnTo>
                  <a:lnTo>
                    <a:pt x="1584" y="92620"/>
                  </a:lnTo>
                  <a:lnTo>
                    <a:pt x="5864" y="98851"/>
                  </a:lnTo>
                  <a:lnTo>
                    <a:pt x="12130" y="102953"/>
                  </a:lnTo>
                  <a:lnTo>
                    <a:pt x="19674" y="104431"/>
                  </a:lnTo>
                  <a:lnTo>
                    <a:pt x="27537" y="102953"/>
                  </a:lnTo>
                  <a:lnTo>
                    <a:pt x="33768" y="98851"/>
                  </a:lnTo>
                  <a:lnTo>
                    <a:pt x="35076" y="96864"/>
                  </a:lnTo>
                  <a:lnTo>
                    <a:pt x="12864" y="96864"/>
                  </a:lnTo>
                  <a:lnTo>
                    <a:pt x="7567" y="91568"/>
                  </a:lnTo>
                  <a:lnTo>
                    <a:pt x="7567" y="12863"/>
                  </a:lnTo>
                  <a:lnTo>
                    <a:pt x="12864" y="7566"/>
                  </a:lnTo>
                  <a:lnTo>
                    <a:pt x="34882" y="7566"/>
                  </a:lnTo>
                  <a:lnTo>
                    <a:pt x="33768" y="5864"/>
                  </a:lnTo>
                  <a:lnTo>
                    <a:pt x="27537" y="1584"/>
                  </a:lnTo>
                  <a:lnTo>
                    <a:pt x="19674" y="0"/>
                  </a:lnTo>
                  <a:close/>
                </a:path>
                <a:path w="39370" h="104775">
                  <a:moveTo>
                    <a:pt x="34882" y="7566"/>
                  </a:moveTo>
                  <a:lnTo>
                    <a:pt x="26484" y="7566"/>
                  </a:lnTo>
                  <a:lnTo>
                    <a:pt x="31781" y="12863"/>
                  </a:lnTo>
                  <a:lnTo>
                    <a:pt x="31781" y="91568"/>
                  </a:lnTo>
                  <a:lnTo>
                    <a:pt x="26484" y="96864"/>
                  </a:lnTo>
                  <a:lnTo>
                    <a:pt x="35076" y="96864"/>
                  </a:lnTo>
                  <a:lnTo>
                    <a:pt x="37870" y="92620"/>
                  </a:lnTo>
                  <a:lnTo>
                    <a:pt x="39348" y="84758"/>
                  </a:lnTo>
                  <a:lnTo>
                    <a:pt x="39348" y="19673"/>
                  </a:lnTo>
                  <a:lnTo>
                    <a:pt x="37870" y="12130"/>
                  </a:lnTo>
                  <a:lnTo>
                    <a:pt x="3488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395">
              <a:extLst>
                <a:ext uri="{FF2B5EF4-FFF2-40B4-BE49-F238E27FC236}">
                  <a16:creationId xmlns:a16="http://schemas.microsoft.com/office/drawing/2014/main" id="{BCEFF5B0-FA8E-9542-1654-9E46E692BA68}"/>
                </a:ext>
              </a:extLst>
            </p:cNvPr>
            <p:cNvSpPr/>
            <p:nvPr/>
          </p:nvSpPr>
          <p:spPr>
            <a:xfrm>
              <a:off x="10392781" y="635485"/>
              <a:ext cx="23387" cy="70623"/>
            </a:xfrm>
            <a:custGeom>
              <a:avLst/>
              <a:gdLst/>
              <a:ahLst/>
              <a:cxnLst/>
              <a:rect l="l" t="t" r="r" b="b"/>
              <a:pathLst>
                <a:path w="42545" h="108585">
                  <a:moveTo>
                    <a:pt x="21187" y="0"/>
                  </a:moveTo>
                  <a:lnTo>
                    <a:pt x="13088" y="1714"/>
                  </a:lnTo>
                  <a:lnTo>
                    <a:pt x="6337" y="6337"/>
                  </a:lnTo>
                  <a:lnTo>
                    <a:pt x="1714" y="13088"/>
                  </a:lnTo>
                  <a:lnTo>
                    <a:pt x="0" y="21187"/>
                  </a:lnTo>
                  <a:lnTo>
                    <a:pt x="0" y="86271"/>
                  </a:lnTo>
                  <a:lnTo>
                    <a:pt x="1714" y="94807"/>
                  </a:lnTo>
                  <a:lnTo>
                    <a:pt x="6337" y="101783"/>
                  </a:lnTo>
                  <a:lnTo>
                    <a:pt x="13088" y="106488"/>
                  </a:lnTo>
                  <a:lnTo>
                    <a:pt x="21187" y="108215"/>
                  </a:lnTo>
                  <a:lnTo>
                    <a:pt x="29606" y="106488"/>
                  </a:lnTo>
                  <a:lnTo>
                    <a:pt x="36322" y="101783"/>
                  </a:lnTo>
                  <a:lnTo>
                    <a:pt x="39456" y="96864"/>
                  </a:lnTo>
                  <a:lnTo>
                    <a:pt x="15890" y="96864"/>
                  </a:lnTo>
                  <a:lnTo>
                    <a:pt x="10593" y="92324"/>
                  </a:lnTo>
                  <a:lnTo>
                    <a:pt x="10593" y="15133"/>
                  </a:lnTo>
                  <a:lnTo>
                    <a:pt x="15890" y="10593"/>
                  </a:lnTo>
                  <a:lnTo>
                    <a:pt x="39124" y="10593"/>
                  </a:lnTo>
                  <a:lnTo>
                    <a:pt x="36322" y="6337"/>
                  </a:lnTo>
                  <a:lnTo>
                    <a:pt x="29606" y="1714"/>
                  </a:lnTo>
                  <a:lnTo>
                    <a:pt x="21187" y="0"/>
                  </a:lnTo>
                  <a:close/>
                </a:path>
                <a:path w="42545" h="108585">
                  <a:moveTo>
                    <a:pt x="39124" y="10593"/>
                  </a:moveTo>
                  <a:lnTo>
                    <a:pt x="27241" y="10593"/>
                  </a:lnTo>
                  <a:lnTo>
                    <a:pt x="31781" y="15133"/>
                  </a:lnTo>
                  <a:lnTo>
                    <a:pt x="31781" y="92324"/>
                  </a:lnTo>
                  <a:lnTo>
                    <a:pt x="27241" y="96864"/>
                  </a:lnTo>
                  <a:lnTo>
                    <a:pt x="39456" y="96864"/>
                  </a:lnTo>
                  <a:lnTo>
                    <a:pt x="40767" y="94807"/>
                  </a:lnTo>
                  <a:lnTo>
                    <a:pt x="42375" y="86271"/>
                  </a:lnTo>
                  <a:lnTo>
                    <a:pt x="42375" y="21187"/>
                  </a:lnTo>
                  <a:lnTo>
                    <a:pt x="40767" y="13088"/>
                  </a:lnTo>
                  <a:lnTo>
                    <a:pt x="39124" y="10593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396">
              <a:extLst>
                <a:ext uri="{FF2B5EF4-FFF2-40B4-BE49-F238E27FC236}">
                  <a16:creationId xmlns:a16="http://schemas.microsoft.com/office/drawing/2014/main" id="{653A7C7F-3E32-0366-1504-9973C89A72DE}"/>
                </a:ext>
              </a:extLst>
            </p:cNvPr>
            <p:cNvSpPr/>
            <p:nvPr/>
          </p:nvSpPr>
          <p:spPr>
            <a:xfrm>
              <a:off x="10390696" y="633024"/>
              <a:ext cx="27575" cy="75579"/>
            </a:xfrm>
            <a:custGeom>
              <a:avLst/>
              <a:gdLst/>
              <a:ahLst/>
              <a:cxnLst/>
              <a:rect l="l" t="t" r="r" b="b"/>
              <a:pathLst>
                <a:path w="50164" h="116205">
                  <a:moveTo>
                    <a:pt x="24981" y="0"/>
                  </a:moveTo>
                  <a:lnTo>
                    <a:pt x="15331" y="1986"/>
                  </a:lnTo>
                  <a:lnTo>
                    <a:pt x="7382" y="7377"/>
                  </a:lnTo>
                  <a:lnTo>
                    <a:pt x="1987" y="15322"/>
                  </a:lnTo>
                  <a:lnTo>
                    <a:pt x="0" y="24970"/>
                  </a:lnTo>
                  <a:lnTo>
                    <a:pt x="0" y="90054"/>
                  </a:lnTo>
                  <a:lnTo>
                    <a:pt x="1987" y="100141"/>
                  </a:lnTo>
                  <a:lnTo>
                    <a:pt x="7382" y="108314"/>
                  </a:lnTo>
                  <a:lnTo>
                    <a:pt x="15331" y="113792"/>
                  </a:lnTo>
                  <a:lnTo>
                    <a:pt x="24981" y="115792"/>
                  </a:lnTo>
                  <a:lnTo>
                    <a:pt x="24981" y="108215"/>
                  </a:lnTo>
                  <a:lnTo>
                    <a:pt x="15144" y="108215"/>
                  </a:lnTo>
                  <a:lnTo>
                    <a:pt x="7577" y="99891"/>
                  </a:lnTo>
                  <a:lnTo>
                    <a:pt x="7577" y="15133"/>
                  </a:lnTo>
                  <a:lnTo>
                    <a:pt x="15144" y="7566"/>
                  </a:lnTo>
                  <a:lnTo>
                    <a:pt x="42982" y="7566"/>
                  </a:lnTo>
                  <a:lnTo>
                    <a:pt x="42858" y="7377"/>
                  </a:lnTo>
                  <a:lnTo>
                    <a:pt x="34948" y="1986"/>
                  </a:lnTo>
                  <a:lnTo>
                    <a:pt x="24981" y="0"/>
                  </a:lnTo>
                  <a:close/>
                </a:path>
                <a:path w="50164" h="116205">
                  <a:moveTo>
                    <a:pt x="42982" y="7566"/>
                  </a:moveTo>
                  <a:lnTo>
                    <a:pt x="34818" y="7566"/>
                  </a:lnTo>
                  <a:lnTo>
                    <a:pt x="42385" y="15133"/>
                  </a:lnTo>
                  <a:lnTo>
                    <a:pt x="42385" y="99891"/>
                  </a:lnTo>
                  <a:lnTo>
                    <a:pt x="34818" y="108215"/>
                  </a:lnTo>
                  <a:lnTo>
                    <a:pt x="24981" y="108215"/>
                  </a:lnTo>
                  <a:lnTo>
                    <a:pt x="24981" y="115792"/>
                  </a:lnTo>
                  <a:lnTo>
                    <a:pt x="34948" y="113792"/>
                  </a:lnTo>
                  <a:lnTo>
                    <a:pt x="42858" y="108314"/>
                  </a:lnTo>
                  <a:lnTo>
                    <a:pt x="48072" y="100141"/>
                  </a:lnTo>
                  <a:lnTo>
                    <a:pt x="49952" y="90054"/>
                  </a:lnTo>
                  <a:lnTo>
                    <a:pt x="49952" y="24970"/>
                  </a:lnTo>
                  <a:lnTo>
                    <a:pt x="48072" y="15322"/>
                  </a:lnTo>
                  <a:lnTo>
                    <a:pt x="42982" y="7566"/>
                  </a:lnTo>
                  <a:close/>
                </a:path>
                <a:path w="50164" h="116205">
                  <a:moveTo>
                    <a:pt x="24981" y="10593"/>
                  </a:moveTo>
                  <a:lnTo>
                    <a:pt x="17414" y="10593"/>
                  </a:lnTo>
                  <a:lnTo>
                    <a:pt x="10604" y="17403"/>
                  </a:lnTo>
                  <a:lnTo>
                    <a:pt x="10604" y="98378"/>
                  </a:lnTo>
                  <a:lnTo>
                    <a:pt x="17414" y="104431"/>
                  </a:lnTo>
                  <a:lnTo>
                    <a:pt x="33305" y="104431"/>
                  </a:lnTo>
                  <a:lnTo>
                    <a:pt x="39358" y="98378"/>
                  </a:lnTo>
                  <a:lnTo>
                    <a:pt x="39358" y="96864"/>
                  </a:lnTo>
                  <a:lnTo>
                    <a:pt x="21197" y="96864"/>
                  </a:lnTo>
                  <a:lnTo>
                    <a:pt x="18171" y="93838"/>
                  </a:lnTo>
                  <a:lnTo>
                    <a:pt x="18171" y="21187"/>
                  </a:lnTo>
                  <a:lnTo>
                    <a:pt x="21197" y="18160"/>
                  </a:lnTo>
                  <a:lnTo>
                    <a:pt x="24981" y="18160"/>
                  </a:lnTo>
                  <a:lnTo>
                    <a:pt x="24981" y="10593"/>
                  </a:lnTo>
                  <a:close/>
                </a:path>
                <a:path w="50164" h="116205">
                  <a:moveTo>
                    <a:pt x="33305" y="10593"/>
                  </a:moveTo>
                  <a:lnTo>
                    <a:pt x="24981" y="10593"/>
                  </a:lnTo>
                  <a:lnTo>
                    <a:pt x="24981" y="18160"/>
                  </a:lnTo>
                  <a:lnTo>
                    <a:pt x="28765" y="18160"/>
                  </a:lnTo>
                  <a:lnTo>
                    <a:pt x="31791" y="21187"/>
                  </a:lnTo>
                  <a:lnTo>
                    <a:pt x="31791" y="93838"/>
                  </a:lnTo>
                  <a:lnTo>
                    <a:pt x="28765" y="96864"/>
                  </a:lnTo>
                  <a:lnTo>
                    <a:pt x="39358" y="96864"/>
                  </a:lnTo>
                  <a:lnTo>
                    <a:pt x="39358" y="17403"/>
                  </a:lnTo>
                  <a:lnTo>
                    <a:pt x="33305" y="105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397">
              <a:extLst>
                <a:ext uri="{FF2B5EF4-FFF2-40B4-BE49-F238E27FC236}">
                  <a16:creationId xmlns:a16="http://schemas.microsoft.com/office/drawing/2014/main" id="{0479F14A-CAA2-09CE-B819-A72B6406FCBC}"/>
                </a:ext>
              </a:extLst>
            </p:cNvPr>
            <p:cNvSpPr/>
            <p:nvPr/>
          </p:nvSpPr>
          <p:spPr>
            <a:xfrm>
              <a:off x="10410251" y="596599"/>
              <a:ext cx="120772" cy="105728"/>
            </a:xfrm>
            <a:custGeom>
              <a:avLst/>
              <a:gdLst/>
              <a:ahLst/>
              <a:cxnLst/>
              <a:rect l="l" t="t" r="r" b="b"/>
              <a:pathLst>
                <a:path w="219710" h="162560">
                  <a:moveTo>
                    <a:pt x="219485" y="0"/>
                  </a:moveTo>
                  <a:lnTo>
                    <a:pt x="128660" y="0"/>
                  </a:lnTo>
                  <a:lnTo>
                    <a:pt x="128660" y="44654"/>
                  </a:lnTo>
                  <a:lnTo>
                    <a:pt x="126544" y="55294"/>
                  </a:lnTo>
                  <a:lnTo>
                    <a:pt x="120809" y="63949"/>
                  </a:lnTo>
                  <a:lnTo>
                    <a:pt x="112379" y="69766"/>
                  </a:lnTo>
                  <a:lnTo>
                    <a:pt x="102175" y="71894"/>
                  </a:lnTo>
                  <a:lnTo>
                    <a:pt x="0" y="71894"/>
                  </a:lnTo>
                  <a:lnTo>
                    <a:pt x="0" y="161949"/>
                  </a:lnTo>
                  <a:lnTo>
                    <a:pt x="102175" y="161949"/>
                  </a:lnTo>
                  <a:lnTo>
                    <a:pt x="102175" y="154382"/>
                  </a:lnTo>
                  <a:lnTo>
                    <a:pt x="7567" y="154382"/>
                  </a:lnTo>
                  <a:lnTo>
                    <a:pt x="7567" y="79461"/>
                  </a:lnTo>
                  <a:lnTo>
                    <a:pt x="102175" y="79461"/>
                  </a:lnTo>
                  <a:lnTo>
                    <a:pt x="115478" y="76682"/>
                  </a:lnTo>
                  <a:lnTo>
                    <a:pt x="126300" y="69151"/>
                  </a:lnTo>
                  <a:lnTo>
                    <a:pt x="133575" y="58073"/>
                  </a:lnTo>
                  <a:lnTo>
                    <a:pt x="136237" y="44654"/>
                  </a:lnTo>
                  <a:lnTo>
                    <a:pt x="136237" y="7566"/>
                  </a:lnTo>
                  <a:lnTo>
                    <a:pt x="219485" y="7566"/>
                  </a:lnTo>
                  <a:lnTo>
                    <a:pt x="219485" y="0"/>
                  </a:lnTo>
                  <a:close/>
                </a:path>
                <a:path w="219710" h="162560">
                  <a:moveTo>
                    <a:pt x="219485" y="7566"/>
                  </a:moveTo>
                  <a:lnTo>
                    <a:pt x="211918" y="7566"/>
                  </a:lnTo>
                  <a:lnTo>
                    <a:pt x="211918" y="44654"/>
                  </a:lnTo>
                  <a:lnTo>
                    <a:pt x="209601" y="66729"/>
                  </a:lnTo>
                  <a:lnTo>
                    <a:pt x="192760" y="106060"/>
                  </a:lnTo>
                  <a:lnTo>
                    <a:pt x="163264" y="135867"/>
                  </a:lnTo>
                  <a:lnTo>
                    <a:pt x="124240" y="152183"/>
                  </a:lnTo>
                  <a:lnTo>
                    <a:pt x="102175" y="154382"/>
                  </a:lnTo>
                  <a:lnTo>
                    <a:pt x="102175" y="161949"/>
                  </a:lnTo>
                  <a:lnTo>
                    <a:pt x="147644" y="152774"/>
                  </a:lnTo>
                  <a:lnTo>
                    <a:pt x="184954" y="127708"/>
                  </a:lnTo>
                  <a:lnTo>
                    <a:pt x="210202" y="90439"/>
                  </a:lnTo>
                  <a:lnTo>
                    <a:pt x="219485" y="44654"/>
                  </a:lnTo>
                  <a:lnTo>
                    <a:pt x="219485" y="7566"/>
                  </a:lnTo>
                  <a:close/>
                </a:path>
                <a:path w="219710" h="162560">
                  <a:moveTo>
                    <a:pt x="208135" y="10593"/>
                  </a:moveTo>
                  <a:lnTo>
                    <a:pt x="140021" y="10593"/>
                  </a:lnTo>
                  <a:lnTo>
                    <a:pt x="140021" y="44654"/>
                  </a:lnTo>
                  <a:lnTo>
                    <a:pt x="139205" y="52303"/>
                  </a:lnTo>
                  <a:lnTo>
                    <a:pt x="109825" y="81672"/>
                  </a:lnTo>
                  <a:lnTo>
                    <a:pt x="102175" y="82488"/>
                  </a:lnTo>
                  <a:lnTo>
                    <a:pt x="10593" y="82488"/>
                  </a:lnTo>
                  <a:lnTo>
                    <a:pt x="10593" y="151355"/>
                  </a:lnTo>
                  <a:lnTo>
                    <a:pt x="14377" y="151355"/>
                  </a:lnTo>
                  <a:lnTo>
                    <a:pt x="14377" y="143789"/>
                  </a:lnTo>
                  <a:lnTo>
                    <a:pt x="18161" y="143789"/>
                  </a:lnTo>
                  <a:lnTo>
                    <a:pt x="18161" y="90054"/>
                  </a:lnTo>
                  <a:lnTo>
                    <a:pt x="102175" y="90054"/>
                  </a:lnTo>
                  <a:lnTo>
                    <a:pt x="119806" y="86472"/>
                  </a:lnTo>
                  <a:lnTo>
                    <a:pt x="134246" y="76718"/>
                  </a:lnTo>
                  <a:lnTo>
                    <a:pt x="144004" y="62282"/>
                  </a:lnTo>
                  <a:lnTo>
                    <a:pt x="147588" y="44654"/>
                  </a:lnTo>
                  <a:lnTo>
                    <a:pt x="147588" y="18160"/>
                  </a:lnTo>
                  <a:lnTo>
                    <a:pt x="208135" y="18160"/>
                  </a:lnTo>
                  <a:lnTo>
                    <a:pt x="208135" y="10593"/>
                  </a:lnTo>
                  <a:close/>
                </a:path>
                <a:path w="219710" h="162560">
                  <a:moveTo>
                    <a:pt x="18161" y="143789"/>
                  </a:moveTo>
                  <a:lnTo>
                    <a:pt x="14377" y="143789"/>
                  </a:lnTo>
                  <a:lnTo>
                    <a:pt x="14377" y="151355"/>
                  </a:lnTo>
                  <a:lnTo>
                    <a:pt x="102175" y="151355"/>
                  </a:lnTo>
                  <a:lnTo>
                    <a:pt x="120770" y="147572"/>
                  </a:lnTo>
                  <a:lnTo>
                    <a:pt x="18161" y="147572"/>
                  </a:lnTo>
                  <a:lnTo>
                    <a:pt x="18161" y="143789"/>
                  </a:lnTo>
                  <a:close/>
                </a:path>
                <a:path w="219710" h="162560">
                  <a:moveTo>
                    <a:pt x="208135" y="18160"/>
                  </a:moveTo>
                  <a:lnTo>
                    <a:pt x="200568" y="18160"/>
                  </a:lnTo>
                  <a:lnTo>
                    <a:pt x="200568" y="44654"/>
                  </a:lnTo>
                  <a:lnTo>
                    <a:pt x="198628" y="64577"/>
                  </a:lnTo>
                  <a:lnTo>
                    <a:pt x="183963" y="99888"/>
                  </a:lnTo>
                  <a:lnTo>
                    <a:pt x="140394" y="135844"/>
                  </a:lnTo>
                  <a:lnTo>
                    <a:pt x="102175" y="143789"/>
                  </a:lnTo>
                  <a:lnTo>
                    <a:pt x="18161" y="143789"/>
                  </a:lnTo>
                  <a:lnTo>
                    <a:pt x="18161" y="147572"/>
                  </a:lnTo>
                  <a:lnTo>
                    <a:pt x="120770" y="147572"/>
                  </a:lnTo>
                  <a:lnTo>
                    <a:pt x="143317" y="142985"/>
                  </a:lnTo>
                  <a:lnTo>
                    <a:pt x="177009" y="120141"/>
                  </a:lnTo>
                  <a:lnTo>
                    <a:pt x="199774" y="86230"/>
                  </a:lnTo>
                  <a:lnTo>
                    <a:pt x="208135" y="44654"/>
                  </a:lnTo>
                  <a:lnTo>
                    <a:pt x="208135" y="1816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398">
              <a:extLst>
                <a:ext uri="{FF2B5EF4-FFF2-40B4-BE49-F238E27FC236}">
                  <a16:creationId xmlns:a16="http://schemas.microsoft.com/office/drawing/2014/main" id="{3A979E3C-FD23-C5BD-1B08-90F86FF4D3FF}"/>
                </a:ext>
              </a:extLst>
            </p:cNvPr>
            <p:cNvSpPr/>
            <p:nvPr/>
          </p:nvSpPr>
          <p:spPr>
            <a:xfrm>
              <a:off x="10470576" y="643358"/>
              <a:ext cx="24434" cy="21062"/>
            </a:xfrm>
            <a:custGeom>
              <a:avLst/>
              <a:gdLst/>
              <a:ahLst/>
              <a:cxnLst/>
              <a:rect l="l" t="t" r="r" b="b"/>
              <a:pathLst>
                <a:path w="44450" h="32385">
                  <a:moveTo>
                    <a:pt x="43142" y="0"/>
                  </a:moveTo>
                  <a:lnTo>
                    <a:pt x="0" y="31790"/>
                  </a:lnTo>
                  <a:lnTo>
                    <a:pt x="26644" y="30868"/>
                  </a:lnTo>
                  <a:lnTo>
                    <a:pt x="40019" y="27249"/>
                  </a:lnTo>
                  <a:lnTo>
                    <a:pt x="44170" y="17953"/>
                  </a:lnTo>
                  <a:lnTo>
                    <a:pt x="43142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399">
              <a:extLst>
                <a:ext uri="{FF2B5EF4-FFF2-40B4-BE49-F238E27FC236}">
                  <a16:creationId xmlns:a16="http://schemas.microsoft.com/office/drawing/2014/main" id="{CEB7AA66-E2E2-3AC8-C469-D0C22AB6AD32}"/>
                </a:ext>
              </a:extLst>
            </p:cNvPr>
            <p:cNvSpPr/>
            <p:nvPr/>
          </p:nvSpPr>
          <p:spPr>
            <a:xfrm>
              <a:off x="10470576" y="642867"/>
              <a:ext cx="25830" cy="23954"/>
            </a:xfrm>
            <a:custGeom>
              <a:avLst/>
              <a:gdLst/>
              <a:ahLst/>
              <a:cxnLst/>
              <a:rect l="l" t="t" r="r" b="b"/>
              <a:pathLst>
                <a:path w="46989" h="36830">
                  <a:moveTo>
                    <a:pt x="46926" y="0"/>
                  </a:moveTo>
                  <a:lnTo>
                    <a:pt x="39358" y="756"/>
                  </a:lnTo>
                  <a:lnTo>
                    <a:pt x="39274" y="4540"/>
                  </a:lnTo>
                  <a:lnTo>
                    <a:pt x="38602" y="10593"/>
                  </a:lnTo>
                  <a:lnTo>
                    <a:pt x="0" y="28763"/>
                  </a:lnTo>
                  <a:lnTo>
                    <a:pt x="756" y="36330"/>
                  </a:lnTo>
                  <a:lnTo>
                    <a:pt x="40115" y="21187"/>
                  </a:lnTo>
                  <a:lnTo>
                    <a:pt x="46926" y="4540"/>
                  </a:lnTo>
                  <a:lnTo>
                    <a:pt x="46926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400">
              <a:extLst>
                <a:ext uri="{FF2B5EF4-FFF2-40B4-BE49-F238E27FC236}">
                  <a16:creationId xmlns:a16="http://schemas.microsoft.com/office/drawing/2014/main" id="{AF5A3E1A-3C35-8F7E-E169-9B10BE9B2C6B}"/>
                </a:ext>
              </a:extLst>
            </p:cNvPr>
            <p:cNvSpPr/>
            <p:nvPr/>
          </p:nvSpPr>
          <p:spPr>
            <a:xfrm>
              <a:off x="10470576" y="642867"/>
              <a:ext cx="26877" cy="24780"/>
            </a:xfrm>
            <a:custGeom>
              <a:avLst/>
              <a:gdLst/>
              <a:ahLst/>
              <a:cxnLst/>
              <a:rect l="l" t="t" r="r" b="b"/>
              <a:pathLst>
                <a:path w="48895" h="38100">
                  <a:moveTo>
                    <a:pt x="48439" y="0"/>
                  </a:moveTo>
                  <a:lnTo>
                    <a:pt x="37845" y="756"/>
                  </a:lnTo>
                  <a:lnTo>
                    <a:pt x="38602" y="9080"/>
                  </a:lnTo>
                  <a:lnTo>
                    <a:pt x="31791" y="16646"/>
                  </a:lnTo>
                  <a:lnTo>
                    <a:pt x="26398" y="21176"/>
                  </a:lnTo>
                  <a:lnTo>
                    <a:pt x="19301" y="24502"/>
                  </a:lnTo>
                  <a:lnTo>
                    <a:pt x="10500" y="26551"/>
                  </a:lnTo>
                  <a:lnTo>
                    <a:pt x="0" y="27250"/>
                  </a:lnTo>
                  <a:lnTo>
                    <a:pt x="756" y="37844"/>
                  </a:lnTo>
                  <a:lnTo>
                    <a:pt x="40115" y="23457"/>
                  </a:lnTo>
                  <a:lnTo>
                    <a:pt x="48522" y="2494"/>
                  </a:lnTo>
                  <a:lnTo>
                    <a:pt x="48439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401">
              <a:extLst>
                <a:ext uri="{FF2B5EF4-FFF2-40B4-BE49-F238E27FC236}">
                  <a16:creationId xmlns:a16="http://schemas.microsoft.com/office/drawing/2014/main" id="{3B206353-EADB-AFEC-BB59-82CA1B0B6268}"/>
                </a:ext>
              </a:extLst>
            </p:cNvPr>
            <p:cNvSpPr/>
            <p:nvPr/>
          </p:nvSpPr>
          <p:spPr>
            <a:xfrm>
              <a:off x="10468496" y="640406"/>
              <a:ext cx="31066" cy="29736"/>
            </a:xfrm>
            <a:custGeom>
              <a:avLst/>
              <a:gdLst/>
              <a:ahLst/>
              <a:cxnLst/>
              <a:rect l="l" t="t" r="r" b="b"/>
              <a:pathLst>
                <a:path w="56514" h="45719">
                  <a:moveTo>
                    <a:pt x="41629" y="4540"/>
                  </a:moveTo>
                  <a:lnTo>
                    <a:pt x="40872" y="4540"/>
                  </a:lnTo>
                  <a:lnTo>
                    <a:pt x="37845" y="5296"/>
                  </a:lnTo>
                  <a:lnTo>
                    <a:pt x="37750" y="7566"/>
                  </a:lnTo>
                  <a:lnTo>
                    <a:pt x="37088" y="12863"/>
                  </a:lnTo>
                  <a:lnTo>
                    <a:pt x="3783" y="27240"/>
                  </a:lnTo>
                  <a:lnTo>
                    <a:pt x="0" y="27240"/>
                  </a:lnTo>
                  <a:lnTo>
                    <a:pt x="756" y="45410"/>
                  </a:lnTo>
                  <a:lnTo>
                    <a:pt x="4540" y="45410"/>
                  </a:lnTo>
                  <a:lnTo>
                    <a:pt x="4540" y="37844"/>
                  </a:lnTo>
                  <a:lnTo>
                    <a:pt x="8035" y="37591"/>
                  </a:lnTo>
                  <a:lnTo>
                    <a:pt x="7837" y="34817"/>
                  </a:lnTo>
                  <a:lnTo>
                    <a:pt x="3783" y="34817"/>
                  </a:lnTo>
                  <a:lnTo>
                    <a:pt x="3783" y="31033"/>
                  </a:lnTo>
                  <a:lnTo>
                    <a:pt x="26091" y="31033"/>
                  </a:lnTo>
                  <a:lnTo>
                    <a:pt x="32204" y="28109"/>
                  </a:lnTo>
                  <a:lnTo>
                    <a:pt x="38602" y="22700"/>
                  </a:lnTo>
                  <a:lnTo>
                    <a:pt x="44655" y="15890"/>
                  </a:lnTo>
                  <a:lnTo>
                    <a:pt x="45343" y="8323"/>
                  </a:lnTo>
                  <a:lnTo>
                    <a:pt x="41629" y="8323"/>
                  </a:lnTo>
                  <a:lnTo>
                    <a:pt x="41629" y="4540"/>
                  </a:lnTo>
                  <a:close/>
                </a:path>
                <a:path w="56514" h="45719">
                  <a:moveTo>
                    <a:pt x="8035" y="37591"/>
                  </a:moveTo>
                  <a:lnTo>
                    <a:pt x="4540" y="37844"/>
                  </a:lnTo>
                  <a:lnTo>
                    <a:pt x="4540" y="45410"/>
                  </a:lnTo>
                  <a:lnTo>
                    <a:pt x="17441" y="44429"/>
                  </a:lnTo>
                  <a:lnTo>
                    <a:pt x="28481" y="41627"/>
                  </a:lnTo>
                  <a:lnTo>
                    <a:pt x="8323" y="41627"/>
                  </a:lnTo>
                  <a:lnTo>
                    <a:pt x="8035" y="37591"/>
                  </a:lnTo>
                  <a:close/>
                </a:path>
                <a:path w="56514" h="45719">
                  <a:moveTo>
                    <a:pt x="56006" y="3783"/>
                  </a:moveTo>
                  <a:lnTo>
                    <a:pt x="52222" y="3783"/>
                  </a:lnTo>
                  <a:lnTo>
                    <a:pt x="52979" y="7566"/>
                  </a:lnTo>
                  <a:lnTo>
                    <a:pt x="48439" y="7869"/>
                  </a:lnTo>
                  <a:lnTo>
                    <a:pt x="16176" y="37004"/>
                  </a:lnTo>
                  <a:lnTo>
                    <a:pt x="8035" y="37591"/>
                  </a:lnTo>
                  <a:lnTo>
                    <a:pt x="8323" y="41627"/>
                  </a:lnTo>
                  <a:lnTo>
                    <a:pt x="28481" y="41627"/>
                  </a:lnTo>
                  <a:lnTo>
                    <a:pt x="28854" y="41532"/>
                  </a:lnTo>
                  <a:lnTo>
                    <a:pt x="55758" y="9411"/>
                  </a:lnTo>
                  <a:lnTo>
                    <a:pt x="55915" y="6810"/>
                  </a:lnTo>
                  <a:lnTo>
                    <a:pt x="56006" y="3783"/>
                  </a:lnTo>
                  <a:close/>
                </a:path>
                <a:path w="56514" h="45719">
                  <a:moveTo>
                    <a:pt x="7567" y="31033"/>
                  </a:moveTo>
                  <a:lnTo>
                    <a:pt x="3783" y="31033"/>
                  </a:lnTo>
                  <a:lnTo>
                    <a:pt x="3783" y="34817"/>
                  </a:lnTo>
                  <a:lnTo>
                    <a:pt x="7818" y="34554"/>
                  </a:lnTo>
                  <a:lnTo>
                    <a:pt x="7567" y="31033"/>
                  </a:lnTo>
                  <a:close/>
                </a:path>
                <a:path w="56514" h="45719">
                  <a:moveTo>
                    <a:pt x="7818" y="34554"/>
                  </a:moveTo>
                  <a:lnTo>
                    <a:pt x="3783" y="34817"/>
                  </a:lnTo>
                  <a:lnTo>
                    <a:pt x="7837" y="34817"/>
                  </a:lnTo>
                  <a:lnTo>
                    <a:pt x="7818" y="34554"/>
                  </a:lnTo>
                  <a:close/>
                </a:path>
                <a:path w="56514" h="45719">
                  <a:moveTo>
                    <a:pt x="26091" y="31033"/>
                  </a:moveTo>
                  <a:lnTo>
                    <a:pt x="7567" y="31033"/>
                  </a:lnTo>
                  <a:lnTo>
                    <a:pt x="7818" y="34554"/>
                  </a:lnTo>
                  <a:lnTo>
                    <a:pt x="14863" y="34095"/>
                  </a:lnTo>
                  <a:lnTo>
                    <a:pt x="24314" y="31883"/>
                  </a:lnTo>
                  <a:lnTo>
                    <a:pt x="26091" y="31033"/>
                  </a:lnTo>
                  <a:close/>
                </a:path>
                <a:path w="56514" h="45719">
                  <a:moveTo>
                    <a:pt x="45412" y="4540"/>
                  </a:moveTo>
                  <a:lnTo>
                    <a:pt x="41629" y="4540"/>
                  </a:lnTo>
                  <a:lnTo>
                    <a:pt x="41629" y="8323"/>
                  </a:lnTo>
                  <a:lnTo>
                    <a:pt x="45366" y="8074"/>
                  </a:lnTo>
                  <a:lnTo>
                    <a:pt x="45412" y="4540"/>
                  </a:lnTo>
                  <a:close/>
                </a:path>
                <a:path w="56514" h="45719">
                  <a:moveTo>
                    <a:pt x="45366" y="8074"/>
                  </a:moveTo>
                  <a:lnTo>
                    <a:pt x="41629" y="8323"/>
                  </a:lnTo>
                  <a:lnTo>
                    <a:pt x="45343" y="8323"/>
                  </a:lnTo>
                  <a:lnTo>
                    <a:pt x="45366" y="8074"/>
                  </a:lnTo>
                  <a:close/>
                </a:path>
                <a:path w="56514" h="45719">
                  <a:moveTo>
                    <a:pt x="48439" y="4540"/>
                  </a:moveTo>
                  <a:lnTo>
                    <a:pt x="45412" y="4540"/>
                  </a:lnTo>
                  <a:lnTo>
                    <a:pt x="45366" y="8074"/>
                  </a:lnTo>
                  <a:lnTo>
                    <a:pt x="48439" y="7869"/>
                  </a:lnTo>
                  <a:lnTo>
                    <a:pt x="48439" y="4540"/>
                  </a:lnTo>
                  <a:close/>
                </a:path>
                <a:path w="56514" h="45719">
                  <a:moveTo>
                    <a:pt x="52222" y="3783"/>
                  </a:moveTo>
                  <a:lnTo>
                    <a:pt x="48439" y="3783"/>
                  </a:lnTo>
                  <a:lnTo>
                    <a:pt x="48439" y="7869"/>
                  </a:lnTo>
                  <a:lnTo>
                    <a:pt x="52979" y="7566"/>
                  </a:lnTo>
                  <a:lnTo>
                    <a:pt x="52222" y="3783"/>
                  </a:lnTo>
                  <a:close/>
                </a:path>
                <a:path w="56514" h="45719">
                  <a:moveTo>
                    <a:pt x="56006" y="0"/>
                  </a:moveTo>
                  <a:lnTo>
                    <a:pt x="37088" y="1513"/>
                  </a:lnTo>
                  <a:lnTo>
                    <a:pt x="37845" y="5296"/>
                  </a:lnTo>
                  <a:lnTo>
                    <a:pt x="40872" y="4540"/>
                  </a:lnTo>
                  <a:lnTo>
                    <a:pt x="48439" y="4540"/>
                  </a:lnTo>
                  <a:lnTo>
                    <a:pt x="48439" y="3783"/>
                  </a:lnTo>
                  <a:lnTo>
                    <a:pt x="56006" y="3783"/>
                  </a:lnTo>
                  <a:lnTo>
                    <a:pt x="56006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402">
              <a:extLst>
                <a:ext uri="{FF2B5EF4-FFF2-40B4-BE49-F238E27FC236}">
                  <a16:creationId xmlns:a16="http://schemas.microsoft.com/office/drawing/2014/main" id="{E3007BC2-9077-B171-35F0-4BCC5CDCF741}"/>
                </a:ext>
              </a:extLst>
            </p:cNvPr>
            <p:cNvSpPr/>
            <p:nvPr/>
          </p:nvSpPr>
          <p:spPr>
            <a:xfrm>
              <a:off x="10556695" y="456812"/>
              <a:ext cx="17801" cy="63189"/>
            </a:xfrm>
            <a:custGeom>
              <a:avLst/>
              <a:gdLst/>
              <a:ahLst/>
              <a:cxnLst/>
              <a:rect l="l" t="t" r="r" b="b"/>
              <a:pathLst>
                <a:path w="32385" h="97155">
                  <a:moveTo>
                    <a:pt x="24971" y="0"/>
                  </a:moveTo>
                  <a:lnTo>
                    <a:pt x="7567" y="0"/>
                  </a:lnTo>
                  <a:lnTo>
                    <a:pt x="0" y="6810"/>
                  </a:lnTo>
                  <a:lnTo>
                    <a:pt x="0" y="90054"/>
                  </a:lnTo>
                  <a:lnTo>
                    <a:pt x="7567" y="96875"/>
                  </a:lnTo>
                  <a:lnTo>
                    <a:pt x="24971" y="96875"/>
                  </a:lnTo>
                  <a:lnTo>
                    <a:pt x="31781" y="90054"/>
                  </a:lnTo>
                  <a:lnTo>
                    <a:pt x="31781" y="6810"/>
                  </a:lnTo>
                  <a:lnTo>
                    <a:pt x="24971" y="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403">
              <a:extLst>
                <a:ext uri="{FF2B5EF4-FFF2-40B4-BE49-F238E27FC236}">
                  <a16:creationId xmlns:a16="http://schemas.microsoft.com/office/drawing/2014/main" id="{77986E8F-71C5-4521-6FCA-379161149987}"/>
                </a:ext>
              </a:extLst>
            </p:cNvPr>
            <p:cNvSpPr/>
            <p:nvPr/>
          </p:nvSpPr>
          <p:spPr>
            <a:xfrm>
              <a:off x="10554615" y="454351"/>
              <a:ext cx="21641" cy="68145"/>
            </a:xfrm>
            <a:custGeom>
              <a:avLst/>
              <a:gdLst/>
              <a:ahLst/>
              <a:cxnLst/>
              <a:rect l="l" t="t" r="r" b="b"/>
              <a:pathLst>
                <a:path w="39370" h="104775">
                  <a:moveTo>
                    <a:pt x="19674" y="0"/>
                  </a:moveTo>
                  <a:lnTo>
                    <a:pt x="12130" y="1477"/>
                  </a:lnTo>
                  <a:lnTo>
                    <a:pt x="5864" y="5580"/>
                  </a:lnTo>
                  <a:lnTo>
                    <a:pt x="1584" y="11811"/>
                  </a:lnTo>
                  <a:lnTo>
                    <a:pt x="0" y="19673"/>
                  </a:lnTo>
                  <a:lnTo>
                    <a:pt x="0" y="84758"/>
                  </a:lnTo>
                  <a:lnTo>
                    <a:pt x="1584" y="92307"/>
                  </a:lnTo>
                  <a:lnTo>
                    <a:pt x="5864" y="98576"/>
                  </a:lnTo>
                  <a:lnTo>
                    <a:pt x="12130" y="102857"/>
                  </a:lnTo>
                  <a:lnTo>
                    <a:pt x="19674" y="104441"/>
                  </a:lnTo>
                  <a:lnTo>
                    <a:pt x="27538" y="102857"/>
                  </a:lnTo>
                  <a:lnTo>
                    <a:pt x="33773" y="98576"/>
                  </a:lnTo>
                  <a:lnTo>
                    <a:pt x="34887" y="96875"/>
                  </a:lnTo>
                  <a:lnTo>
                    <a:pt x="13620" y="96875"/>
                  </a:lnTo>
                  <a:lnTo>
                    <a:pt x="7567" y="91568"/>
                  </a:lnTo>
                  <a:lnTo>
                    <a:pt x="7567" y="12863"/>
                  </a:lnTo>
                  <a:lnTo>
                    <a:pt x="13620" y="7566"/>
                  </a:lnTo>
                  <a:lnTo>
                    <a:pt x="35082" y="7566"/>
                  </a:lnTo>
                  <a:lnTo>
                    <a:pt x="33773" y="5580"/>
                  </a:lnTo>
                  <a:lnTo>
                    <a:pt x="27538" y="1477"/>
                  </a:lnTo>
                  <a:lnTo>
                    <a:pt x="19674" y="0"/>
                  </a:lnTo>
                  <a:close/>
                </a:path>
                <a:path w="39370" h="104775">
                  <a:moveTo>
                    <a:pt x="35082" y="7566"/>
                  </a:moveTo>
                  <a:lnTo>
                    <a:pt x="26484" y="7566"/>
                  </a:lnTo>
                  <a:lnTo>
                    <a:pt x="31781" y="12863"/>
                  </a:lnTo>
                  <a:lnTo>
                    <a:pt x="31781" y="91568"/>
                  </a:lnTo>
                  <a:lnTo>
                    <a:pt x="26484" y="96875"/>
                  </a:lnTo>
                  <a:lnTo>
                    <a:pt x="34887" y="96875"/>
                  </a:lnTo>
                  <a:lnTo>
                    <a:pt x="37879" y="92307"/>
                  </a:lnTo>
                  <a:lnTo>
                    <a:pt x="39358" y="84758"/>
                  </a:lnTo>
                  <a:lnTo>
                    <a:pt x="39358" y="19673"/>
                  </a:lnTo>
                  <a:lnTo>
                    <a:pt x="37879" y="11811"/>
                  </a:lnTo>
                  <a:lnTo>
                    <a:pt x="3508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404">
              <a:extLst>
                <a:ext uri="{FF2B5EF4-FFF2-40B4-BE49-F238E27FC236}">
                  <a16:creationId xmlns:a16="http://schemas.microsoft.com/office/drawing/2014/main" id="{DE915D42-87D4-26CA-ADD1-0EEDFE682C01}"/>
                </a:ext>
              </a:extLst>
            </p:cNvPr>
            <p:cNvSpPr/>
            <p:nvPr/>
          </p:nvSpPr>
          <p:spPr>
            <a:xfrm>
              <a:off x="10553783" y="452874"/>
              <a:ext cx="23736" cy="70623"/>
            </a:xfrm>
            <a:custGeom>
              <a:avLst/>
              <a:gdLst/>
              <a:ahLst/>
              <a:cxnLst/>
              <a:rect l="l" t="t" r="r" b="b"/>
              <a:pathLst>
                <a:path w="43179" h="108585">
                  <a:moveTo>
                    <a:pt x="21187" y="0"/>
                  </a:moveTo>
                  <a:lnTo>
                    <a:pt x="13088" y="1726"/>
                  </a:lnTo>
                  <a:lnTo>
                    <a:pt x="6337" y="6431"/>
                  </a:lnTo>
                  <a:lnTo>
                    <a:pt x="1714" y="13407"/>
                  </a:lnTo>
                  <a:lnTo>
                    <a:pt x="0" y="21943"/>
                  </a:lnTo>
                  <a:lnTo>
                    <a:pt x="0" y="87028"/>
                  </a:lnTo>
                  <a:lnTo>
                    <a:pt x="1714" y="95452"/>
                  </a:lnTo>
                  <a:lnTo>
                    <a:pt x="6337" y="102170"/>
                  </a:lnTo>
                  <a:lnTo>
                    <a:pt x="13088" y="106617"/>
                  </a:lnTo>
                  <a:lnTo>
                    <a:pt x="21187" y="108225"/>
                  </a:lnTo>
                  <a:lnTo>
                    <a:pt x="29726" y="106617"/>
                  </a:lnTo>
                  <a:lnTo>
                    <a:pt x="36705" y="102170"/>
                  </a:lnTo>
                  <a:lnTo>
                    <a:pt x="39886" y="97631"/>
                  </a:lnTo>
                  <a:lnTo>
                    <a:pt x="15890" y="97631"/>
                  </a:lnTo>
                  <a:lnTo>
                    <a:pt x="11350" y="93081"/>
                  </a:lnTo>
                  <a:lnTo>
                    <a:pt x="11350" y="15890"/>
                  </a:lnTo>
                  <a:lnTo>
                    <a:pt x="15890" y="11350"/>
                  </a:lnTo>
                  <a:lnTo>
                    <a:pt x="40025" y="11350"/>
                  </a:lnTo>
                  <a:lnTo>
                    <a:pt x="36705" y="6431"/>
                  </a:lnTo>
                  <a:lnTo>
                    <a:pt x="29726" y="1726"/>
                  </a:lnTo>
                  <a:lnTo>
                    <a:pt x="21187" y="0"/>
                  </a:lnTo>
                  <a:close/>
                </a:path>
                <a:path w="43179" h="108585">
                  <a:moveTo>
                    <a:pt x="40025" y="11350"/>
                  </a:moveTo>
                  <a:lnTo>
                    <a:pt x="27241" y="11350"/>
                  </a:lnTo>
                  <a:lnTo>
                    <a:pt x="31781" y="15890"/>
                  </a:lnTo>
                  <a:lnTo>
                    <a:pt x="31781" y="93081"/>
                  </a:lnTo>
                  <a:lnTo>
                    <a:pt x="27241" y="97631"/>
                  </a:lnTo>
                  <a:lnTo>
                    <a:pt x="39886" y="97631"/>
                  </a:lnTo>
                  <a:lnTo>
                    <a:pt x="41414" y="95452"/>
                  </a:lnTo>
                  <a:lnTo>
                    <a:pt x="43142" y="87028"/>
                  </a:lnTo>
                  <a:lnTo>
                    <a:pt x="43142" y="21943"/>
                  </a:lnTo>
                  <a:lnTo>
                    <a:pt x="41414" y="13407"/>
                  </a:lnTo>
                  <a:lnTo>
                    <a:pt x="40025" y="1135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405">
              <a:extLst>
                <a:ext uri="{FF2B5EF4-FFF2-40B4-BE49-F238E27FC236}">
                  <a16:creationId xmlns:a16="http://schemas.microsoft.com/office/drawing/2014/main" id="{E44D8921-4F79-7683-AFE5-ADDEA2BC7864}"/>
                </a:ext>
              </a:extLst>
            </p:cNvPr>
            <p:cNvSpPr/>
            <p:nvPr/>
          </p:nvSpPr>
          <p:spPr>
            <a:xfrm>
              <a:off x="10551703" y="450414"/>
              <a:ext cx="27924" cy="75579"/>
            </a:xfrm>
            <a:custGeom>
              <a:avLst/>
              <a:gdLst/>
              <a:ahLst/>
              <a:cxnLst/>
              <a:rect l="l" t="t" r="r" b="b"/>
              <a:pathLst>
                <a:path w="50800" h="116205">
                  <a:moveTo>
                    <a:pt x="24971" y="0"/>
                  </a:moveTo>
                  <a:lnTo>
                    <a:pt x="15323" y="1998"/>
                  </a:lnTo>
                  <a:lnTo>
                    <a:pt x="7377" y="7472"/>
                  </a:lnTo>
                  <a:lnTo>
                    <a:pt x="1986" y="15641"/>
                  </a:lnTo>
                  <a:lnTo>
                    <a:pt x="0" y="25727"/>
                  </a:lnTo>
                  <a:lnTo>
                    <a:pt x="0" y="90811"/>
                  </a:lnTo>
                  <a:lnTo>
                    <a:pt x="1986" y="100465"/>
                  </a:lnTo>
                  <a:lnTo>
                    <a:pt x="7377" y="108413"/>
                  </a:lnTo>
                  <a:lnTo>
                    <a:pt x="15323" y="113805"/>
                  </a:lnTo>
                  <a:lnTo>
                    <a:pt x="24971" y="115792"/>
                  </a:lnTo>
                  <a:lnTo>
                    <a:pt x="24971" y="108225"/>
                  </a:lnTo>
                  <a:lnTo>
                    <a:pt x="15890" y="108225"/>
                  </a:lnTo>
                  <a:lnTo>
                    <a:pt x="7567" y="100658"/>
                  </a:lnTo>
                  <a:lnTo>
                    <a:pt x="7567" y="15890"/>
                  </a:lnTo>
                  <a:lnTo>
                    <a:pt x="15890" y="7566"/>
                  </a:lnTo>
                  <a:lnTo>
                    <a:pt x="43295" y="7566"/>
                  </a:lnTo>
                  <a:lnTo>
                    <a:pt x="35058" y="1998"/>
                  </a:lnTo>
                  <a:lnTo>
                    <a:pt x="24971" y="0"/>
                  </a:lnTo>
                  <a:close/>
                </a:path>
                <a:path w="50800" h="116205">
                  <a:moveTo>
                    <a:pt x="43295" y="7566"/>
                  </a:moveTo>
                  <a:lnTo>
                    <a:pt x="24971" y="7566"/>
                  </a:lnTo>
                  <a:lnTo>
                    <a:pt x="31959" y="9021"/>
                  </a:lnTo>
                  <a:lnTo>
                    <a:pt x="37740" y="12958"/>
                  </a:lnTo>
                  <a:lnTo>
                    <a:pt x="41678" y="18739"/>
                  </a:lnTo>
                  <a:lnTo>
                    <a:pt x="43132" y="25727"/>
                  </a:lnTo>
                  <a:lnTo>
                    <a:pt x="43132" y="100658"/>
                  </a:lnTo>
                  <a:lnTo>
                    <a:pt x="34808" y="108225"/>
                  </a:lnTo>
                  <a:lnTo>
                    <a:pt x="24971" y="108225"/>
                  </a:lnTo>
                  <a:lnTo>
                    <a:pt x="24971" y="115792"/>
                  </a:lnTo>
                  <a:lnTo>
                    <a:pt x="35058" y="113805"/>
                  </a:lnTo>
                  <a:lnTo>
                    <a:pt x="43232" y="108413"/>
                  </a:lnTo>
                  <a:lnTo>
                    <a:pt x="48709" y="100465"/>
                  </a:lnTo>
                  <a:lnTo>
                    <a:pt x="50709" y="90811"/>
                  </a:lnTo>
                  <a:lnTo>
                    <a:pt x="50709" y="25727"/>
                  </a:lnTo>
                  <a:lnTo>
                    <a:pt x="48709" y="15641"/>
                  </a:lnTo>
                  <a:lnTo>
                    <a:pt x="43295" y="7566"/>
                  </a:lnTo>
                  <a:close/>
                </a:path>
                <a:path w="50800" h="116205">
                  <a:moveTo>
                    <a:pt x="24971" y="11350"/>
                  </a:moveTo>
                  <a:lnTo>
                    <a:pt x="17404" y="11350"/>
                  </a:lnTo>
                  <a:lnTo>
                    <a:pt x="11350" y="17403"/>
                  </a:lnTo>
                  <a:lnTo>
                    <a:pt x="11350" y="98378"/>
                  </a:lnTo>
                  <a:lnTo>
                    <a:pt x="17404" y="105198"/>
                  </a:lnTo>
                  <a:lnTo>
                    <a:pt x="33295" y="105198"/>
                  </a:lnTo>
                  <a:lnTo>
                    <a:pt x="39348" y="98378"/>
                  </a:lnTo>
                  <a:lnTo>
                    <a:pt x="39348" y="97621"/>
                  </a:lnTo>
                  <a:lnTo>
                    <a:pt x="21187" y="97621"/>
                  </a:lnTo>
                  <a:lnTo>
                    <a:pt x="18917" y="94594"/>
                  </a:lnTo>
                  <a:lnTo>
                    <a:pt x="18917" y="21943"/>
                  </a:lnTo>
                  <a:lnTo>
                    <a:pt x="21187" y="18916"/>
                  </a:lnTo>
                  <a:lnTo>
                    <a:pt x="24971" y="18916"/>
                  </a:lnTo>
                  <a:lnTo>
                    <a:pt x="24971" y="11350"/>
                  </a:lnTo>
                  <a:close/>
                </a:path>
                <a:path w="50800" h="116205">
                  <a:moveTo>
                    <a:pt x="33295" y="11350"/>
                  </a:moveTo>
                  <a:lnTo>
                    <a:pt x="24971" y="11350"/>
                  </a:lnTo>
                  <a:lnTo>
                    <a:pt x="24971" y="18916"/>
                  </a:lnTo>
                  <a:lnTo>
                    <a:pt x="28754" y="18916"/>
                  </a:lnTo>
                  <a:lnTo>
                    <a:pt x="31781" y="21943"/>
                  </a:lnTo>
                  <a:lnTo>
                    <a:pt x="31781" y="94594"/>
                  </a:lnTo>
                  <a:lnTo>
                    <a:pt x="28754" y="97621"/>
                  </a:lnTo>
                  <a:lnTo>
                    <a:pt x="39348" y="97621"/>
                  </a:lnTo>
                  <a:lnTo>
                    <a:pt x="39348" y="17403"/>
                  </a:lnTo>
                  <a:lnTo>
                    <a:pt x="33295" y="1135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406">
              <a:extLst>
                <a:ext uri="{FF2B5EF4-FFF2-40B4-BE49-F238E27FC236}">
                  <a16:creationId xmlns:a16="http://schemas.microsoft.com/office/drawing/2014/main" id="{3D1C8CC9-3F1F-6BFB-E306-B0D76CF6905B}"/>
                </a:ext>
              </a:extLst>
            </p:cNvPr>
            <p:cNvSpPr/>
            <p:nvPr/>
          </p:nvSpPr>
          <p:spPr>
            <a:xfrm>
              <a:off x="10477231" y="584296"/>
              <a:ext cx="57594" cy="26432"/>
            </a:xfrm>
            <a:custGeom>
              <a:avLst/>
              <a:gdLst/>
              <a:ahLst/>
              <a:cxnLst/>
              <a:rect l="l" t="t" r="r" b="b"/>
              <a:pathLst>
                <a:path w="104775" h="40639">
                  <a:moveTo>
                    <a:pt x="84771" y="0"/>
                  </a:moveTo>
                  <a:lnTo>
                    <a:pt x="19684" y="0"/>
                  </a:lnTo>
                  <a:lnTo>
                    <a:pt x="12135" y="1596"/>
                  </a:lnTo>
                  <a:lnTo>
                    <a:pt x="5865" y="5958"/>
                  </a:lnTo>
                  <a:lnTo>
                    <a:pt x="1584" y="12449"/>
                  </a:lnTo>
                  <a:lnTo>
                    <a:pt x="0" y="20430"/>
                  </a:lnTo>
                  <a:lnTo>
                    <a:pt x="1584" y="27973"/>
                  </a:lnTo>
                  <a:lnTo>
                    <a:pt x="5865" y="34239"/>
                  </a:lnTo>
                  <a:lnTo>
                    <a:pt x="12135" y="38519"/>
                  </a:lnTo>
                  <a:lnTo>
                    <a:pt x="19684" y="40103"/>
                  </a:lnTo>
                  <a:lnTo>
                    <a:pt x="84771" y="40103"/>
                  </a:lnTo>
                  <a:lnTo>
                    <a:pt x="84771" y="32537"/>
                  </a:lnTo>
                  <a:lnTo>
                    <a:pt x="12874" y="32537"/>
                  </a:lnTo>
                  <a:lnTo>
                    <a:pt x="7567" y="26483"/>
                  </a:lnTo>
                  <a:lnTo>
                    <a:pt x="7567" y="13620"/>
                  </a:lnTo>
                  <a:lnTo>
                    <a:pt x="12874" y="7566"/>
                  </a:lnTo>
                  <a:lnTo>
                    <a:pt x="99881" y="7566"/>
                  </a:lnTo>
                  <a:lnTo>
                    <a:pt x="98865" y="5958"/>
                  </a:lnTo>
                  <a:lnTo>
                    <a:pt x="92634" y="1596"/>
                  </a:lnTo>
                  <a:lnTo>
                    <a:pt x="84771" y="0"/>
                  </a:lnTo>
                  <a:close/>
                </a:path>
                <a:path w="104775" h="40639">
                  <a:moveTo>
                    <a:pt x="99881" y="7566"/>
                  </a:moveTo>
                  <a:lnTo>
                    <a:pt x="91581" y="7566"/>
                  </a:lnTo>
                  <a:lnTo>
                    <a:pt x="96878" y="13620"/>
                  </a:lnTo>
                  <a:lnTo>
                    <a:pt x="96878" y="26483"/>
                  </a:lnTo>
                  <a:lnTo>
                    <a:pt x="91581" y="32537"/>
                  </a:lnTo>
                  <a:lnTo>
                    <a:pt x="84771" y="32537"/>
                  </a:lnTo>
                  <a:lnTo>
                    <a:pt x="84771" y="40103"/>
                  </a:lnTo>
                  <a:lnTo>
                    <a:pt x="92634" y="38519"/>
                  </a:lnTo>
                  <a:lnTo>
                    <a:pt x="98865" y="34239"/>
                  </a:lnTo>
                  <a:lnTo>
                    <a:pt x="102968" y="27973"/>
                  </a:lnTo>
                  <a:lnTo>
                    <a:pt x="104445" y="20430"/>
                  </a:lnTo>
                  <a:lnTo>
                    <a:pt x="102968" y="12449"/>
                  </a:lnTo>
                  <a:lnTo>
                    <a:pt x="99881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407">
              <a:extLst>
                <a:ext uri="{FF2B5EF4-FFF2-40B4-BE49-F238E27FC236}">
                  <a16:creationId xmlns:a16="http://schemas.microsoft.com/office/drawing/2014/main" id="{1D08D270-1CED-85A7-E9FF-A3DD477D1F71}"/>
                </a:ext>
              </a:extLst>
            </p:cNvPr>
            <p:cNvSpPr/>
            <p:nvPr/>
          </p:nvSpPr>
          <p:spPr>
            <a:xfrm>
              <a:off x="10476399" y="583312"/>
              <a:ext cx="59688" cy="28084"/>
            </a:xfrm>
            <a:custGeom>
              <a:avLst/>
              <a:gdLst/>
              <a:ahLst/>
              <a:cxnLst/>
              <a:rect l="l" t="t" r="r" b="b"/>
              <a:pathLst>
                <a:path w="108585" h="43180">
                  <a:moveTo>
                    <a:pt x="86284" y="0"/>
                  </a:moveTo>
                  <a:lnTo>
                    <a:pt x="21197" y="0"/>
                  </a:lnTo>
                  <a:lnTo>
                    <a:pt x="13092" y="1726"/>
                  </a:lnTo>
                  <a:lnTo>
                    <a:pt x="6338" y="6431"/>
                  </a:lnTo>
                  <a:lnTo>
                    <a:pt x="1714" y="13407"/>
                  </a:lnTo>
                  <a:lnTo>
                    <a:pt x="0" y="21943"/>
                  </a:lnTo>
                  <a:lnTo>
                    <a:pt x="1714" y="30044"/>
                  </a:lnTo>
                  <a:lnTo>
                    <a:pt x="6338" y="36798"/>
                  </a:lnTo>
                  <a:lnTo>
                    <a:pt x="13092" y="41424"/>
                  </a:lnTo>
                  <a:lnTo>
                    <a:pt x="21197" y="43140"/>
                  </a:lnTo>
                  <a:lnTo>
                    <a:pt x="86284" y="43140"/>
                  </a:lnTo>
                  <a:lnTo>
                    <a:pt x="94821" y="41424"/>
                  </a:lnTo>
                  <a:lnTo>
                    <a:pt x="101797" y="36798"/>
                  </a:lnTo>
                  <a:lnTo>
                    <a:pt x="105293" y="31780"/>
                  </a:lnTo>
                  <a:lnTo>
                    <a:pt x="15144" y="31780"/>
                  </a:lnTo>
                  <a:lnTo>
                    <a:pt x="10593" y="27240"/>
                  </a:lnTo>
                  <a:lnTo>
                    <a:pt x="10593" y="15890"/>
                  </a:lnTo>
                  <a:lnTo>
                    <a:pt x="15144" y="11350"/>
                  </a:lnTo>
                  <a:lnTo>
                    <a:pt x="105115" y="11350"/>
                  </a:lnTo>
                  <a:lnTo>
                    <a:pt x="101797" y="6431"/>
                  </a:lnTo>
                  <a:lnTo>
                    <a:pt x="94821" y="1726"/>
                  </a:lnTo>
                  <a:lnTo>
                    <a:pt x="86284" y="0"/>
                  </a:lnTo>
                  <a:close/>
                </a:path>
                <a:path w="108585" h="43180">
                  <a:moveTo>
                    <a:pt x="105115" y="11350"/>
                  </a:moveTo>
                  <a:lnTo>
                    <a:pt x="92338" y="11350"/>
                  </a:lnTo>
                  <a:lnTo>
                    <a:pt x="96878" y="15890"/>
                  </a:lnTo>
                  <a:lnTo>
                    <a:pt x="96878" y="27240"/>
                  </a:lnTo>
                  <a:lnTo>
                    <a:pt x="92338" y="31780"/>
                  </a:lnTo>
                  <a:lnTo>
                    <a:pt x="105293" y="31780"/>
                  </a:lnTo>
                  <a:lnTo>
                    <a:pt x="106503" y="30044"/>
                  </a:lnTo>
                  <a:lnTo>
                    <a:pt x="108229" y="21943"/>
                  </a:lnTo>
                  <a:lnTo>
                    <a:pt x="106503" y="13407"/>
                  </a:lnTo>
                  <a:lnTo>
                    <a:pt x="105115" y="1135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408">
              <a:extLst>
                <a:ext uri="{FF2B5EF4-FFF2-40B4-BE49-F238E27FC236}">
                  <a16:creationId xmlns:a16="http://schemas.microsoft.com/office/drawing/2014/main" id="{7146678E-3E2D-9D8F-5F8F-62DD80F64E2D}"/>
                </a:ext>
              </a:extLst>
            </p:cNvPr>
            <p:cNvSpPr/>
            <p:nvPr/>
          </p:nvSpPr>
          <p:spPr>
            <a:xfrm>
              <a:off x="10474320" y="580850"/>
              <a:ext cx="63877" cy="33040"/>
            </a:xfrm>
            <a:custGeom>
              <a:avLst/>
              <a:gdLst/>
              <a:ahLst/>
              <a:cxnLst/>
              <a:rect l="l" t="t" r="r" b="b"/>
              <a:pathLst>
                <a:path w="116204" h="50800">
                  <a:moveTo>
                    <a:pt x="90068" y="0"/>
                  </a:moveTo>
                  <a:lnTo>
                    <a:pt x="24981" y="0"/>
                  </a:lnTo>
                  <a:lnTo>
                    <a:pt x="15327" y="1998"/>
                  </a:lnTo>
                  <a:lnTo>
                    <a:pt x="7379" y="7472"/>
                  </a:lnTo>
                  <a:lnTo>
                    <a:pt x="1986" y="15641"/>
                  </a:lnTo>
                  <a:lnTo>
                    <a:pt x="0" y="25727"/>
                  </a:lnTo>
                  <a:lnTo>
                    <a:pt x="1986" y="35376"/>
                  </a:lnTo>
                  <a:lnTo>
                    <a:pt x="7379" y="43324"/>
                  </a:lnTo>
                  <a:lnTo>
                    <a:pt x="15327" y="48719"/>
                  </a:lnTo>
                  <a:lnTo>
                    <a:pt x="24981" y="50707"/>
                  </a:lnTo>
                  <a:lnTo>
                    <a:pt x="90068" y="50707"/>
                  </a:lnTo>
                  <a:lnTo>
                    <a:pt x="90068" y="43130"/>
                  </a:lnTo>
                  <a:lnTo>
                    <a:pt x="15134" y="43130"/>
                  </a:lnTo>
                  <a:lnTo>
                    <a:pt x="7567" y="34807"/>
                  </a:lnTo>
                  <a:lnTo>
                    <a:pt x="7567" y="15890"/>
                  </a:lnTo>
                  <a:lnTo>
                    <a:pt x="15134" y="7566"/>
                  </a:lnTo>
                  <a:lnTo>
                    <a:pt x="108387" y="7566"/>
                  </a:lnTo>
                  <a:lnTo>
                    <a:pt x="100153" y="1998"/>
                  </a:lnTo>
                  <a:lnTo>
                    <a:pt x="90068" y="0"/>
                  </a:lnTo>
                  <a:close/>
                </a:path>
                <a:path w="116204" h="50800">
                  <a:moveTo>
                    <a:pt x="108387" y="7566"/>
                  </a:moveTo>
                  <a:lnTo>
                    <a:pt x="90068" y="7566"/>
                  </a:lnTo>
                  <a:lnTo>
                    <a:pt x="97056" y="9021"/>
                  </a:lnTo>
                  <a:lnTo>
                    <a:pt x="102837" y="12958"/>
                  </a:lnTo>
                  <a:lnTo>
                    <a:pt x="106775" y="18739"/>
                  </a:lnTo>
                  <a:lnTo>
                    <a:pt x="108229" y="25727"/>
                  </a:lnTo>
                  <a:lnTo>
                    <a:pt x="108229" y="34807"/>
                  </a:lnTo>
                  <a:lnTo>
                    <a:pt x="99905" y="43130"/>
                  </a:lnTo>
                  <a:lnTo>
                    <a:pt x="90068" y="43130"/>
                  </a:lnTo>
                  <a:lnTo>
                    <a:pt x="90068" y="50707"/>
                  </a:lnTo>
                  <a:lnTo>
                    <a:pt x="100153" y="48719"/>
                  </a:lnTo>
                  <a:lnTo>
                    <a:pt x="108324" y="43324"/>
                  </a:lnTo>
                  <a:lnTo>
                    <a:pt x="113798" y="35376"/>
                  </a:lnTo>
                  <a:lnTo>
                    <a:pt x="115796" y="25727"/>
                  </a:lnTo>
                  <a:lnTo>
                    <a:pt x="113798" y="15641"/>
                  </a:lnTo>
                  <a:lnTo>
                    <a:pt x="108387" y="7566"/>
                  </a:lnTo>
                  <a:close/>
                </a:path>
                <a:path w="116204" h="50800">
                  <a:moveTo>
                    <a:pt x="24981" y="11350"/>
                  </a:moveTo>
                  <a:lnTo>
                    <a:pt x="17414" y="11350"/>
                  </a:lnTo>
                  <a:lnTo>
                    <a:pt x="10593" y="17403"/>
                  </a:lnTo>
                  <a:lnTo>
                    <a:pt x="10593" y="33293"/>
                  </a:lnTo>
                  <a:lnTo>
                    <a:pt x="17414" y="39347"/>
                  </a:lnTo>
                  <a:lnTo>
                    <a:pt x="98392" y="39347"/>
                  </a:lnTo>
                  <a:lnTo>
                    <a:pt x="104445" y="33293"/>
                  </a:lnTo>
                  <a:lnTo>
                    <a:pt x="104445" y="31780"/>
                  </a:lnTo>
                  <a:lnTo>
                    <a:pt x="21197" y="31780"/>
                  </a:lnTo>
                  <a:lnTo>
                    <a:pt x="18171" y="28753"/>
                  </a:lnTo>
                  <a:lnTo>
                    <a:pt x="18171" y="21943"/>
                  </a:lnTo>
                  <a:lnTo>
                    <a:pt x="21197" y="18916"/>
                  </a:lnTo>
                  <a:lnTo>
                    <a:pt x="24981" y="18916"/>
                  </a:lnTo>
                  <a:lnTo>
                    <a:pt x="24981" y="11350"/>
                  </a:lnTo>
                  <a:close/>
                </a:path>
                <a:path w="116204" h="50800">
                  <a:moveTo>
                    <a:pt x="98392" y="11350"/>
                  </a:moveTo>
                  <a:lnTo>
                    <a:pt x="24981" y="11350"/>
                  </a:lnTo>
                  <a:lnTo>
                    <a:pt x="24981" y="18916"/>
                  </a:lnTo>
                  <a:lnTo>
                    <a:pt x="93852" y="18916"/>
                  </a:lnTo>
                  <a:lnTo>
                    <a:pt x="96878" y="21943"/>
                  </a:lnTo>
                  <a:lnTo>
                    <a:pt x="96878" y="28753"/>
                  </a:lnTo>
                  <a:lnTo>
                    <a:pt x="93852" y="31780"/>
                  </a:lnTo>
                  <a:lnTo>
                    <a:pt x="104445" y="31780"/>
                  </a:lnTo>
                  <a:lnTo>
                    <a:pt x="104445" y="17403"/>
                  </a:lnTo>
                  <a:lnTo>
                    <a:pt x="98392" y="1135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409">
              <a:extLst>
                <a:ext uri="{FF2B5EF4-FFF2-40B4-BE49-F238E27FC236}">
                  <a16:creationId xmlns:a16="http://schemas.microsoft.com/office/drawing/2014/main" id="{19CD3389-187B-C5A0-644B-7C603205EE4F}"/>
                </a:ext>
              </a:extLst>
            </p:cNvPr>
            <p:cNvSpPr/>
            <p:nvPr/>
          </p:nvSpPr>
          <p:spPr>
            <a:xfrm>
              <a:off x="10243010" y="574945"/>
              <a:ext cx="155677" cy="210217"/>
            </a:xfrm>
            <a:custGeom>
              <a:avLst/>
              <a:gdLst/>
              <a:ahLst/>
              <a:cxnLst/>
              <a:rect l="l" t="t" r="r" b="b"/>
              <a:pathLst>
                <a:path w="283210" h="323214">
                  <a:moveTo>
                    <a:pt x="0" y="0"/>
                  </a:moveTo>
                  <a:lnTo>
                    <a:pt x="283059" y="0"/>
                  </a:lnTo>
                  <a:lnTo>
                    <a:pt x="283059" y="323142"/>
                  </a:lnTo>
                  <a:lnTo>
                    <a:pt x="0" y="323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410">
              <a:extLst>
                <a:ext uri="{FF2B5EF4-FFF2-40B4-BE49-F238E27FC236}">
                  <a16:creationId xmlns:a16="http://schemas.microsoft.com/office/drawing/2014/main" id="{8AACA1C1-89F0-E424-F10B-05957E687DC5}"/>
                </a:ext>
              </a:extLst>
            </p:cNvPr>
            <p:cNvSpPr/>
            <p:nvPr/>
          </p:nvSpPr>
          <p:spPr>
            <a:xfrm>
              <a:off x="10240930" y="786304"/>
              <a:ext cx="159866" cy="0"/>
            </a:xfrm>
            <a:custGeom>
              <a:avLst/>
              <a:gdLst/>
              <a:ahLst/>
              <a:cxnLst/>
              <a:rect l="l" t="t" r="r" b="b"/>
              <a:pathLst>
                <a:path w="290829">
                  <a:moveTo>
                    <a:pt x="0" y="0"/>
                  </a:moveTo>
                  <a:lnTo>
                    <a:pt x="290626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411">
              <a:extLst>
                <a:ext uri="{FF2B5EF4-FFF2-40B4-BE49-F238E27FC236}">
                  <a16:creationId xmlns:a16="http://schemas.microsoft.com/office/drawing/2014/main" id="{F22D15CA-0B2A-DACA-0738-BC921BE6FBF3}"/>
                </a:ext>
              </a:extLst>
            </p:cNvPr>
            <p:cNvSpPr/>
            <p:nvPr/>
          </p:nvSpPr>
          <p:spPr>
            <a:xfrm>
              <a:off x="10240930" y="783825"/>
              <a:ext cx="155677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3059" y="0"/>
                  </a:lnTo>
                </a:path>
              </a:pathLst>
            </a:custGeom>
            <a:ln w="380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412">
              <a:extLst>
                <a:ext uri="{FF2B5EF4-FFF2-40B4-BE49-F238E27FC236}">
                  <a16:creationId xmlns:a16="http://schemas.microsoft.com/office/drawing/2014/main" id="{0D30EB1C-F96D-1A1F-9791-6C51650F2071}"/>
                </a:ext>
              </a:extLst>
            </p:cNvPr>
            <p:cNvSpPr/>
            <p:nvPr/>
          </p:nvSpPr>
          <p:spPr>
            <a:xfrm>
              <a:off x="10243010" y="577743"/>
              <a:ext cx="0" cy="204848"/>
            </a:xfrm>
            <a:custGeom>
              <a:avLst/>
              <a:gdLst/>
              <a:ahLst/>
              <a:cxnLst/>
              <a:rect l="l" t="t" r="r" b="b"/>
              <a:pathLst>
                <a:path h="314960">
                  <a:moveTo>
                    <a:pt x="0" y="0"/>
                  </a:moveTo>
                  <a:lnTo>
                    <a:pt x="0" y="314953"/>
                  </a:lnTo>
                </a:path>
              </a:pathLst>
            </a:custGeom>
            <a:ln w="756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413">
              <a:extLst>
                <a:ext uri="{FF2B5EF4-FFF2-40B4-BE49-F238E27FC236}">
                  <a16:creationId xmlns:a16="http://schemas.microsoft.com/office/drawing/2014/main" id="{7F23AFC0-2AF7-C2A3-86B3-9F051264D9FA}"/>
                </a:ext>
              </a:extLst>
            </p:cNvPr>
            <p:cNvSpPr/>
            <p:nvPr/>
          </p:nvSpPr>
          <p:spPr>
            <a:xfrm>
              <a:off x="10240930" y="575265"/>
              <a:ext cx="159866" cy="0"/>
            </a:xfrm>
            <a:custGeom>
              <a:avLst/>
              <a:gdLst/>
              <a:ahLst/>
              <a:cxnLst/>
              <a:rect l="l" t="t" r="r" b="b"/>
              <a:pathLst>
                <a:path w="290829">
                  <a:moveTo>
                    <a:pt x="0" y="0"/>
                  </a:moveTo>
                  <a:lnTo>
                    <a:pt x="290626" y="0"/>
                  </a:lnTo>
                </a:path>
              </a:pathLst>
            </a:custGeom>
            <a:ln w="761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414">
              <a:extLst>
                <a:ext uri="{FF2B5EF4-FFF2-40B4-BE49-F238E27FC236}">
                  <a16:creationId xmlns:a16="http://schemas.microsoft.com/office/drawing/2014/main" id="{94C3DB97-BEA9-EFBB-56B0-520C8B26A2D4}"/>
                </a:ext>
              </a:extLst>
            </p:cNvPr>
            <p:cNvSpPr/>
            <p:nvPr/>
          </p:nvSpPr>
          <p:spPr>
            <a:xfrm>
              <a:off x="10396525" y="782587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415">
              <a:extLst>
                <a:ext uri="{FF2B5EF4-FFF2-40B4-BE49-F238E27FC236}">
                  <a16:creationId xmlns:a16="http://schemas.microsoft.com/office/drawing/2014/main" id="{A40D0CD2-27B6-153C-5516-E29AEEFB1B05}"/>
                </a:ext>
              </a:extLst>
            </p:cNvPr>
            <p:cNvSpPr/>
            <p:nvPr/>
          </p:nvSpPr>
          <p:spPr>
            <a:xfrm>
              <a:off x="10398604" y="577743"/>
              <a:ext cx="0" cy="204848"/>
            </a:xfrm>
            <a:custGeom>
              <a:avLst/>
              <a:gdLst/>
              <a:ahLst/>
              <a:cxnLst/>
              <a:rect l="l" t="t" r="r" b="b"/>
              <a:pathLst>
                <a:path h="314960">
                  <a:moveTo>
                    <a:pt x="0" y="0"/>
                  </a:moveTo>
                  <a:lnTo>
                    <a:pt x="0" y="314953"/>
                  </a:lnTo>
                </a:path>
              </a:pathLst>
            </a:custGeom>
            <a:ln w="756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416">
              <a:extLst>
                <a:ext uri="{FF2B5EF4-FFF2-40B4-BE49-F238E27FC236}">
                  <a16:creationId xmlns:a16="http://schemas.microsoft.com/office/drawing/2014/main" id="{E9D421E1-5DC5-0B43-B192-166C04A370C4}"/>
                </a:ext>
              </a:extLst>
            </p:cNvPr>
            <p:cNvSpPr/>
            <p:nvPr/>
          </p:nvSpPr>
          <p:spPr>
            <a:xfrm>
              <a:off x="10398604" y="782654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8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83" y="3783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417">
              <a:extLst>
                <a:ext uri="{FF2B5EF4-FFF2-40B4-BE49-F238E27FC236}">
                  <a16:creationId xmlns:a16="http://schemas.microsoft.com/office/drawing/2014/main" id="{36132461-E148-A445-7B13-B4BB146E8769}"/>
                </a:ext>
              </a:extLst>
            </p:cNvPr>
            <p:cNvSpPr/>
            <p:nvPr/>
          </p:nvSpPr>
          <p:spPr>
            <a:xfrm>
              <a:off x="10240098" y="571008"/>
              <a:ext cx="161611" cy="217651"/>
            </a:xfrm>
            <a:custGeom>
              <a:avLst/>
              <a:gdLst/>
              <a:ahLst/>
              <a:cxnLst/>
              <a:rect l="l" t="t" r="r" b="b"/>
              <a:pathLst>
                <a:path w="294004" h="334644">
                  <a:moveTo>
                    <a:pt x="291383" y="0"/>
                  </a:moveTo>
                  <a:lnTo>
                    <a:pt x="2270" y="0"/>
                  </a:lnTo>
                  <a:lnTo>
                    <a:pt x="0" y="3026"/>
                  </a:lnTo>
                  <a:lnTo>
                    <a:pt x="0" y="332222"/>
                  </a:lnTo>
                  <a:lnTo>
                    <a:pt x="2270" y="334492"/>
                  </a:lnTo>
                  <a:lnTo>
                    <a:pt x="291383" y="334492"/>
                  </a:lnTo>
                  <a:lnTo>
                    <a:pt x="293653" y="332222"/>
                  </a:lnTo>
                  <a:lnTo>
                    <a:pt x="293653" y="323898"/>
                  </a:lnTo>
                  <a:lnTo>
                    <a:pt x="10593" y="323898"/>
                  </a:lnTo>
                  <a:lnTo>
                    <a:pt x="10593" y="11350"/>
                  </a:lnTo>
                  <a:lnTo>
                    <a:pt x="293653" y="11350"/>
                  </a:lnTo>
                  <a:lnTo>
                    <a:pt x="293653" y="3026"/>
                  </a:lnTo>
                  <a:lnTo>
                    <a:pt x="291383" y="0"/>
                  </a:lnTo>
                  <a:close/>
                </a:path>
                <a:path w="294004" h="334644">
                  <a:moveTo>
                    <a:pt x="293653" y="11350"/>
                  </a:moveTo>
                  <a:lnTo>
                    <a:pt x="283059" y="11350"/>
                  </a:lnTo>
                  <a:lnTo>
                    <a:pt x="283059" y="323898"/>
                  </a:lnTo>
                  <a:lnTo>
                    <a:pt x="293653" y="323898"/>
                  </a:lnTo>
                  <a:lnTo>
                    <a:pt x="293653" y="1135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418">
              <a:extLst>
                <a:ext uri="{FF2B5EF4-FFF2-40B4-BE49-F238E27FC236}">
                  <a16:creationId xmlns:a16="http://schemas.microsoft.com/office/drawing/2014/main" id="{C5C9A00F-FE5B-CAB2-6A17-DC11C2768F9E}"/>
                </a:ext>
              </a:extLst>
            </p:cNvPr>
            <p:cNvSpPr/>
            <p:nvPr/>
          </p:nvSpPr>
          <p:spPr>
            <a:xfrm>
              <a:off x="10238018" y="568547"/>
              <a:ext cx="165800" cy="222607"/>
            </a:xfrm>
            <a:custGeom>
              <a:avLst/>
              <a:gdLst/>
              <a:ahLst/>
              <a:cxnLst/>
              <a:rect l="l" t="t" r="r" b="b"/>
              <a:pathLst>
                <a:path w="301625" h="342264">
                  <a:moveTo>
                    <a:pt x="296680" y="0"/>
                  </a:moveTo>
                  <a:lnTo>
                    <a:pt x="3783" y="0"/>
                  </a:lnTo>
                  <a:lnTo>
                    <a:pt x="0" y="4540"/>
                  </a:lnTo>
                  <a:lnTo>
                    <a:pt x="0" y="338275"/>
                  </a:lnTo>
                  <a:lnTo>
                    <a:pt x="3783" y="342059"/>
                  </a:lnTo>
                  <a:lnTo>
                    <a:pt x="292139" y="342059"/>
                  </a:lnTo>
                  <a:lnTo>
                    <a:pt x="292139" y="334492"/>
                  </a:lnTo>
                  <a:lnTo>
                    <a:pt x="8323" y="334492"/>
                  </a:lnTo>
                  <a:lnTo>
                    <a:pt x="7567" y="333735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301220" y="7566"/>
                  </a:lnTo>
                  <a:lnTo>
                    <a:pt x="301220" y="4540"/>
                  </a:lnTo>
                  <a:lnTo>
                    <a:pt x="296680" y="0"/>
                  </a:lnTo>
                  <a:close/>
                </a:path>
                <a:path w="301625" h="342264">
                  <a:moveTo>
                    <a:pt x="301220" y="7566"/>
                  </a:moveTo>
                  <a:lnTo>
                    <a:pt x="292896" y="7566"/>
                  </a:lnTo>
                  <a:lnTo>
                    <a:pt x="293653" y="8323"/>
                  </a:lnTo>
                  <a:lnTo>
                    <a:pt x="293653" y="333735"/>
                  </a:lnTo>
                  <a:lnTo>
                    <a:pt x="292896" y="334492"/>
                  </a:lnTo>
                  <a:lnTo>
                    <a:pt x="292139" y="334492"/>
                  </a:lnTo>
                  <a:lnTo>
                    <a:pt x="292139" y="342059"/>
                  </a:lnTo>
                  <a:lnTo>
                    <a:pt x="296680" y="342059"/>
                  </a:lnTo>
                  <a:lnTo>
                    <a:pt x="301220" y="338275"/>
                  </a:lnTo>
                  <a:lnTo>
                    <a:pt x="301220" y="7566"/>
                  </a:lnTo>
                  <a:close/>
                </a:path>
                <a:path w="301625" h="342264">
                  <a:moveTo>
                    <a:pt x="290626" y="11350"/>
                  </a:moveTo>
                  <a:lnTo>
                    <a:pt x="10593" y="11350"/>
                  </a:lnTo>
                  <a:lnTo>
                    <a:pt x="10593" y="331465"/>
                  </a:lnTo>
                  <a:lnTo>
                    <a:pt x="14377" y="331465"/>
                  </a:lnTo>
                  <a:lnTo>
                    <a:pt x="14377" y="323898"/>
                  </a:lnTo>
                  <a:lnTo>
                    <a:pt x="18161" y="323898"/>
                  </a:lnTo>
                  <a:lnTo>
                    <a:pt x="18161" y="18916"/>
                  </a:lnTo>
                  <a:lnTo>
                    <a:pt x="290626" y="18916"/>
                  </a:lnTo>
                  <a:lnTo>
                    <a:pt x="290626" y="11350"/>
                  </a:lnTo>
                  <a:close/>
                </a:path>
                <a:path w="301625" h="342264">
                  <a:moveTo>
                    <a:pt x="18161" y="323898"/>
                  </a:moveTo>
                  <a:lnTo>
                    <a:pt x="14377" y="323898"/>
                  </a:lnTo>
                  <a:lnTo>
                    <a:pt x="14377" y="331465"/>
                  </a:lnTo>
                  <a:lnTo>
                    <a:pt x="290626" y="331465"/>
                  </a:lnTo>
                  <a:lnTo>
                    <a:pt x="290626" y="327682"/>
                  </a:lnTo>
                  <a:lnTo>
                    <a:pt x="18161" y="327682"/>
                  </a:lnTo>
                  <a:lnTo>
                    <a:pt x="18161" y="323898"/>
                  </a:lnTo>
                  <a:close/>
                </a:path>
                <a:path w="301625" h="342264">
                  <a:moveTo>
                    <a:pt x="290626" y="18916"/>
                  </a:moveTo>
                  <a:lnTo>
                    <a:pt x="283059" y="18916"/>
                  </a:lnTo>
                  <a:lnTo>
                    <a:pt x="283059" y="323898"/>
                  </a:lnTo>
                  <a:lnTo>
                    <a:pt x="18161" y="323898"/>
                  </a:lnTo>
                  <a:lnTo>
                    <a:pt x="18161" y="327682"/>
                  </a:lnTo>
                  <a:lnTo>
                    <a:pt x="290626" y="327682"/>
                  </a:lnTo>
                  <a:lnTo>
                    <a:pt x="290626" y="1891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419">
              <a:extLst>
                <a:ext uri="{FF2B5EF4-FFF2-40B4-BE49-F238E27FC236}">
                  <a16:creationId xmlns:a16="http://schemas.microsoft.com/office/drawing/2014/main" id="{A1CACA27-16D3-65CB-0861-B157DFA3BAE1}"/>
                </a:ext>
              </a:extLst>
            </p:cNvPr>
            <p:cNvSpPr/>
            <p:nvPr/>
          </p:nvSpPr>
          <p:spPr>
            <a:xfrm>
              <a:off x="10230942" y="520803"/>
              <a:ext cx="179762" cy="52451"/>
            </a:xfrm>
            <a:custGeom>
              <a:avLst/>
              <a:gdLst/>
              <a:ahLst/>
              <a:cxnLst/>
              <a:rect l="l" t="t" r="r" b="b"/>
              <a:pathLst>
                <a:path w="327025" h="80644">
                  <a:moveTo>
                    <a:pt x="224782" y="0"/>
                  </a:moveTo>
                  <a:lnTo>
                    <a:pt x="102175" y="0"/>
                  </a:lnTo>
                  <a:lnTo>
                    <a:pt x="0" y="80218"/>
                  </a:lnTo>
                  <a:lnTo>
                    <a:pt x="326958" y="80218"/>
                  </a:lnTo>
                  <a:lnTo>
                    <a:pt x="22478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420">
              <a:extLst>
                <a:ext uri="{FF2B5EF4-FFF2-40B4-BE49-F238E27FC236}">
                  <a16:creationId xmlns:a16="http://schemas.microsoft.com/office/drawing/2014/main" id="{5B49A60F-6EE9-84FD-5307-0B6A509CF92F}"/>
                </a:ext>
              </a:extLst>
            </p:cNvPr>
            <p:cNvSpPr/>
            <p:nvPr/>
          </p:nvSpPr>
          <p:spPr>
            <a:xfrm>
              <a:off x="10224703" y="518342"/>
              <a:ext cx="191979" cy="57407"/>
            </a:xfrm>
            <a:custGeom>
              <a:avLst/>
              <a:gdLst/>
              <a:ahLst/>
              <a:cxnLst/>
              <a:rect l="l" t="t" r="r" b="b"/>
              <a:pathLst>
                <a:path w="349250" h="88264">
                  <a:moveTo>
                    <a:pt x="236890" y="0"/>
                  </a:moveTo>
                  <a:lnTo>
                    <a:pt x="112013" y="0"/>
                  </a:lnTo>
                  <a:lnTo>
                    <a:pt x="0" y="87784"/>
                  </a:lnTo>
                  <a:lnTo>
                    <a:pt x="348903" y="87784"/>
                  </a:lnTo>
                  <a:lnTo>
                    <a:pt x="347978" y="87028"/>
                  </a:lnTo>
                  <a:lnTo>
                    <a:pt x="336039" y="87028"/>
                  </a:lnTo>
                  <a:lnTo>
                    <a:pt x="327347" y="80218"/>
                  </a:lnTo>
                  <a:lnTo>
                    <a:pt x="21954" y="80218"/>
                  </a:lnTo>
                  <a:lnTo>
                    <a:pt x="115039" y="7566"/>
                  </a:lnTo>
                  <a:lnTo>
                    <a:pt x="246579" y="7566"/>
                  </a:lnTo>
                  <a:lnTo>
                    <a:pt x="236890" y="0"/>
                  </a:lnTo>
                  <a:close/>
                </a:path>
                <a:path w="349250" h="88264">
                  <a:moveTo>
                    <a:pt x="246579" y="7566"/>
                  </a:moveTo>
                  <a:lnTo>
                    <a:pt x="234620" y="7566"/>
                  </a:lnTo>
                  <a:lnTo>
                    <a:pt x="336039" y="87028"/>
                  </a:lnTo>
                  <a:lnTo>
                    <a:pt x="338309" y="84001"/>
                  </a:lnTo>
                  <a:lnTo>
                    <a:pt x="338309" y="80218"/>
                  </a:lnTo>
                  <a:lnTo>
                    <a:pt x="339610" y="80218"/>
                  </a:lnTo>
                  <a:lnTo>
                    <a:pt x="246579" y="7566"/>
                  </a:lnTo>
                  <a:close/>
                </a:path>
                <a:path w="349250" h="88264">
                  <a:moveTo>
                    <a:pt x="340579" y="80974"/>
                  </a:moveTo>
                  <a:lnTo>
                    <a:pt x="336039" y="87028"/>
                  </a:lnTo>
                  <a:lnTo>
                    <a:pt x="347978" y="87028"/>
                  </a:lnTo>
                  <a:lnTo>
                    <a:pt x="340579" y="80974"/>
                  </a:lnTo>
                  <a:close/>
                </a:path>
                <a:path w="349250" h="88264">
                  <a:moveTo>
                    <a:pt x="339610" y="80218"/>
                  </a:moveTo>
                  <a:lnTo>
                    <a:pt x="338309" y="80218"/>
                  </a:lnTo>
                  <a:lnTo>
                    <a:pt x="338309" y="84001"/>
                  </a:lnTo>
                  <a:lnTo>
                    <a:pt x="340579" y="80974"/>
                  </a:lnTo>
                  <a:lnTo>
                    <a:pt x="339610" y="8021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421">
              <a:extLst>
                <a:ext uri="{FF2B5EF4-FFF2-40B4-BE49-F238E27FC236}">
                  <a16:creationId xmlns:a16="http://schemas.microsoft.com/office/drawing/2014/main" id="{0EA40A00-B641-55A1-6D13-A6634CE2A90C}"/>
                </a:ext>
              </a:extLst>
            </p:cNvPr>
            <p:cNvSpPr/>
            <p:nvPr/>
          </p:nvSpPr>
          <p:spPr>
            <a:xfrm>
              <a:off x="10227614" y="517358"/>
              <a:ext cx="186045" cy="59472"/>
            </a:xfrm>
            <a:custGeom>
              <a:avLst/>
              <a:gdLst/>
              <a:ahLst/>
              <a:cxnLst/>
              <a:rect l="l" t="t" r="r" b="b"/>
              <a:pathLst>
                <a:path w="338454" h="91439">
                  <a:moveTo>
                    <a:pt x="231593" y="0"/>
                  </a:moveTo>
                  <a:lnTo>
                    <a:pt x="106716" y="0"/>
                  </a:lnTo>
                  <a:lnTo>
                    <a:pt x="105959" y="756"/>
                  </a:lnTo>
                  <a:lnTo>
                    <a:pt x="104445" y="1513"/>
                  </a:lnTo>
                  <a:lnTo>
                    <a:pt x="2270" y="81731"/>
                  </a:lnTo>
                  <a:lnTo>
                    <a:pt x="756" y="82488"/>
                  </a:lnTo>
                  <a:lnTo>
                    <a:pt x="0" y="85514"/>
                  </a:lnTo>
                  <a:lnTo>
                    <a:pt x="756" y="87784"/>
                  </a:lnTo>
                  <a:lnTo>
                    <a:pt x="1513" y="89298"/>
                  </a:lnTo>
                  <a:lnTo>
                    <a:pt x="3783" y="90811"/>
                  </a:lnTo>
                  <a:lnTo>
                    <a:pt x="336039" y="90811"/>
                  </a:lnTo>
                  <a:lnTo>
                    <a:pt x="338309" y="88541"/>
                  </a:lnTo>
                  <a:lnTo>
                    <a:pt x="338309" y="83244"/>
                  </a:lnTo>
                  <a:lnTo>
                    <a:pt x="337552" y="81731"/>
                  </a:lnTo>
                  <a:lnTo>
                    <a:pt x="335282" y="80974"/>
                  </a:lnTo>
                  <a:lnTo>
                    <a:pt x="334316" y="80218"/>
                  </a:lnTo>
                  <a:lnTo>
                    <a:pt x="21954" y="80218"/>
                  </a:lnTo>
                  <a:lnTo>
                    <a:pt x="109742" y="11350"/>
                  </a:lnTo>
                  <a:lnTo>
                    <a:pt x="246418" y="11350"/>
                  </a:lnTo>
                  <a:lnTo>
                    <a:pt x="233863" y="1513"/>
                  </a:lnTo>
                  <a:lnTo>
                    <a:pt x="233106" y="756"/>
                  </a:lnTo>
                  <a:lnTo>
                    <a:pt x="231593" y="0"/>
                  </a:lnTo>
                  <a:close/>
                </a:path>
                <a:path w="338454" h="91439">
                  <a:moveTo>
                    <a:pt x="246418" y="11350"/>
                  </a:moveTo>
                  <a:lnTo>
                    <a:pt x="228566" y="11350"/>
                  </a:lnTo>
                  <a:lnTo>
                    <a:pt x="317121" y="80218"/>
                  </a:lnTo>
                  <a:lnTo>
                    <a:pt x="334316" y="80218"/>
                  </a:lnTo>
                  <a:lnTo>
                    <a:pt x="246418" y="1135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422">
              <a:extLst>
                <a:ext uri="{FF2B5EF4-FFF2-40B4-BE49-F238E27FC236}">
                  <a16:creationId xmlns:a16="http://schemas.microsoft.com/office/drawing/2014/main" id="{839E6635-48C5-EEA0-81DA-E202EE37BD6D}"/>
                </a:ext>
              </a:extLst>
            </p:cNvPr>
            <p:cNvSpPr/>
            <p:nvPr/>
          </p:nvSpPr>
          <p:spPr>
            <a:xfrm>
              <a:off x="10225950" y="514891"/>
              <a:ext cx="189884" cy="64015"/>
            </a:xfrm>
            <a:custGeom>
              <a:avLst/>
              <a:gdLst/>
              <a:ahLst/>
              <a:cxnLst/>
              <a:rect l="l" t="t" r="r" b="b"/>
              <a:pathLst>
                <a:path w="345439" h="98425">
                  <a:moveTo>
                    <a:pt x="235376" y="0"/>
                  </a:moveTo>
                  <a:lnTo>
                    <a:pt x="108986" y="0"/>
                  </a:lnTo>
                  <a:lnTo>
                    <a:pt x="107472" y="756"/>
                  </a:lnTo>
                  <a:lnTo>
                    <a:pt x="105202" y="2280"/>
                  </a:lnTo>
                  <a:lnTo>
                    <a:pt x="3026" y="82498"/>
                  </a:lnTo>
                  <a:lnTo>
                    <a:pt x="756" y="84011"/>
                  </a:lnTo>
                  <a:lnTo>
                    <a:pt x="0" y="87038"/>
                  </a:lnTo>
                  <a:lnTo>
                    <a:pt x="0" y="92334"/>
                  </a:lnTo>
                  <a:lnTo>
                    <a:pt x="1513" y="96118"/>
                  </a:lnTo>
                  <a:lnTo>
                    <a:pt x="5296" y="98388"/>
                  </a:lnTo>
                  <a:lnTo>
                    <a:pt x="336039" y="98388"/>
                  </a:lnTo>
                  <a:lnTo>
                    <a:pt x="336039" y="90821"/>
                  </a:lnTo>
                  <a:lnTo>
                    <a:pt x="9080" y="90821"/>
                  </a:lnTo>
                  <a:lnTo>
                    <a:pt x="7567" y="90064"/>
                  </a:lnTo>
                  <a:lnTo>
                    <a:pt x="7567" y="87794"/>
                  </a:lnTo>
                  <a:lnTo>
                    <a:pt x="110499" y="8333"/>
                  </a:lnTo>
                  <a:lnTo>
                    <a:pt x="111256" y="7576"/>
                  </a:lnTo>
                  <a:lnTo>
                    <a:pt x="245971" y="7576"/>
                  </a:lnTo>
                  <a:lnTo>
                    <a:pt x="239160" y="2280"/>
                  </a:lnTo>
                  <a:lnTo>
                    <a:pt x="237646" y="756"/>
                  </a:lnTo>
                  <a:lnTo>
                    <a:pt x="235376" y="0"/>
                  </a:lnTo>
                  <a:close/>
                </a:path>
                <a:path w="345439" h="98425">
                  <a:moveTo>
                    <a:pt x="245971" y="7576"/>
                  </a:moveTo>
                  <a:lnTo>
                    <a:pt x="233863" y="7576"/>
                  </a:lnTo>
                  <a:lnTo>
                    <a:pt x="234620" y="8333"/>
                  </a:lnTo>
                  <a:lnTo>
                    <a:pt x="336795" y="87794"/>
                  </a:lnTo>
                  <a:lnTo>
                    <a:pt x="337552" y="89308"/>
                  </a:lnTo>
                  <a:lnTo>
                    <a:pt x="337552" y="90064"/>
                  </a:lnTo>
                  <a:lnTo>
                    <a:pt x="336795" y="90821"/>
                  </a:lnTo>
                  <a:lnTo>
                    <a:pt x="336039" y="90821"/>
                  </a:lnTo>
                  <a:lnTo>
                    <a:pt x="336039" y="98388"/>
                  </a:lnTo>
                  <a:lnTo>
                    <a:pt x="341336" y="98388"/>
                  </a:lnTo>
                  <a:lnTo>
                    <a:pt x="345119" y="94605"/>
                  </a:lnTo>
                  <a:lnTo>
                    <a:pt x="345119" y="86281"/>
                  </a:lnTo>
                  <a:lnTo>
                    <a:pt x="344514" y="84768"/>
                  </a:lnTo>
                  <a:lnTo>
                    <a:pt x="338309" y="84768"/>
                  </a:lnTo>
                  <a:lnTo>
                    <a:pt x="340510" y="81099"/>
                  </a:lnTo>
                  <a:lnTo>
                    <a:pt x="245971" y="7576"/>
                  </a:lnTo>
                  <a:close/>
                </a:path>
                <a:path w="345439" h="98425">
                  <a:moveTo>
                    <a:pt x="233106" y="11360"/>
                  </a:moveTo>
                  <a:lnTo>
                    <a:pt x="112013" y="11360"/>
                  </a:lnTo>
                  <a:lnTo>
                    <a:pt x="13620" y="87794"/>
                  </a:lnTo>
                  <a:lnTo>
                    <a:pt x="24981" y="87794"/>
                  </a:lnTo>
                  <a:lnTo>
                    <a:pt x="24981" y="80228"/>
                  </a:lnTo>
                  <a:lnTo>
                    <a:pt x="35953" y="80228"/>
                  </a:lnTo>
                  <a:lnTo>
                    <a:pt x="114283" y="18927"/>
                  </a:lnTo>
                  <a:lnTo>
                    <a:pt x="242847" y="18927"/>
                  </a:lnTo>
                  <a:lnTo>
                    <a:pt x="233106" y="11360"/>
                  </a:lnTo>
                  <a:close/>
                </a:path>
                <a:path w="345439" h="98425">
                  <a:moveTo>
                    <a:pt x="24981" y="84011"/>
                  </a:moveTo>
                  <a:lnTo>
                    <a:pt x="24981" y="87794"/>
                  </a:lnTo>
                  <a:lnTo>
                    <a:pt x="331498" y="87794"/>
                  </a:lnTo>
                  <a:lnTo>
                    <a:pt x="330524" y="87038"/>
                  </a:lnTo>
                  <a:lnTo>
                    <a:pt x="27251" y="87038"/>
                  </a:lnTo>
                  <a:lnTo>
                    <a:pt x="24981" y="84011"/>
                  </a:lnTo>
                  <a:close/>
                </a:path>
                <a:path w="345439" h="98425">
                  <a:moveTo>
                    <a:pt x="35953" y="80228"/>
                  </a:moveTo>
                  <a:lnTo>
                    <a:pt x="24981" y="80228"/>
                  </a:lnTo>
                  <a:lnTo>
                    <a:pt x="24981" y="84011"/>
                  </a:lnTo>
                  <a:lnTo>
                    <a:pt x="27251" y="87038"/>
                  </a:lnTo>
                  <a:lnTo>
                    <a:pt x="35953" y="80228"/>
                  </a:lnTo>
                  <a:close/>
                </a:path>
                <a:path w="345439" h="98425">
                  <a:moveTo>
                    <a:pt x="242847" y="18927"/>
                  </a:moveTo>
                  <a:lnTo>
                    <a:pt x="230836" y="18927"/>
                  </a:lnTo>
                  <a:lnTo>
                    <a:pt x="309554" y="80228"/>
                  </a:lnTo>
                  <a:lnTo>
                    <a:pt x="35953" y="80228"/>
                  </a:lnTo>
                  <a:lnTo>
                    <a:pt x="27251" y="87038"/>
                  </a:lnTo>
                  <a:lnTo>
                    <a:pt x="330524" y="87038"/>
                  </a:lnTo>
                  <a:lnTo>
                    <a:pt x="242847" y="18927"/>
                  </a:lnTo>
                  <a:close/>
                </a:path>
                <a:path w="345439" h="98425">
                  <a:moveTo>
                    <a:pt x="340510" y="81099"/>
                  </a:moveTo>
                  <a:lnTo>
                    <a:pt x="338309" y="84768"/>
                  </a:lnTo>
                  <a:lnTo>
                    <a:pt x="341336" y="81741"/>
                  </a:lnTo>
                  <a:lnTo>
                    <a:pt x="340510" y="81099"/>
                  </a:lnTo>
                  <a:close/>
                </a:path>
                <a:path w="345439" h="98425">
                  <a:moveTo>
                    <a:pt x="340579" y="80984"/>
                  </a:moveTo>
                  <a:lnTo>
                    <a:pt x="341336" y="81741"/>
                  </a:lnTo>
                  <a:lnTo>
                    <a:pt x="338309" y="84768"/>
                  </a:lnTo>
                  <a:lnTo>
                    <a:pt x="344514" y="84768"/>
                  </a:lnTo>
                  <a:lnTo>
                    <a:pt x="343606" y="82498"/>
                  </a:lnTo>
                  <a:lnTo>
                    <a:pt x="340579" y="80984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423">
              <a:extLst>
                <a:ext uri="{FF2B5EF4-FFF2-40B4-BE49-F238E27FC236}">
                  <a16:creationId xmlns:a16="http://schemas.microsoft.com/office/drawing/2014/main" id="{C0F1A087-413E-D623-5AB0-A6D2A45F43A4}"/>
                </a:ext>
              </a:extLst>
            </p:cNvPr>
            <p:cNvSpPr/>
            <p:nvPr/>
          </p:nvSpPr>
          <p:spPr>
            <a:xfrm>
              <a:off x="10229694" y="616783"/>
              <a:ext cx="179413" cy="0"/>
            </a:xfrm>
            <a:custGeom>
              <a:avLst/>
              <a:gdLst/>
              <a:ahLst/>
              <a:cxnLst/>
              <a:rect l="l" t="t" r="r" b="b"/>
              <a:pathLst>
                <a:path w="326389">
                  <a:moveTo>
                    <a:pt x="0" y="0"/>
                  </a:moveTo>
                  <a:lnTo>
                    <a:pt x="326201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424">
              <a:extLst>
                <a:ext uri="{FF2B5EF4-FFF2-40B4-BE49-F238E27FC236}">
                  <a16:creationId xmlns:a16="http://schemas.microsoft.com/office/drawing/2014/main" id="{6D6B3AE8-4C25-0CDE-B02A-48C5613C2FB2}"/>
                </a:ext>
              </a:extLst>
            </p:cNvPr>
            <p:cNvSpPr/>
            <p:nvPr/>
          </p:nvSpPr>
          <p:spPr>
            <a:xfrm>
              <a:off x="10226782" y="616783"/>
              <a:ext cx="185347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795" y="0"/>
                  </a:lnTo>
                </a:path>
              </a:pathLst>
            </a:custGeom>
            <a:ln w="1059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425">
              <a:extLst>
                <a:ext uri="{FF2B5EF4-FFF2-40B4-BE49-F238E27FC236}">
                  <a16:creationId xmlns:a16="http://schemas.microsoft.com/office/drawing/2014/main" id="{9750034E-E816-D1BA-A101-7AC8FC07608E}"/>
                </a:ext>
              </a:extLst>
            </p:cNvPr>
            <p:cNvSpPr/>
            <p:nvPr/>
          </p:nvSpPr>
          <p:spPr>
            <a:xfrm>
              <a:off x="10224703" y="610878"/>
              <a:ext cx="189535" cy="11977"/>
            </a:xfrm>
            <a:custGeom>
              <a:avLst/>
              <a:gdLst/>
              <a:ahLst/>
              <a:cxnLst/>
              <a:rect l="l" t="t" r="r" b="b"/>
              <a:pathLst>
                <a:path w="344804" h="18414">
                  <a:moveTo>
                    <a:pt x="340579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4540" y="18160"/>
                  </a:lnTo>
                  <a:lnTo>
                    <a:pt x="335282" y="18160"/>
                  </a:lnTo>
                  <a:lnTo>
                    <a:pt x="335282" y="10593"/>
                  </a:lnTo>
                  <a:lnTo>
                    <a:pt x="8323" y="10593"/>
                  </a:lnTo>
                  <a:lnTo>
                    <a:pt x="7567" y="9836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344362" y="7566"/>
                  </a:lnTo>
                  <a:lnTo>
                    <a:pt x="344362" y="3783"/>
                  </a:lnTo>
                  <a:lnTo>
                    <a:pt x="340579" y="0"/>
                  </a:lnTo>
                  <a:close/>
                </a:path>
                <a:path w="344804" h="18414">
                  <a:moveTo>
                    <a:pt x="344362" y="7566"/>
                  </a:moveTo>
                  <a:lnTo>
                    <a:pt x="336039" y="7566"/>
                  </a:lnTo>
                  <a:lnTo>
                    <a:pt x="336795" y="8323"/>
                  </a:lnTo>
                  <a:lnTo>
                    <a:pt x="336795" y="9836"/>
                  </a:lnTo>
                  <a:lnTo>
                    <a:pt x="336039" y="10593"/>
                  </a:lnTo>
                  <a:lnTo>
                    <a:pt x="335282" y="10593"/>
                  </a:lnTo>
                  <a:lnTo>
                    <a:pt x="335282" y="18160"/>
                  </a:lnTo>
                  <a:lnTo>
                    <a:pt x="340579" y="18160"/>
                  </a:lnTo>
                  <a:lnTo>
                    <a:pt x="344362" y="14376"/>
                  </a:lnTo>
                  <a:lnTo>
                    <a:pt x="34436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426">
              <a:extLst>
                <a:ext uri="{FF2B5EF4-FFF2-40B4-BE49-F238E27FC236}">
                  <a16:creationId xmlns:a16="http://schemas.microsoft.com/office/drawing/2014/main" id="{ADA34EA3-29B5-C676-9FC2-A534F3989E6B}"/>
                </a:ext>
              </a:extLst>
            </p:cNvPr>
            <p:cNvSpPr/>
            <p:nvPr/>
          </p:nvSpPr>
          <p:spPr>
            <a:xfrm>
              <a:off x="10229694" y="672402"/>
              <a:ext cx="179413" cy="0"/>
            </a:xfrm>
            <a:custGeom>
              <a:avLst/>
              <a:gdLst/>
              <a:ahLst/>
              <a:cxnLst/>
              <a:rect l="l" t="t" r="r" b="b"/>
              <a:pathLst>
                <a:path w="326389">
                  <a:moveTo>
                    <a:pt x="0" y="0"/>
                  </a:moveTo>
                  <a:lnTo>
                    <a:pt x="326201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427">
              <a:extLst>
                <a:ext uri="{FF2B5EF4-FFF2-40B4-BE49-F238E27FC236}">
                  <a16:creationId xmlns:a16="http://schemas.microsoft.com/office/drawing/2014/main" id="{4872952B-47FF-C292-E977-54D410773798}"/>
                </a:ext>
              </a:extLst>
            </p:cNvPr>
            <p:cNvSpPr/>
            <p:nvPr/>
          </p:nvSpPr>
          <p:spPr>
            <a:xfrm>
              <a:off x="10226782" y="672155"/>
              <a:ext cx="185347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795" y="0"/>
                  </a:lnTo>
                </a:path>
              </a:pathLst>
            </a:custGeom>
            <a:ln w="1135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428">
              <a:extLst>
                <a:ext uri="{FF2B5EF4-FFF2-40B4-BE49-F238E27FC236}">
                  <a16:creationId xmlns:a16="http://schemas.microsoft.com/office/drawing/2014/main" id="{7448C40A-222B-054B-B70B-D3F4CA77F09A}"/>
                </a:ext>
              </a:extLst>
            </p:cNvPr>
            <p:cNvSpPr/>
            <p:nvPr/>
          </p:nvSpPr>
          <p:spPr>
            <a:xfrm>
              <a:off x="10224703" y="666004"/>
              <a:ext cx="189535" cy="12390"/>
            </a:xfrm>
            <a:custGeom>
              <a:avLst/>
              <a:gdLst/>
              <a:ahLst/>
              <a:cxnLst/>
              <a:rect l="l" t="t" r="r" b="b"/>
              <a:pathLst>
                <a:path w="344804" h="19050">
                  <a:moveTo>
                    <a:pt x="340579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16"/>
                  </a:lnTo>
                  <a:lnTo>
                    <a:pt x="335282" y="18916"/>
                  </a:lnTo>
                  <a:lnTo>
                    <a:pt x="335282" y="11350"/>
                  </a:lnTo>
                  <a:lnTo>
                    <a:pt x="8323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344362" y="7566"/>
                  </a:lnTo>
                  <a:lnTo>
                    <a:pt x="344362" y="4540"/>
                  </a:lnTo>
                  <a:lnTo>
                    <a:pt x="340579" y="0"/>
                  </a:lnTo>
                  <a:close/>
                </a:path>
                <a:path w="344804" h="19050">
                  <a:moveTo>
                    <a:pt x="344362" y="7566"/>
                  </a:moveTo>
                  <a:lnTo>
                    <a:pt x="336039" y="7566"/>
                  </a:lnTo>
                  <a:lnTo>
                    <a:pt x="336795" y="8323"/>
                  </a:lnTo>
                  <a:lnTo>
                    <a:pt x="336795" y="10593"/>
                  </a:lnTo>
                  <a:lnTo>
                    <a:pt x="336039" y="11350"/>
                  </a:lnTo>
                  <a:lnTo>
                    <a:pt x="335282" y="11350"/>
                  </a:lnTo>
                  <a:lnTo>
                    <a:pt x="335282" y="18916"/>
                  </a:lnTo>
                  <a:lnTo>
                    <a:pt x="340579" y="18916"/>
                  </a:lnTo>
                  <a:lnTo>
                    <a:pt x="344362" y="14376"/>
                  </a:lnTo>
                  <a:lnTo>
                    <a:pt x="34436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429">
              <a:extLst>
                <a:ext uri="{FF2B5EF4-FFF2-40B4-BE49-F238E27FC236}">
                  <a16:creationId xmlns:a16="http://schemas.microsoft.com/office/drawing/2014/main" id="{01D467B5-638E-E987-2DE9-CBE19CA288AC}"/>
                </a:ext>
              </a:extLst>
            </p:cNvPr>
            <p:cNvSpPr/>
            <p:nvPr/>
          </p:nvSpPr>
          <p:spPr>
            <a:xfrm>
              <a:off x="10229694" y="728020"/>
              <a:ext cx="179413" cy="0"/>
            </a:xfrm>
            <a:custGeom>
              <a:avLst/>
              <a:gdLst/>
              <a:ahLst/>
              <a:cxnLst/>
              <a:rect l="l" t="t" r="r" b="b"/>
              <a:pathLst>
                <a:path w="326389">
                  <a:moveTo>
                    <a:pt x="0" y="0"/>
                  </a:moveTo>
                  <a:lnTo>
                    <a:pt x="326201" y="0"/>
                  </a:lnTo>
                </a:path>
              </a:pathLst>
            </a:custGeom>
            <a:ln w="756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430">
              <a:extLst>
                <a:ext uri="{FF2B5EF4-FFF2-40B4-BE49-F238E27FC236}">
                  <a16:creationId xmlns:a16="http://schemas.microsoft.com/office/drawing/2014/main" id="{A4F358F5-8665-6745-B44B-EC6CAA9A10CC}"/>
                </a:ext>
              </a:extLst>
            </p:cNvPr>
            <p:cNvSpPr/>
            <p:nvPr/>
          </p:nvSpPr>
          <p:spPr>
            <a:xfrm>
              <a:off x="10226782" y="727774"/>
              <a:ext cx="185347" cy="0"/>
            </a:xfrm>
            <a:custGeom>
              <a:avLst/>
              <a:gdLst/>
              <a:ahLst/>
              <a:cxnLst/>
              <a:rect l="l" t="t" r="r" b="b"/>
              <a:pathLst>
                <a:path w="337185">
                  <a:moveTo>
                    <a:pt x="0" y="0"/>
                  </a:moveTo>
                  <a:lnTo>
                    <a:pt x="336795" y="0"/>
                  </a:lnTo>
                </a:path>
              </a:pathLst>
            </a:custGeom>
            <a:ln w="1135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431">
              <a:extLst>
                <a:ext uri="{FF2B5EF4-FFF2-40B4-BE49-F238E27FC236}">
                  <a16:creationId xmlns:a16="http://schemas.microsoft.com/office/drawing/2014/main" id="{4E6F90F9-08A8-022E-1506-6E4C846F2588}"/>
                </a:ext>
              </a:extLst>
            </p:cNvPr>
            <p:cNvSpPr/>
            <p:nvPr/>
          </p:nvSpPr>
          <p:spPr>
            <a:xfrm>
              <a:off x="10224703" y="721622"/>
              <a:ext cx="189535" cy="12390"/>
            </a:xfrm>
            <a:custGeom>
              <a:avLst/>
              <a:gdLst/>
              <a:ahLst/>
              <a:cxnLst/>
              <a:rect l="l" t="t" r="r" b="b"/>
              <a:pathLst>
                <a:path w="344804" h="19050">
                  <a:moveTo>
                    <a:pt x="340579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16"/>
                  </a:lnTo>
                  <a:lnTo>
                    <a:pt x="335282" y="18916"/>
                  </a:lnTo>
                  <a:lnTo>
                    <a:pt x="335282" y="11350"/>
                  </a:lnTo>
                  <a:lnTo>
                    <a:pt x="8323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344362" y="7566"/>
                  </a:lnTo>
                  <a:lnTo>
                    <a:pt x="344362" y="4540"/>
                  </a:lnTo>
                  <a:lnTo>
                    <a:pt x="340579" y="0"/>
                  </a:lnTo>
                  <a:close/>
                </a:path>
                <a:path w="344804" h="19050">
                  <a:moveTo>
                    <a:pt x="344362" y="7566"/>
                  </a:moveTo>
                  <a:lnTo>
                    <a:pt x="336039" y="7566"/>
                  </a:lnTo>
                  <a:lnTo>
                    <a:pt x="336795" y="8323"/>
                  </a:lnTo>
                  <a:lnTo>
                    <a:pt x="336795" y="10593"/>
                  </a:lnTo>
                  <a:lnTo>
                    <a:pt x="336039" y="11350"/>
                  </a:lnTo>
                  <a:lnTo>
                    <a:pt x="335282" y="11350"/>
                  </a:lnTo>
                  <a:lnTo>
                    <a:pt x="335282" y="18916"/>
                  </a:lnTo>
                  <a:lnTo>
                    <a:pt x="340579" y="18916"/>
                  </a:lnTo>
                  <a:lnTo>
                    <a:pt x="344362" y="14376"/>
                  </a:lnTo>
                  <a:lnTo>
                    <a:pt x="34436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432">
              <a:extLst>
                <a:ext uri="{FF2B5EF4-FFF2-40B4-BE49-F238E27FC236}">
                  <a16:creationId xmlns:a16="http://schemas.microsoft.com/office/drawing/2014/main" id="{4CEC9C3C-C173-1736-3076-A418E942045F}"/>
                </a:ext>
              </a:extLst>
            </p:cNvPr>
            <p:cNvSpPr/>
            <p:nvPr/>
          </p:nvSpPr>
          <p:spPr>
            <a:xfrm>
              <a:off x="10292098" y="481918"/>
              <a:ext cx="57412" cy="442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433">
              <a:extLst>
                <a:ext uri="{FF2B5EF4-FFF2-40B4-BE49-F238E27FC236}">
                  <a16:creationId xmlns:a16="http://schemas.microsoft.com/office/drawing/2014/main" id="{67CAAB67-017B-3147-A809-18451654A5E5}"/>
                </a:ext>
              </a:extLst>
            </p:cNvPr>
            <p:cNvSpPr/>
            <p:nvPr/>
          </p:nvSpPr>
          <p:spPr>
            <a:xfrm>
              <a:off x="10395693" y="740815"/>
              <a:ext cx="186045" cy="0"/>
            </a:xfrm>
            <a:custGeom>
              <a:avLst/>
              <a:gdLst/>
              <a:ahLst/>
              <a:cxnLst/>
              <a:rect l="l" t="t" r="r" b="b"/>
              <a:pathLst>
                <a:path w="338454">
                  <a:moveTo>
                    <a:pt x="0" y="0"/>
                  </a:moveTo>
                  <a:lnTo>
                    <a:pt x="338309" y="0"/>
                  </a:lnTo>
                </a:path>
              </a:pathLst>
            </a:custGeom>
            <a:ln w="1059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434">
              <a:extLst>
                <a:ext uri="{FF2B5EF4-FFF2-40B4-BE49-F238E27FC236}">
                  <a16:creationId xmlns:a16="http://schemas.microsoft.com/office/drawing/2014/main" id="{C029096A-2E4B-38A4-5821-4308F8D071E0}"/>
                </a:ext>
              </a:extLst>
            </p:cNvPr>
            <p:cNvSpPr/>
            <p:nvPr/>
          </p:nvSpPr>
          <p:spPr>
            <a:xfrm>
              <a:off x="10393613" y="740815"/>
              <a:ext cx="188139" cy="0"/>
            </a:xfrm>
            <a:custGeom>
              <a:avLst/>
              <a:gdLst/>
              <a:ahLst/>
              <a:cxnLst/>
              <a:rect l="l" t="t" r="r" b="b"/>
              <a:pathLst>
                <a:path w="342264">
                  <a:moveTo>
                    <a:pt x="0" y="0"/>
                  </a:moveTo>
                  <a:lnTo>
                    <a:pt x="342092" y="0"/>
                  </a:lnTo>
                </a:path>
              </a:pathLst>
            </a:custGeom>
            <a:ln w="18160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435">
              <a:extLst>
                <a:ext uri="{FF2B5EF4-FFF2-40B4-BE49-F238E27FC236}">
                  <a16:creationId xmlns:a16="http://schemas.microsoft.com/office/drawing/2014/main" id="{4D92E860-EDD6-05D7-A356-D9F047E12743}"/>
                </a:ext>
              </a:extLst>
            </p:cNvPr>
            <p:cNvSpPr/>
            <p:nvPr/>
          </p:nvSpPr>
          <p:spPr>
            <a:xfrm>
              <a:off x="10491795" y="674370"/>
              <a:ext cx="106501" cy="723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436">
              <a:extLst>
                <a:ext uri="{FF2B5EF4-FFF2-40B4-BE49-F238E27FC236}">
                  <a16:creationId xmlns:a16="http://schemas.microsoft.com/office/drawing/2014/main" id="{1EFB1E2C-617F-BC5D-7F3C-1B327EAFE0C9}"/>
                </a:ext>
              </a:extLst>
            </p:cNvPr>
            <p:cNvSpPr/>
            <p:nvPr/>
          </p:nvSpPr>
          <p:spPr>
            <a:xfrm>
              <a:off x="10622427" y="546395"/>
              <a:ext cx="5934" cy="27258"/>
            </a:xfrm>
            <a:custGeom>
              <a:avLst/>
              <a:gdLst/>
              <a:ahLst/>
              <a:cxnLst/>
              <a:rect l="l" t="t" r="r" b="b"/>
              <a:pathLst>
                <a:path w="10795" h="41910">
                  <a:moveTo>
                    <a:pt x="8333" y="0"/>
                  </a:moveTo>
                  <a:lnTo>
                    <a:pt x="2270" y="0"/>
                  </a:lnTo>
                  <a:lnTo>
                    <a:pt x="0" y="2270"/>
                  </a:lnTo>
                  <a:lnTo>
                    <a:pt x="0" y="39357"/>
                  </a:lnTo>
                  <a:lnTo>
                    <a:pt x="2270" y="41627"/>
                  </a:lnTo>
                  <a:lnTo>
                    <a:pt x="8333" y="41627"/>
                  </a:lnTo>
                  <a:lnTo>
                    <a:pt x="10553" y="39357"/>
                  </a:lnTo>
                  <a:lnTo>
                    <a:pt x="10553" y="2270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437">
              <a:extLst>
                <a:ext uri="{FF2B5EF4-FFF2-40B4-BE49-F238E27FC236}">
                  <a16:creationId xmlns:a16="http://schemas.microsoft.com/office/drawing/2014/main" id="{395EB837-793F-31A7-F935-35B6D3C1D02D}"/>
                </a:ext>
              </a:extLst>
            </p:cNvPr>
            <p:cNvSpPr/>
            <p:nvPr/>
          </p:nvSpPr>
          <p:spPr>
            <a:xfrm>
              <a:off x="10620347" y="543933"/>
              <a:ext cx="10123" cy="32214"/>
            </a:xfrm>
            <a:custGeom>
              <a:avLst/>
              <a:gdLst/>
              <a:ahLst/>
              <a:cxnLst/>
              <a:rect l="l" t="t" r="r" b="b"/>
              <a:pathLst>
                <a:path w="18414" h="49530">
                  <a:moveTo>
                    <a:pt x="13630" y="0"/>
                  </a:moveTo>
                  <a:lnTo>
                    <a:pt x="3783" y="0"/>
                  </a:lnTo>
                  <a:lnTo>
                    <a:pt x="0" y="3783"/>
                  </a:lnTo>
                  <a:lnTo>
                    <a:pt x="0" y="45410"/>
                  </a:lnTo>
                  <a:lnTo>
                    <a:pt x="3783" y="49194"/>
                  </a:lnTo>
                  <a:lnTo>
                    <a:pt x="9090" y="49194"/>
                  </a:lnTo>
                  <a:lnTo>
                    <a:pt x="9090" y="41627"/>
                  </a:lnTo>
                  <a:lnTo>
                    <a:pt x="8283" y="41627"/>
                  </a:lnTo>
                  <a:lnTo>
                    <a:pt x="7577" y="40870"/>
                  </a:lnTo>
                  <a:lnTo>
                    <a:pt x="7577" y="8323"/>
                  </a:lnTo>
                  <a:lnTo>
                    <a:pt x="8283" y="7566"/>
                  </a:lnTo>
                  <a:lnTo>
                    <a:pt x="18171" y="7566"/>
                  </a:lnTo>
                  <a:lnTo>
                    <a:pt x="18171" y="3783"/>
                  </a:lnTo>
                  <a:lnTo>
                    <a:pt x="13630" y="0"/>
                  </a:lnTo>
                  <a:close/>
                </a:path>
                <a:path w="18414" h="49530">
                  <a:moveTo>
                    <a:pt x="18171" y="7566"/>
                  </a:moveTo>
                  <a:lnTo>
                    <a:pt x="9796" y="7566"/>
                  </a:lnTo>
                  <a:lnTo>
                    <a:pt x="10604" y="8323"/>
                  </a:lnTo>
                  <a:lnTo>
                    <a:pt x="10604" y="40870"/>
                  </a:lnTo>
                  <a:lnTo>
                    <a:pt x="9796" y="41627"/>
                  </a:lnTo>
                  <a:lnTo>
                    <a:pt x="9090" y="41627"/>
                  </a:lnTo>
                  <a:lnTo>
                    <a:pt x="9090" y="49194"/>
                  </a:lnTo>
                  <a:lnTo>
                    <a:pt x="13630" y="49194"/>
                  </a:lnTo>
                  <a:lnTo>
                    <a:pt x="18171" y="45410"/>
                  </a:lnTo>
                  <a:lnTo>
                    <a:pt x="18171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438">
              <a:extLst>
                <a:ext uri="{FF2B5EF4-FFF2-40B4-BE49-F238E27FC236}">
                  <a16:creationId xmlns:a16="http://schemas.microsoft.com/office/drawing/2014/main" id="{C939720E-D959-B3C6-12EC-DBDEFF9F466D}"/>
                </a:ext>
              </a:extLst>
            </p:cNvPr>
            <p:cNvSpPr/>
            <p:nvPr/>
          </p:nvSpPr>
          <p:spPr>
            <a:xfrm>
              <a:off x="10594552" y="574945"/>
              <a:ext cx="60037" cy="176351"/>
            </a:xfrm>
            <a:custGeom>
              <a:avLst/>
              <a:gdLst/>
              <a:ahLst/>
              <a:cxnLst/>
              <a:rect l="l" t="t" r="r" b="b"/>
              <a:pathLst>
                <a:path w="109220" h="271144">
                  <a:moveTo>
                    <a:pt x="54503" y="0"/>
                  </a:moveTo>
                  <a:lnTo>
                    <a:pt x="33213" y="4256"/>
                  </a:lnTo>
                  <a:lnTo>
                    <a:pt x="15897" y="15890"/>
                  </a:lnTo>
                  <a:lnTo>
                    <a:pt x="4258" y="33199"/>
                  </a:lnTo>
                  <a:lnTo>
                    <a:pt x="0" y="54480"/>
                  </a:lnTo>
                  <a:lnTo>
                    <a:pt x="0" y="216440"/>
                  </a:lnTo>
                  <a:lnTo>
                    <a:pt x="4258" y="237721"/>
                  </a:lnTo>
                  <a:lnTo>
                    <a:pt x="15897" y="255031"/>
                  </a:lnTo>
                  <a:lnTo>
                    <a:pt x="33213" y="266664"/>
                  </a:lnTo>
                  <a:lnTo>
                    <a:pt x="54503" y="270921"/>
                  </a:lnTo>
                  <a:lnTo>
                    <a:pt x="75785" y="266664"/>
                  </a:lnTo>
                  <a:lnTo>
                    <a:pt x="93095" y="255031"/>
                  </a:lnTo>
                  <a:lnTo>
                    <a:pt x="104729" y="237721"/>
                  </a:lnTo>
                  <a:lnTo>
                    <a:pt x="108986" y="216440"/>
                  </a:lnTo>
                  <a:lnTo>
                    <a:pt x="108986" y="54480"/>
                  </a:lnTo>
                  <a:lnTo>
                    <a:pt x="104729" y="33199"/>
                  </a:lnTo>
                  <a:lnTo>
                    <a:pt x="93095" y="15890"/>
                  </a:lnTo>
                  <a:lnTo>
                    <a:pt x="75785" y="4256"/>
                  </a:lnTo>
                  <a:lnTo>
                    <a:pt x="5450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439">
              <a:extLst>
                <a:ext uri="{FF2B5EF4-FFF2-40B4-BE49-F238E27FC236}">
                  <a16:creationId xmlns:a16="http://schemas.microsoft.com/office/drawing/2014/main" id="{75A98B8D-28EC-3361-20E9-52D3E6348B26}"/>
                </a:ext>
              </a:extLst>
            </p:cNvPr>
            <p:cNvSpPr/>
            <p:nvPr/>
          </p:nvSpPr>
          <p:spPr>
            <a:xfrm>
              <a:off x="10592472" y="572484"/>
              <a:ext cx="64225" cy="181307"/>
            </a:xfrm>
            <a:custGeom>
              <a:avLst/>
              <a:gdLst/>
              <a:ahLst/>
              <a:cxnLst/>
              <a:rect l="l" t="t" r="r" b="b"/>
              <a:pathLst>
                <a:path w="116839" h="278764">
                  <a:moveTo>
                    <a:pt x="58286" y="0"/>
                  </a:moveTo>
                  <a:lnTo>
                    <a:pt x="35443" y="4528"/>
                  </a:lnTo>
                  <a:lnTo>
                    <a:pt x="16933" y="16930"/>
                  </a:lnTo>
                  <a:lnTo>
                    <a:pt x="4528" y="35433"/>
                  </a:lnTo>
                  <a:lnTo>
                    <a:pt x="0" y="58264"/>
                  </a:lnTo>
                  <a:lnTo>
                    <a:pt x="0" y="220223"/>
                  </a:lnTo>
                  <a:lnTo>
                    <a:pt x="4528" y="243054"/>
                  </a:lnTo>
                  <a:lnTo>
                    <a:pt x="16933" y="261557"/>
                  </a:lnTo>
                  <a:lnTo>
                    <a:pt x="35443" y="273959"/>
                  </a:lnTo>
                  <a:lnTo>
                    <a:pt x="58286" y="278488"/>
                  </a:lnTo>
                  <a:lnTo>
                    <a:pt x="80806" y="273959"/>
                  </a:lnTo>
                  <a:lnTo>
                    <a:pt x="85352" y="270921"/>
                  </a:lnTo>
                  <a:lnTo>
                    <a:pt x="58286" y="270921"/>
                  </a:lnTo>
                  <a:lnTo>
                    <a:pt x="47923" y="269951"/>
                  </a:lnTo>
                  <a:lnTo>
                    <a:pt x="15867" y="249060"/>
                  </a:lnTo>
                  <a:lnTo>
                    <a:pt x="7567" y="220223"/>
                  </a:lnTo>
                  <a:lnTo>
                    <a:pt x="7567" y="58264"/>
                  </a:lnTo>
                  <a:lnTo>
                    <a:pt x="21944" y="21943"/>
                  </a:lnTo>
                  <a:lnTo>
                    <a:pt x="58286" y="7566"/>
                  </a:lnTo>
                  <a:lnTo>
                    <a:pt x="85352" y="7566"/>
                  </a:lnTo>
                  <a:lnTo>
                    <a:pt x="80806" y="4528"/>
                  </a:lnTo>
                  <a:lnTo>
                    <a:pt x="58286" y="0"/>
                  </a:lnTo>
                  <a:close/>
                </a:path>
                <a:path w="116839" h="278764">
                  <a:moveTo>
                    <a:pt x="85352" y="7566"/>
                  </a:moveTo>
                  <a:lnTo>
                    <a:pt x="58286" y="7566"/>
                  </a:lnTo>
                  <a:lnTo>
                    <a:pt x="68305" y="8536"/>
                  </a:lnTo>
                  <a:lnTo>
                    <a:pt x="77746" y="11350"/>
                  </a:lnTo>
                  <a:lnTo>
                    <a:pt x="107847" y="47800"/>
                  </a:lnTo>
                  <a:lnTo>
                    <a:pt x="108935" y="58264"/>
                  </a:lnTo>
                  <a:lnTo>
                    <a:pt x="108935" y="220223"/>
                  </a:lnTo>
                  <a:lnTo>
                    <a:pt x="93801" y="256544"/>
                  </a:lnTo>
                  <a:lnTo>
                    <a:pt x="58286" y="270921"/>
                  </a:lnTo>
                  <a:lnTo>
                    <a:pt x="85352" y="270921"/>
                  </a:lnTo>
                  <a:lnTo>
                    <a:pt x="99363" y="261557"/>
                  </a:lnTo>
                  <a:lnTo>
                    <a:pt x="111961" y="243054"/>
                  </a:lnTo>
                  <a:lnTo>
                    <a:pt x="116603" y="220223"/>
                  </a:lnTo>
                  <a:lnTo>
                    <a:pt x="116603" y="58264"/>
                  </a:lnTo>
                  <a:lnTo>
                    <a:pt x="111961" y="35433"/>
                  </a:lnTo>
                  <a:lnTo>
                    <a:pt x="99363" y="16930"/>
                  </a:lnTo>
                  <a:lnTo>
                    <a:pt x="85352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440">
              <a:extLst>
                <a:ext uri="{FF2B5EF4-FFF2-40B4-BE49-F238E27FC236}">
                  <a16:creationId xmlns:a16="http://schemas.microsoft.com/office/drawing/2014/main" id="{0B8AF678-5582-602E-E25E-5E437309A9DF}"/>
                </a:ext>
              </a:extLst>
            </p:cNvPr>
            <p:cNvSpPr/>
            <p:nvPr/>
          </p:nvSpPr>
          <p:spPr>
            <a:xfrm>
              <a:off x="10591640" y="571008"/>
              <a:ext cx="65970" cy="184198"/>
            </a:xfrm>
            <a:custGeom>
              <a:avLst/>
              <a:gdLst/>
              <a:ahLst/>
              <a:cxnLst/>
              <a:rect l="l" t="t" r="r" b="b"/>
              <a:pathLst>
                <a:path w="120014" h="283210">
                  <a:moveTo>
                    <a:pt x="59800" y="0"/>
                  </a:moveTo>
                  <a:lnTo>
                    <a:pt x="36401" y="4776"/>
                  </a:lnTo>
                  <a:lnTo>
                    <a:pt x="17406" y="17781"/>
                  </a:lnTo>
                  <a:lnTo>
                    <a:pt x="4658" y="37029"/>
                  </a:lnTo>
                  <a:lnTo>
                    <a:pt x="0" y="60534"/>
                  </a:lnTo>
                  <a:lnTo>
                    <a:pt x="0" y="222493"/>
                  </a:lnTo>
                  <a:lnTo>
                    <a:pt x="4658" y="245999"/>
                  </a:lnTo>
                  <a:lnTo>
                    <a:pt x="17406" y="265251"/>
                  </a:lnTo>
                  <a:lnTo>
                    <a:pt x="36401" y="278260"/>
                  </a:lnTo>
                  <a:lnTo>
                    <a:pt x="59800" y="283038"/>
                  </a:lnTo>
                  <a:lnTo>
                    <a:pt x="83195" y="278260"/>
                  </a:lnTo>
                  <a:lnTo>
                    <a:pt x="92811" y="271677"/>
                  </a:lnTo>
                  <a:lnTo>
                    <a:pt x="59800" y="271677"/>
                  </a:lnTo>
                  <a:lnTo>
                    <a:pt x="40614" y="267823"/>
                  </a:lnTo>
                  <a:lnTo>
                    <a:pt x="24977" y="257301"/>
                  </a:lnTo>
                  <a:lnTo>
                    <a:pt x="14450" y="241670"/>
                  </a:lnTo>
                  <a:lnTo>
                    <a:pt x="10593" y="222493"/>
                  </a:lnTo>
                  <a:lnTo>
                    <a:pt x="10593" y="60534"/>
                  </a:lnTo>
                  <a:lnTo>
                    <a:pt x="14450" y="41357"/>
                  </a:lnTo>
                  <a:lnTo>
                    <a:pt x="24977" y="25727"/>
                  </a:lnTo>
                  <a:lnTo>
                    <a:pt x="40614" y="15204"/>
                  </a:lnTo>
                  <a:lnTo>
                    <a:pt x="59800" y="11350"/>
                  </a:lnTo>
                  <a:lnTo>
                    <a:pt x="92801" y="11350"/>
                  </a:lnTo>
                  <a:lnTo>
                    <a:pt x="83195" y="4776"/>
                  </a:lnTo>
                  <a:lnTo>
                    <a:pt x="59800" y="0"/>
                  </a:lnTo>
                  <a:close/>
                </a:path>
                <a:path w="120014" h="283210">
                  <a:moveTo>
                    <a:pt x="92801" y="11350"/>
                  </a:moveTo>
                  <a:lnTo>
                    <a:pt x="59800" y="11350"/>
                  </a:lnTo>
                  <a:lnTo>
                    <a:pt x="78970" y="15204"/>
                  </a:lnTo>
                  <a:lnTo>
                    <a:pt x="94583" y="25727"/>
                  </a:lnTo>
                  <a:lnTo>
                    <a:pt x="105089" y="41357"/>
                  </a:lnTo>
                  <a:lnTo>
                    <a:pt x="108935" y="60534"/>
                  </a:lnTo>
                  <a:lnTo>
                    <a:pt x="108935" y="222493"/>
                  </a:lnTo>
                  <a:lnTo>
                    <a:pt x="105089" y="241670"/>
                  </a:lnTo>
                  <a:lnTo>
                    <a:pt x="94583" y="257301"/>
                  </a:lnTo>
                  <a:lnTo>
                    <a:pt x="78970" y="267823"/>
                  </a:lnTo>
                  <a:lnTo>
                    <a:pt x="59800" y="271677"/>
                  </a:lnTo>
                  <a:lnTo>
                    <a:pt x="92811" y="271677"/>
                  </a:lnTo>
                  <a:lnTo>
                    <a:pt x="102201" y="265251"/>
                  </a:lnTo>
                  <a:lnTo>
                    <a:pt x="114964" y="245999"/>
                  </a:lnTo>
                  <a:lnTo>
                    <a:pt x="119630" y="222493"/>
                  </a:lnTo>
                  <a:lnTo>
                    <a:pt x="119630" y="60534"/>
                  </a:lnTo>
                  <a:lnTo>
                    <a:pt x="114964" y="37029"/>
                  </a:lnTo>
                  <a:lnTo>
                    <a:pt x="102201" y="17781"/>
                  </a:lnTo>
                  <a:lnTo>
                    <a:pt x="92801" y="1135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441">
              <a:extLst>
                <a:ext uri="{FF2B5EF4-FFF2-40B4-BE49-F238E27FC236}">
                  <a16:creationId xmlns:a16="http://schemas.microsoft.com/office/drawing/2014/main" id="{061F5647-DDD3-B8E3-4319-692F230B2EDD}"/>
                </a:ext>
              </a:extLst>
            </p:cNvPr>
            <p:cNvSpPr/>
            <p:nvPr/>
          </p:nvSpPr>
          <p:spPr>
            <a:xfrm>
              <a:off x="10589561" y="568547"/>
              <a:ext cx="70160" cy="189154"/>
            </a:xfrm>
            <a:custGeom>
              <a:avLst/>
              <a:gdLst/>
              <a:ahLst/>
              <a:cxnLst/>
              <a:rect l="l" t="t" r="r" b="b"/>
              <a:pathLst>
                <a:path w="127635" h="290830">
                  <a:moveTo>
                    <a:pt x="63583" y="0"/>
                  </a:moveTo>
                  <a:lnTo>
                    <a:pt x="38636" y="5048"/>
                  </a:lnTo>
                  <a:lnTo>
                    <a:pt x="18447" y="18822"/>
                  </a:lnTo>
                  <a:lnTo>
                    <a:pt x="4930" y="39264"/>
                  </a:lnTo>
                  <a:lnTo>
                    <a:pt x="0" y="64317"/>
                  </a:lnTo>
                  <a:lnTo>
                    <a:pt x="0" y="226277"/>
                  </a:lnTo>
                  <a:lnTo>
                    <a:pt x="4930" y="251331"/>
                  </a:lnTo>
                  <a:lnTo>
                    <a:pt x="18447" y="271777"/>
                  </a:lnTo>
                  <a:lnTo>
                    <a:pt x="38636" y="285554"/>
                  </a:lnTo>
                  <a:lnTo>
                    <a:pt x="63583" y="290605"/>
                  </a:lnTo>
                  <a:lnTo>
                    <a:pt x="63583" y="283028"/>
                  </a:lnTo>
                  <a:lnTo>
                    <a:pt x="52097" y="281810"/>
                  </a:lnTo>
                  <a:lnTo>
                    <a:pt x="41534" y="278393"/>
                  </a:lnTo>
                  <a:lnTo>
                    <a:pt x="11823" y="248315"/>
                  </a:lnTo>
                  <a:lnTo>
                    <a:pt x="7567" y="226277"/>
                  </a:lnTo>
                  <a:lnTo>
                    <a:pt x="7567" y="64317"/>
                  </a:lnTo>
                  <a:lnTo>
                    <a:pt x="23457" y="24213"/>
                  </a:lnTo>
                  <a:lnTo>
                    <a:pt x="63583" y="7566"/>
                  </a:lnTo>
                  <a:lnTo>
                    <a:pt x="91896" y="7566"/>
                  </a:lnTo>
                  <a:lnTo>
                    <a:pt x="88200" y="5048"/>
                  </a:lnTo>
                  <a:lnTo>
                    <a:pt x="63583" y="0"/>
                  </a:lnTo>
                  <a:close/>
                </a:path>
                <a:path w="127635" h="290830">
                  <a:moveTo>
                    <a:pt x="91896" y="7566"/>
                  </a:moveTo>
                  <a:lnTo>
                    <a:pt x="63583" y="7566"/>
                  </a:lnTo>
                  <a:lnTo>
                    <a:pt x="74726" y="8784"/>
                  </a:lnTo>
                  <a:lnTo>
                    <a:pt x="85225" y="12201"/>
                  </a:lnTo>
                  <a:lnTo>
                    <a:pt x="115229" y="42279"/>
                  </a:lnTo>
                  <a:lnTo>
                    <a:pt x="119580" y="64317"/>
                  </a:lnTo>
                  <a:lnTo>
                    <a:pt x="119580" y="226277"/>
                  </a:lnTo>
                  <a:lnTo>
                    <a:pt x="102932" y="266381"/>
                  </a:lnTo>
                  <a:lnTo>
                    <a:pt x="63583" y="283028"/>
                  </a:lnTo>
                  <a:lnTo>
                    <a:pt x="63583" y="290605"/>
                  </a:lnTo>
                  <a:lnTo>
                    <a:pt x="88200" y="285554"/>
                  </a:lnTo>
                  <a:lnTo>
                    <a:pt x="108418" y="271777"/>
                  </a:lnTo>
                  <a:lnTo>
                    <a:pt x="122110" y="251331"/>
                  </a:lnTo>
                  <a:lnTo>
                    <a:pt x="127147" y="226277"/>
                  </a:lnTo>
                  <a:lnTo>
                    <a:pt x="127147" y="64317"/>
                  </a:lnTo>
                  <a:lnTo>
                    <a:pt x="122110" y="39264"/>
                  </a:lnTo>
                  <a:lnTo>
                    <a:pt x="108418" y="18822"/>
                  </a:lnTo>
                  <a:lnTo>
                    <a:pt x="91896" y="7566"/>
                  </a:lnTo>
                  <a:close/>
                </a:path>
                <a:path w="127635" h="290830">
                  <a:moveTo>
                    <a:pt x="63583" y="11350"/>
                  </a:moveTo>
                  <a:lnTo>
                    <a:pt x="42849" y="15476"/>
                  </a:lnTo>
                  <a:lnTo>
                    <a:pt x="26018" y="26767"/>
                  </a:lnTo>
                  <a:lnTo>
                    <a:pt x="14722" y="43591"/>
                  </a:lnTo>
                  <a:lnTo>
                    <a:pt x="10593" y="64317"/>
                  </a:lnTo>
                  <a:lnTo>
                    <a:pt x="10593" y="226277"/>
                  </a:lnTo>
                  <a:lnTo>
                    <a:pt x="14722" y="247003"/>
                  </a:lnTo>
                  <a:lnTo>
                    <a:pt x="26018" y="263827"/>
                  </a:lnTo>
                  <a:lnTo>
                    <a:pt x="42849" y="275118"/>
                  </a:lnTo>
                  <a:lnTo>
                    <a:pt x="63583" y="279244"/>
                  </a:lnTo>
                  <a:lnTo>
                    <a:pt x="83991" y="275118"/>
                  </a:lnTo>
                  <a:lnTo>
                    <a:pt x="89128" y="271677"/>
                  </a:lnTo>
                  <a:lnTo>
                    <a:pt x="63583" y="271677"/>
                  </a:lnTo>
                  <a:lnTo>
                    <a:pt x="54249" y="270732"/>
                  </a:lnTo>
                  <a:lnTo>
                    <a:pt x="21851" y="244248"/>
                  </a:lnTo>
                  <a:lnTo>
                    <a:pt x="18161" y="226277"/>
                  </a:lnTo>
                  <a:lnTo>
                    <a:pt x="18161" y="64317"/>
                  </a:lnTo>
                  <a:lnTo>
                    <a:pt x="38141" y="26578"/>
                  </a:lnTo>
                  <a:lnTo>
                    <a:pt x="63583" y="18916"/>
                  </a:lnTo>
                  <a:lnTo>
                    <a:pt x="63583" y="11350"/>
                  </a:lnTo>
                  <a:close/>
                </a:path>
                <a:path w="127635" h="290830">
                  <a:moveTo>
                    <a:pt x="63583" y="11350"/>
                  </a:moveTo>
                  <a:lnTo>
                    <a:pt x="63583" y="18916"/>
                  </a:lnTo>
                  <a:lnTo>
                    <a:pt x="72479" y="19862"/>
                  </a:lnTo>
                  <a:lnTo>
                    <a:pt x="80874" y="22511"/>
                  </a:lnTo>
                  <a:lnTo>
                    <a:pt x="108021" y="54977"/>
                  </a:lnTo>
                  <a:lnTo>
                    <a:pt x="108986" y="64317"/>
                  </a:lnTo>
                  <a:lnTo>
                    <a:pt x="108986" y="226277"/>
                  </a:lnTo>
                  <a:lnTo>
                    <a:pt x="88569" y="264016"/>
                  </a:lnTo>
                  <a:lnTo>
                    <a:pt x="63583" y="271677"/>
                  </a:lnTo>
                  <a:lnTo>
                    <a:pt x="89128" y="271677"/>
                  </a:lnTo>
                  <a:lnTo>
                    <a:pt x="100851" y="263827"/>
                  </a:lnTo>
                  <a:lnTo>
                    <a:pt x="112320" y="247003"/>
                  </a:lnTo>
                  <a:lnTo>
                    <a:pt x="116553" y="226277"/>
                  </a:lnTo>
                  <a:lnTo>
                    <a:pt x="116553" y="64317"/>
                  </a:lnTo>
                  <a:lnTo>
                    <a:pt x="112320" y="43591"/>
                  </a:lnTo>
                  <a:lnTo>
                    <a:pt x="100851" y="26767"/>
                  </a:lnTo>
                  <a:lnTo>
                    <a:pt x="83991" y="15476"/>
                  </a:lnTo>
                  <a:lnTo>
                    <a:pt x="63583" y="1135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442">
              <a:extLst>
                <a:ext uri="{FF2B5EF4-FFF2-40B4-BE49-F238E27FC236}">
                  <a16:creationId xmlns:a16="http://schemas.microsoft.com/office/drawing/2014/main" id="{CE2B869E-138E-26B5-9862-2A192305127E}"/>
                </a:ext>
              </a:extLst>
            </p:cNvPr>
            <p:cNvSpPr/>
            <p:nvPr/>
          </p:nvSpPr>
          <p:spPr>
            <a:xfrm>
              <a:off x="10602871" y="740815"/>
              <a:ext cx="6283" cy="43365"/>
            </a:xfrm>
            <a:custGeom>
              <a:avLst/>
              <a:gdLst/>
              <a:ahLst/>
              <a:cxnLst/>
              <a:rect l="l" t="t" r="r" b="b"/>
              <a:pathLst>
                <a:path w="11429" h="66675">
                  <a:moveTo>
                    <a:pt x="8333" y="0"/>
                  </a:moveTo>
                  <a:lnTo>
                    <a:pt x="3026" y="0"/>
                  </a:lnTo>
                  <a:lnTo>
                    <a:pt x="0" y="2270"/>
                  </a:lnTo>
                  <a:lnTo>
                    <a:pt x="0" y="64327"/>
                  </a:lnTo>
                  <a:lnTo>
                    <a:pt x="3026" y="66597"/>
                  </a:lnTo>
                  <a:lnTo>
                    <a:pt x="8333" y="66597"/>
                  </a:lnTo>
                  <a:lnTo>
                    <a:pt x="11360" y="64327"/>
                  </a:lnTo>
                  <a:lnTo>
                    <a:pt x="11360" y="2270"/>
                  </a:lnTo>
                  <a:lnTo>
                    <a:pt x="83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443">
              <a:extLst>
                <a:ext uri="{FF2B5EF4-FFF2-40B4-BE49-F238E27FC236}">
                  <a16:creationId xmlns:a16="http://schemas.microsoft.com/office/drawing/2014/main" id="{C90AD7FA-41D0-BE2B-A952-44616CEB5C84}"/>
                </a:ext>
              </a:extLst>
            </p:cNvPr>
            <p:cNvSpPr/>
            <p:nvPr/>
          </p:nvSpPr>
          <p:spPr>
            <a:xfrm>
              <a:off x="10600791" y="738355"/>
              <a:ext cx="10472" cy="48321"/>
            </a:xfrm>
            <a:custGeom>
              <a:avLst/>
              <a:gdLst/>
              <a:ahLst/>
              <a:cxnLst/>
              <a:rect l="l" t="t" r="r" b="b"/>
              <a:pathLst>
                <a:path w="19050" h="74294">
                  <a:moveTo>
                    <a:pt x="14387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69624"/>
                  </a:lnTo>
                  <a:lnTo>
                    <a:pt x="4540" y="74164"/>
                  </a:lnTo>
                  <a:lnTo>
                    <a:pt x="9080" y="74164"/>
                  </a:lnTo>
                  <a:lnTo>
                    <a:pt x="9080" y="66597"/>
                  </a:lnTo>
                  <a:lnTo>
                    <a:pt x="8323" y="66597"/>
                  </a:lnTo>
                  <a:lnTo>
                    <a:pt x="7567" y="65841"/>
                  </a:lnTo>
                  <a:lnTo>
                    <a:pt x="7567" y="8323"/>
                  </a:lnTo>
                  <a:lnTo>
                    <a:pt x="8323" y="7566"/>
                  </a:lnTo>
                  <a:lnTo>
                    <a:pt x="18927" y="7566"/>
                  </a:lnTo>
                  <a:lnTo>
                    <a:pt x="18927" y="4540"/>
                  </a:lnTo>
                  <a:lnTo>
                    <a:pt x="14387" y="0"/>
                  </a:lnTo>
                  <a:close/>
                </a:path>
                <a:path w="19050" h="74294">
                  <a:moveTo>
                    <a:pt x="18927" y="7566"/>
                  </a:moveTo>
                  <a:lnTo>
                    <a:pt x="10593" y="7566"/>
                  </a:lnTo>
                  <a:lnTo>
                    <a:pt x="11360" y="8323"/>
                  </a:lnTo>
                  <a:lnTo>
                    <a:pt x="11360" y="65841"/>
                  </a:lnTo>
                  <a:lnTo>
                    <a:pt x="10593" y="66597"/>
                  </a:lnTo>
                  <a:lnTo>
                    <a:pt x="9080" y="66597"/>
                  </a:lnTo>
                  <a:lnTo>
                    <a:pt x="9080" y="74164"/>
                  </a:lnTo>
                  <a:lnTo>
                    <a:pt x="14387" y="74164"/>
                  </a:lnTo>
                  <a:lnTo>
                    <a:pt x="18927" y="69624"/>
                  </a:lnTo>
                  <a:lnTo>
                    <a:pt x="18927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444">
              <a:extLst>
                <a:ext uri="{FF2B5EF4-FFF2-40B4-BE49-F238E27FC236}">
                  <a16:creationId xmlns:a16="http://schemas.microsoft.com/office/drawing/2014/main" id="{FFE6BB75-3CF5-9B1D-C5C5-AD03AECCEAAC}"/>
                </a:ext>
              </a:extLst>
            </p:cNvPr>
            <p:cNvSpPr/>
            <p:nvPr/>
          </p:nvSpPr>
          <p:spPr>
            <a:xfrm>
              <a:off x="10639875" y="740323"/>
              <a:ext cx="6283" cy="42539"/>
            </a:xfrm>
            <a:custGeom>
              <a:avLst/>
              <a:gdLst/>
              <a:ahLst/>
              <a:cxnLst/>
              <a:rect l="l" t="t" r="r" b="b"/>
              <a:pathLst>
                <a:path w="11429" h="65405">
                  <a:moveTo>
                    <a:pt x="8374" y="0"/>
                  </a:moveTo>
                  <a:lnTo>
                    <a:pt x="2320" y="0"/>
                  </a:lnTo>
                  <a:lnTo>
                    <a:pt x="0" y="2270"/>
                  </a:lnTo>
                  <a:lnTo>
                    <a:pt x="0" y="62814"/>
                  </a:lnTo>
                  <a:lnTo>
                    <a:pt x="2320" y="65084"/>
                  </a:lnTo>
                  <a:lnTo>
                    <a:pt x="8374" y="65084"/>
                  </a:lnTo>
                  <a:lnTo>
                    <a:pt x="11401" y="62814"/>
                  </a:lnTo>
                  <a:lnTo>
                    <a:pt x="11401" y="2270"/>
                  </a:lnTo>
                  <a:lnTo>
                    <a:pt x="837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445">
              <a:extLst>
                <a:ext uri="{FF2B5EF4-FFF2-40B4-BE49-F238E27FC236}">
                  <a16:creationId xmlns:a16="http://schemas.microsoft.com/office/drawing/2014/main" id="{0CBFAD99-438E-7C26-1D3E-A35A135E2E64}"/>
                </a:ext>
              </a:extLst>
            </p:cNvPr>
            <p:cNvSpPr/>
            <p:nvPr/>
          </p:nvSpPr>
          <p:spPr>
            <a:xfrm>
              <a:off x="10637823" y="737863"/>
              <a:ext cx="10472" cy="47495"/>
            </a:xfrm>
            <a:custGeom>
              <a:avLst/>
              <a:gdLst/>
              <a:ahLst/>
              <a:cxnLst/>
              <a:rect l="l" t="t" r="r" b="b"/>
              <a:pathLst>
                <a:path w="19050" h="73025">
                  <a:moveTo>
                    <a:pt x="14327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68867"/>
                  </a:lnTo>
                  <a:lnTo>
                    <a:pt x="4540" y="72651"/>
                  </a:lnTo>
                  <a:lnTo>
                    <a:pt x="9080" y="72651"/>
                  </a:lnTo>
                  <a:lnTo>
                    <a:pt x="9080" y="65084"/>
                  </a:lnTo>
                  <a:lnTo>
                    <a:pt x="8273" y="65084"/>
                  </a:lnTo>
                  <a:lnTo>
                    <a:pt x="7567" y="64327"/>
                  </a:lnTo>
                  <a:lnTo>
                    <a:pt x="7567" y="8323"/>
                  </a:lnTo>
                  <a:lnTo>
                    <a:pt x="8273" y="7566"/>
                  </a:lnTo>
                  <a:lnTo>
                    <a:pt x="18867" y="7566"/>
                  </a:lnTo>
                  <a:lnTo>
                    <a:pt x="18867" y="3783"/>
                  </a:lnTo>
                  <a:lnTo>
                    <a:pt x="14327" y="0"/>
                  </a:lnTo>
                  <a:close/>
                </a:path>
                <a:path w="19050" h="73025">
                  <a:moveTo>
                    <a:pt x="18867" y="7566"/>
                  </a:moveTo>
                  <a:lnTo>
                    <a:pt x="10593" y="7566"/>
                  </a:lnTo>
                  <a:lnTo>
                    <a:pt x="11300" y="8323"/>
                  </a:lnTo>
                  <a:lnTo>
                    <a:pt x="11300" y="64327"/>
                  </a:lnTo>
                  <a:lnTo>
                    <a:pt x="10593" y="65084"/>
                  </a:lnTo>
                  <a:lnTo>
                    <a:pt x="9080" y="65084"/>
                  </a:lnTo>
                  <a:lnTo>
                    <a:pt x="9080" y="72651"/>
                  </a:lnTo>
                  <a:lnTo>
                    <a:pt x="14327" y="72651"/>
                  </a:lnTo>
                  <a:lnTo>
                    <a:pt x="18867" y="68867"/>
                  </a:lnTo>
                  <a:lnTo>
                    <a:pt x="18867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446">
              <a:extLst>
                <a:ext uri="{FF2B5EF4-FFF2-40B4-BE49-F238E27FC236}">
                  <a16:creationId xmlns:a16="http://schemas.microsoft.com/office/drawing/2014/main" id="{723F0E7C-6C64-DA3F-C10F-D2126895D3BB}"/>
                </a:ext>
              </a:extLst>
            </p:cNvPr>
            <p:cNvSpPr/>
            <p:nvPr/>
          </p:nvSpPr>
          <p:spPr>
            <a:xfrm>
              <a:off x="10605367" y="623181"/>
              <a:ext cx="38396" cy="7434"/>
            </a:xfrm>
            <a:custGeom>
              <a:avLst/>
              <a:gdLst/>
              <a:ahLst/>
              <a:cxnLst/>
              <a:rect l="l" t="t" r="r" b="b"/>
              <a:pathLst>
                <a:path w="69850" h="11430">
                  <a:moveTo>
                    <a:pt x="66610" y="0"/>
                  </a:moveTo>
                  <a:lnTo>
                    <a:pt x="3036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3036" y="11350"/>
                  </a:lnTo>
                  <a:lnTo>
                    <a:pt x="66610" y="11350"/>
                  </a:lnTo>
                  <a:lnTo>
                    <a:pt x="69637" y="8323"/>
                  </a:lnTo>
                  <a:lnTo>
                    <a:pt x="69637" y="2270"/>
                  </a:lnTo>
                  <a:lnTo>
                    <a:pt x="666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447">
              <a:extLst>
                <a:ext uri="{FF2B5EF4-FFF2-40B4-BE49-F238E27FC236}">
                  <a16:creationId xmlns:a16="http://schemas.microsoft.com/office/drawing/2014/main" id="{C0C735B2-9839-02D6-17F8-E8269A97A63E}"/>
                </a:ext>
              </a:extLst>
            </p:cNvPr>
            <p:cNvSpPr/>
            <p:nvPr/>
          </p:nvSpPr>
          <p:spPr>
            <a:xfrm>
              <a:off x="10603287" y="620720"/>
              <a:ext cx="42584" cy="12390"/>
            </a:xfrm>
            <a:custGeom>
              <a:avLst/>
              <a:gdLst/>
              <a:ahLst/>
              <a:cxnLst/>
              <a:rect l="l" t="t" r="r" b="b"/>
              <a:pathLst>
                <a:path w="77470" h="19050">
                  <a:moveTo>
                    <a:pt x="72613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16"/>
                  </a:lnTo>
                  <a:lnTo>
                    <a:pt x="67367" y="18916"/>
                  </a:lnTo>
                  <a:lnTo>
                    <a:pt x="67367" y="11350"/>
                  </a:lnTo>
                  <a:lnTo>
                    <a:pt x="8333" y="11350"/>
                  </a:lnTo>
                  <a:lnTo>
                    <a:pt x="7577" y="10593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77154" y="7566"/>
                  </a:lnTo>
                  <a:lnTo>
                    <a:pt x="77154" y="4540"/>
                  </a:lnTo>
                  <a:lnTo>
                    <a:pt x="72613" y="0"/>
                  </a:lnTo>
                  <a:close/>
                </a:path>
                <a:path w="77470" h="19050">
                  <a:moveTo>
                    <a:pt x="77154" y="7566"/>
                  </a:moveTo>
                  <a:lnTo>
                    <a:pt x="68880" y="7566"/>
                  </a:lnTo>
                  <a:lnTo>
                    <a:pt x="69586" y="8323"/>
                  </a:lnTo>
                  <a:lnTo>
                    <a:pt x="69586" y="10593"/>
                  </a:lnTo>
                  <a:lnTo>
                    <a:pt x="68880" y="11350"/>
                  </a:lnTo>
                  <a:lnTo>
                    <a:pt x="67367" y="11350"/>
                  </a:lnTo>
                  <a:lnTo>
                    <a:pt x="67367" y="18916"/>
                  </a:lnTo>
                  <a:lnTo>
                    <a:pt x="72613" y="18916"/>
                  </a:lnTo>
                  <a:lnTo>
                    <a:pt x="77154" y="14376"/>
                  </a:lnTo>
                  <a:lnTo>
                    <a:pt x="77154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448">
              <a:extLst>
                <a:ext uri="{FF2B5EF4-FFF2-40B4-BE49-F238E27FC236}">
                  <a16:creationId xmlns:a16="http://schemas.microsoft.com/office/drawing/2014/main" id="{F630CB30-493B-30B6-2969-BB8661B70217}"/>
                </a:ext>
              </a:extLst>
            </p:cNvPr>
            <p:cNvSpPr/>
            <p:nvPr/>
          </p:nvSpPr>
          <p:spPr>
            <a:xfrm>
              <a:off x="10605367" y="651725"/>
              <a:ext cx="38396" cy="7434"/>
            </a:xfrm>
            <a:custGeom>
              <a:avLst/>
              <a:gdLst/>
              <a:ahLst/>
              <a:cxnLst/>
              <a:rect l="l" t="t" r="r" b="b"/>
              <a:pathLst>
                <a:path w="69850" h="11430">
                  <a:moveTo>
                    <a:pt x="66610" y="0"/>
                  </a:moveTo>
                  <a:lnTo>
                    <a:pt x="3036" y="0"/>
                  </a:lnTo>
                  <a:lnTo>
                    <a:pt x="0" y="3026"/>
                  </a:lnTo>
                  <a:lnTo>
                    <a:pt x="0" y="9080"/>
                  </a:lnTo>
                  <a:lnTo>
                    <a:pt x="3036" y="11360"/>
                  </a:lnTo>
                  <a:lnTo>
                    <a:pt x="66610" y="11360"/>
                  </a:lnTo>
                  <a:lnTo>
                    <a:pt x="69637" y="9080"/>
                  </a:lnTo>
                  <a:lnTo>
                    <a:pt x="69637" y="3026"/>
                  </a:lnTo>
                  <a:lnTo>
                    <a:pt x="666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449">
              <a:extLst>
                <a:ext uri="{FF2B5EF4-FFF2-40B4-BE49-F238E27FC236}">
                  <a16:creationId xmlns:a16="http://schemas.microsoft.com/office/drawing/2014/main" id="{FE269F91-810B-D58C-D2E2-F5A88BD8EC6B}"/>
                </a:ext>
              </a:extLst>
            </p:cNvPr>
            <p:cNvSpPr/>
            <p:nvPr/>
          </p:nvSpPr>
          <p:spPr>
            <a:xfrm>
              <a:off x="10603287" y="649265"/>
              <a:ext cx="42584" cy="12390"/>
            </a:xfrm>
            <a:custGeom>
              <a:avLst/>
              <a:gdLst/>
              <a:ahLst/>
              <a:cxnLst/>
              <a:rect l="l" t="t" r="r" b="b"/>
              <a:pathLst>
                <a:path w="77470" h="19050">
                  <a:moveTo>
                    <a:pt x="72613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86"/>
                  </a:lnTo>
                  <a:lnTo>
                    <a:pt x="4540" y="18927"/>
                  </a:lnTo>
                  <a:lnTo>
                    <a:pt x="67367" y="18927"/>
                  </a:lnTo>
                  <a:lnTo>
                    <a:pt x="67367" y="11350"/>
                  </a:lnTo>
                  <a:lnTo>
                    <a:pt x="8333" y="11350"/>
                  </a:lnTo>
                  <a:lnTo>
                    <a:pt x="7577" y="10593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77154" y="7566"/>
                  </a:lnTo>
                  <a:lnTo>
                    <a:pt x="77154" y="4540"/>
                  </a:lnTo>
                  <a:lnTo>
                    <a:pt x="72613" y="0"/>
                  </a:lnTo>
                  <a:close/>
                </a:path>
                <a:path w="77470" h="19050">
                  <a:moveTo>
                    <a:pt x="77154" y="7566"/>
                  </a:moveTo>
                  <a:lnTo>
                    <a:pt x="68880" y="7566"/>
                  </a:lnTo>
                  <a:lnTo>
                    <a:pt x="69586" y="8323"/>
                  </a:lnTo>
                  <a:lnTo>
                    <a:pt x="69586" y="10593"/>
                  </a:lnTo>
                  <a:lnTo>
                    <a:pt x="68880" y="11350"/>
                  </a:lnTo>
                  <a:lnTo>
                    <a:pt x="67367" y="11350"/>
                  </a:lnTo>
                  <a:lnTo>
                    <a:pt x="67367" y="18927"/>
                  </a:lnTo>
                  <a:lnTo>
                    <a:pt x="72613" y="18927"/>
                  </a:lnTo>
                  <a:lnTo>
                    <a:pt x="77154" y="14386"/>
                  </a:lnTo>
                  <a:lnTo>
                    <a:pt x="77154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450">
              <a:extLst>
                <a:ext uri="{FF2B5EF4-FFF2-40B4-BE49-F238E27FC236}">
                  <a16:creationId xmlns:a16="http://schemas.microsoft.com/office/drawing/2014/main" id="{0527BF1A-ED66-BE1B-4648-2F8A7E65527C}"/>
                </a:ext>
              </a:extLst>
            </p:cNvPr>
            <p:cNvSpPr/>
            <p:nvPr/>
          </p:nvSpPr>
          <p:spPr>
            <a:xfrm>
              <a:off x="10605367" y="680768"/>
              <a:ext cx="38396" cy="7021"/>
            </a:xfrm>
            <a:custGeom>
              <a:avLst/>
              <a:gdLst/>
              <a:ahLst/>
              <a:cxnLst/>
              <a:rect l="l" t="t" r="r" b="b"/>
              <a:pathLst>
                <a:path w="69850" h="10794">
                  <a:moveTo>
                    <a:pt x="66610" y="0"/>
                  </a:moveTo>
                  <a:lnTo>
                    <a:pt x="3036" y="0"/>
                  </a:lnTo>
                  <a:lnTo>
                    <a:pt x="0" y="2270"/>
                  </a:lnTo>
                  <a:lnTo>
                    <a:pt x="0" y="8323"/>
                  </a:lnTo>
                  <a:lnTo>
                    <a:pt x="3036" y="10593"/>
                  </a:lnTo>
                  <a:lnTo>
                    <a:pt x="66610" y="10593"/>
                  </a:lnTo>
                  <a:lnTo>
                    <a:pt x="69637" y="8323"/>
                  </a:lnTo>
                  <a:lnTo>
                    <a:pt x="69637" y="2270"/>
                  </a:lnTo>
                  <a:lnTo>
                    <a:pt x="666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451">
              <a:extLst>
                <a:ext uri="{FF2B5EF4-FFF2-40B4-BE49-F238E27FC236}">
                  <a16:creationId xmlns:a16="http://schemas.microsoft.com/office/drawing/2014/main" id="{6A9CF019-34B3-FB13-3886-C51C9B991B77}"/>
                </a:ext>
              </a:extLst>
            </p:cNvPr>
            <p:cNvSpPr/>
            <p:nvPr/>
          </p:nvSpPr>
          <p:spPr>
            <a:xfrm>
              <a:off x="10603287" y="678307"/>
              <a:ext cx="42584" cy="11977"/>
            </a:xfrm>
            <a:custGeom>
              <a:avLst/>
              <a:gdLst/>
              <a:ahLst/>
              <a:cxnLst/>
              <a:rect l="l" t="t" r="r" b="b"/>
              <a:pathLst>
                <a:path w="77470" h="18414">
                  <a:moveTo>
                    <a:pt x="72613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4540" y="18160"/>
                  </a:lnTo>
                  <a:lnTo>
                    <a:pt x="67367" y="18160"/>
                  </a:lnTo>
                  <a:lnTo>
                    <a:pt x="67367" y="10593"/>
                  </a:lnTo>
                  <a:lnTo>
                    <a:pt x="8333" y="10593"/>
                  </a:lnTo>
                  <a:lnTo>
                    <a:pt x="7577" y="9836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77154" y="7566"/>
                  </a:lnTo>
                  <a:lnTo>
                    <a:pt x="77154" y="3783"/>
                  </a:lnTo>
                  <a:lnTo>
                    <a:pt x="72613" y="0"/>
                  </a:lnTo>
                  <a:close/>
                </a:path>
                <a:path w="77470" h="18414">
                  <a:moveTo>
                    <a:pt x="77154" y="7566"/>
                  </a:moveTo>
                  <a:lnTo>
                    <a:pt x="68880" y="7566"/>
                  </a:lnTo>
                  <a:lnTo>
                    <a:pt x="69586" y="8323"/>
                  </a:lnTo>
                  <a:lnTo>
                    <a:pt x="69586" y="9836"/>
                  </a:lnTo>
                  <a:lnTo>
                    <a:pt x="68880" y="10593"/>
                  </a:lnTo>
                  <a:lnTo>
                    <a:pt x="67367" y="10593"/>
                  </a:lnTo>
                  <a:lnTo>
                    <a:pt x="67367" y="18160"/>
                  </a:lnTo>
                  <a:lnTo>
                    <a:pt x="72613" y="18160"/>
                  </a:lnTo>
                  <a:lnTo>
                    <a:pt x="77154" y="14376"/>
                  </a:lnTo>
                  <a:lnTo>
                    <a:pt x="77154" y="756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452">
              <a:extLst>
                <a:ext uri="{FF2B5EF4-FFF2-40B4-BE49-F238E27FC236}">
                  <a16:creationId xmlns:a16="http://schemas.microsoft.com/office/drawing/2014/main" id="{6F941549-606A-B141-FFAD-1A396E21506B}"/>
                </a:ext>
              </a:extLst>
            </p:cNvPr>
            <p:cNvSpPr/>
            <p:nvPr/>
          </p:nvSpPr>
          <p:spPr>
            <a:xfrm>
              <a:off x="10701491" y="488316"/>
              <a:ext cx="230374" cy="27258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8851" y="0"/>
                  </a:moveTo>
                  <a:lnTo>
                    <a:pt x="160812" y="5533"/>
                  </a:lnTo>
                  <a:lnTo>
                    <a:pt x="116793" y="21286"/>
                  </a:lnTo>
                  <a:lnTo>
                    <a:pt x="78023" y="45988"/>
                  </a:lnTo>
                  <a:lnTo>
                    <a:pt x="45730" y="78369"/>
                  </a:lnTo>
                  <a:lnTo>
                    <a:pt x="21143" y="117157"/>
                  </a:lnTo>
                  <a:lnTo>
                    <a:pt x="5490" y="161082"/>
                  </a:lnTo>
                  <a:lnTo>
                    <a:pt x="0" y="208873"/>
                  </a:lnTo>
                  <a:lnTo>
                    <a:pt x="5490" y="256941"/>
                  </a:lnTo>
                  <a:lnTo>
                    <a:pt x="21143" y="301066"/>
                  </a:lnTo>
                  <a:lnTo>
                    <a:pt x="45730" y="339989"/>
                  </a:lnTo>
                  <a:lnTo>
                    <a:pt x="78023" y="372452"/>
                  </a:lnTo>
                  <a:lnTo>
                    <a:pt x="116793" y="397197"/>
                  </a:lnTo>
                  <a:lnTo>
                    <a:pt x="160812" y="412967"/>
                  </a:lnTo>
                  <a:lnTo>
                    <a:pt x="208851" y="418503"/>
                  </a:lnTo>
                  <a:lnTo>
                    <a:pt x="256935" y="412967"/>
                  </a:lnTo>
                  <a:lnTo>
                    <a:pt x="301069" y="397197"/>
                  </a:lnTo>
                  <a:lnTo>
                    <a:pt x="339997" y="372452"/>
                  </a:lnTo>
                  <a:lnTo>
                    <a:pt x="372461" y="339989"/>
                  </a:lnTo>
                  <a:lnTo>
                    <a:pt x="397206" y="301066"/>
                  </a:lnTo>
                  <a:lnTo>
                    <a:pt x="412974" y="256941"/>
                  </a:lnTo>
                  <a:lnTo>
                    <a:pt x="418510" y="208873"/>
                  </a:lnTo>
                  <a:lnTo>
                    <a:pt x="412974" y="161082"/>
                  </a:lnTo>
                  <a:lnTo>
                    <a:pt x="397206" y="117157"/>
                  </a:lnTo>
                  <a:lnTo>
                    <a:pt x="372461" y="78369"/>
                  </a:lnTo>
                  <a:lnTo>
                    <a:pt x="339997" y="45988"/>
                  </a:lnTo>
                  <a:lnTo>
                    <a:pt x="301069" y="21286"/>
                  </a:lnTo>
                  <a:lnTo>
                    <a:pt x="256935" y="5533"/>
                  </a:lnTo>
                  <a:lnTo>
                    <a:pt x="20885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453">
              <a:extLst>
                <a:ext uri="{FF2B5EF4-FFF2-40B4-BE49-F238E27FC236}">
                  <a16:creationId xmlns:a16="http://schemas.microsoft.com/office/drawing/2014/main" id="{346A3C49-4C7A-3D50-75DD-86F53DB70EAC}"/>
                </a:ext>
              </a:extLst>
            </p:cNvPr>
            <p:cNvSpPr/>
            <p:nvPr/>
          </p:nvSpPr>
          <p:spPr>
            <a:xfrm>
              <a:off x="10699384" y="485855"/>
              <a:ext cx="234214" cy="277122"/>
            </a:xfrm>
            <a:custGeom>
              <a:avLst/>
              <a:gdLst/>
              <a:ahLst/>
              <a:cxnLst/>
              <a:rect l="l" t="t" r="r" b="b"/>
              <a:pathLst>
                <a:path w="426085" h="426085">
                  <a:moveTo>
                    <a:pt x="212685" y="0"/>
                  </a:moveTo>
                  <a:lnTo>
                    <a:pt x="163957" y="5623"/>
                  </a:lnTo>
                  <a:lnTo>
                    <a:pt x="119205" y="21639"/>
                  </a:lnTo>
                  <a:lnTo>
                    <a:pt x="79713" y="46763"/>
                  </a:lnTo>
                  <a:lnTo>
                    <a:pt x="46763" y="79710"/>
                  </a:lnTo>
                  <a:lnTo>
                    <a:pt x="21639" y="119197"/>
                  </a:lnTo>
                  <a:lnTo>
                    <a:pt x="5623" y="163941"/>
                  </a:lnTo>
                  <a:lnTo>
                    <a:pt x="0" y="212657"/>
                  </a:lnTo>
                  <a:lnTo>
                    <a:pt x="5623" y="261649"/>
                  </a:lnTo>
                  <a:lnTo>
                    <a:pt x="21639" y="306592"/>
                  </a:lnTo>
                  <a:lnTo>
                    <a:pt x="46763" y="346214"/>
                  </a:lnTo>
                  <a:lnTo>
                    <a:pt x="79713" y="379244"/>
                  </a:lnTo>
                  <a:lnTo>
                    <a:pt x="119205" y="404411"/>
                  </a:lnTo>
                  <a:lnTo>
                    <a:pt x="163957" y="420444"/>
                  </a:lnTo>
                  <a:lnTo>
                    <a:pt x="212685" y="426070"/>
                  </a:lnTo>
                  <a:lnTo>
                    <a:pt x="261675" y="420444"/>
                  </a:lnTo>
                  <a:lnTo>
                    <a:pt x="267113" y="418503"/>
                  </a:lnTo>
                  <a:lnTo>
                    <a:pt x="212685" y="418503"/>
                  </a:lnTo>
                  <a:lnTo>
                    <a:pt x="171227" y="414364"/>
                  </a:lnTo>
                  <a:lnTo>
                    <a:pt x="132625" y="402419"/>
                  </a:lnTo>
                  <a:lnTo>
                    <a:pt x="97732" y="383380"/>
                  </a:lnTo>
                  <a:lnTo>
                    <a:pt x="67397" y="357959"/>
                  </a:lnTo>
                  <a:lnTo>
                    <a:pt x="42385" y="327591"/>
                  </a:lnTo>
                  <a:lnTo>
                    <a:pt x="23558" y="292685"/>
                  </a:lnTo>
                  <a:lnTo>
                    <a:pt x="11694" y="254091"/>
                  </a:lnTo>
                  <a:lnTo>
                    <a:pt x="7567" y="212657"/>
                  </a:lnTo>
                  <a:lnTo>
                    <a:pt x="11694" y="171327"/>
                  </a:lnTo>
                  <a:lnTo>
                    <a:pt x="23558" y="132908"/>
                  </a:lnTo>
                  <a:lnTo>
                    <a:pt x="42385" y="98037"/>
                  </a:lnTo>
                  <a:lnTo>
                    <a:pt x="67397" y="67354"/>
                  </a:lnTo>
                  <a:lnTo>
                    <a:pt x="97732" y="42366"/>
                  </a:lnTo>
                  <a:lnTo>
                    <a:pt x="132625" y="23552"/>
                  </a:lnTo>
                  <a:lnTo>
                    <a:pt x="171227" y="11693"/>
                  </a:lnTo>
                  <a:lnTo>
                    <a:pt x="212685" y="7566"/>
                  </a:lnTo>
                  <a:lnTo>
                    <a:pt x="267127" y="7566"/>
                  </a:lnTo>
                  <a:lnTo>
                    <a:pt x="261675" y="5623"/>
                  </a:lnTo>
                  <a:lnTo>
                    <a:pt x="212685" y="0"/>
                  </a:lnTo>
                  <a:close/>
                </a:path>
                <a:path w="426085" h="426085">
                  <a:moveTo>
                    <a:pt x="267127" y="7566"/>
                  </a:moveTo>
                  <a:lnTo>
                    <a:pt x="212685" y="7566"/>
                  </a:lnTo>
                  <a:lnTo>
                    <a:pt x="254143" y="11693"/>
                  </a:lnTo>
                  <a:lnTo>
                    <a:pt x="292745" y="23552"/>
                  </a:lnTo>
                  <a:lnTo>
                    <a:pt x="327639" y="42366"/>
                  </a:lnTo>
                  <a:lnTo>
                    <a:pt x="357973" y="67354"/>
                  </a:lnTo>
                  <a:lnTo>
                    <a:pt x="383096" y="98037"/>
                  </a:lnTo>
                  <a:lnTo>
                    <a:pt x="402165" y="132908"/>
                  </a:lnTo>
                  <a:lnTo>
                    <a:pt x="414272" y="171327"/>
                  </a:lnTo>
                  <a:lnTo>
                    <a:pt x="418510" y="212657"/>
                  </a:lnTo>
                  <a:lnTo>
                    <a:pt x="414272" y="254091"/>
                  </a:lnTo>
                  <a:lnTo>
                    <a:pt x="402165" y="292685"/>
                  </a:lnTo>
                  <a:lnTo>
                    <a:pt x="383096" y="327591"/>
                  </a:lnTo>
                  <a:lnTo>
                    <a:pt x="357973" y="357959"/>
                  </a:lnTo>
                  <a:lnTo>
                    <a:pt x="327639" y="383380"/>
                  </a:lnTo>
                  <a:lnTo>
                    <a:pt x="292745" y="402419"/>
                  </a:lnTo>
                  <a:lnTo>
                    <a:pt x="254143" y="414364"/>
                  </a:lnTo>
                  <a:lnTo>
                    <a:pt x="212685" y="418503"/>
                  </a:lnTo>
                  <a:lnTo>
                    <a:pt x="267113" y="418503"/>
                  </a:lnTo>
                  <a:lnTo>
                    <a:pt x="306614" y="404411"/>
                  </a:lnTo>
                  <a:lnTo>
                    <a:pt x="346232" y="379244"/>
                  </a:lnTo>
                  <a:lnTo>
                    <a:pt x="379258" y="346214"/>
                  </a:lnTo>
                  <a:lnTo>
                    <a:pt x="404421" y="306592"/>
                  </a:lnTo>
                  <a:lnTo>
                    <a:pt x="420451" y="261649"/>
                  </a:lnTo>
                  <a:lnTo>
                    <a:pt x="426077" y="212657"/>
                  </a:lnTo>
                  <a:lnTo>
                    <a:pt x="420451" y="163941"/>
                  </a:lnTo>
                  <a:lnTo>
                    <a:pt x="404421" y="119197"/>
                  </a:lnTo>
                  <a:lnTo>
                    <a:pt x="379258" y="79710"/>
                  </a:lnTo>
                  <a:lnTo>
                    <a:pt x="346232" y="46763"/>
                  </a:lnTo>
                  <a:lnTo>
                    <a:pt x="306614" y="21639"/>
                  </a:lnTo>
                  <a:lnTo>
                    <a:pt x="267127" y="756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454">
              <a:extLst>
                <a:ext uri="{FF2B5EF4-FFF2-40B4-BE49-F238E27FC236}">
                  <a16:creationId xmlns:a16="http://schemas.microsoft.com/office/drawing/2014/main" id="{47E970CC-20AE-7956-6F78-BF7762548BC4}"/>
                </a:ext>
              </a:extLst>
            </p:cNvPr>
            <p:cNvSpPr/>
            <p:nvPr/>
          </p:nvSpPr>
          <p:spPr>
            <a:xfrm>
              <a:off x="10698164" y="484378"/>
              <a:ext cx="237006" cy="280427"/>
            </a:xfrm>
            <a:custGeom>
              <a:avLst/>
              <a:gdLst/>
              <a:ahLst/>
              <a:cxnLst/>
              <a:rect l="l" t="t" r="r" b="b"/>
              <a:pathLst>
                <a:path w="431164" h="431164">
                  <a:moveTo>
                    <a:pt x="214905" y="0"/>
                  </a:moveTo>
                  <a:lnTo>
                    <a:pt x="165577" y="5709"/>
                  </a:lnTo>
                  <a:lnTo>
                    <a:pt x="120323" y="21957"/>
                  </a:lnTo>
                  <a:lnTo>
                    <a:pt x="80423" y="47418"/>
                  </a:lnTo>
                  <a:lnTo>
                    <a:pt x="47160" y="80769"/>
                  </a:lnTo>
                  <a:lnTo>
                    <a:pt x="21814" y="120686"/>
                  </a:lnTo>
                  <a:lnTo>
                    <a:pt x="5667" y="165847"/>
                  </a:lnTo>
                  <a:lnTo>
                    <a:pt x="0" y="214927"/>
                  </a:lnTo>
                  <a:lnTo>
                    <a:pt x="5667" y="264283"/>
                  </a:lnTo>
                  <a:lnTo>
                    <a:pt x="21814" y="309643"/>
                  </a:lnTo>
                  <a:lnTo>
                    <a:pt x="47160" y="349695"/>
                  </a:lnTo>
                  <a:lnTo>
                    <a:pt x="80423" y="383129"/>
                  </a:lnTo>
                  <a:lnTo>
                    <a:pt x="120323" y="408634"/>
                  </a:lnTo>
                  <a:lnTo>
                    <a:pt x="165577" y="424898"/>
                  </a:lnTo>
                  <a:lnTo>
                    <a:pt x="214905" y="430610"/>
                  </a:lnTo>
                  <a:lnTo>
                    <a:pt x="264277" y="424898"/>
                  </a:lnTo>
                  <a:lnTo>
                    <a:pt x="282114" y="418503"/>
                  </a:lnTo>
                  <a:lnTo>
                    <a:pt x="214905" y="418503"/>
                  </a:lnTo>
                  <a:lnTo>
                    <a:pt x="168408" y="413144"/>
                  </a:lnTo>
                  <a:lnTo>
                    <a:pt x="125723" y="397868"/>
                  </a:lnTo>
                  <a:lnTo>
                    <a:pt x="88069" y="373881"/>
                  </a:lnTo>
                  <a:lnTo>
                    <a:pt x="56662" y="342389"/>
                  </a:lnTo>
                  <a:lnTo>
                    <a:pt x="32721" y="304596"/>
                  </a:lnTo>
                  <a:lnTo>
                    <a:pt x="17463" y="261706"/>
                  </a:lnTo>
                  <a:lnTo>
                    <a:pt x="12107" y="214927"/>
                  </a:lnTo>
                  <a:lnTo>
                    <a:pt x="17463" y="168424"/>
                  </a:lnTo>
                  <a:lnTo>
                    <a:pt x="32721" y="125734"/>
                  </a:lnTo>
                  <a:lnTo>
                    <a:pt x="56662" y="88075"/>
                  </a:lnTo>
                  <a:lnTo>
                    <a:pt x="88069" y="56666"/>
                  </a:lnTo>
                  <a:lnTo>
                    <a:pt x="125723" y="32722"/>
                  </a:lnTo>
                  <a:lnTo>
                    <a:pt x="168408" y="17463"/>
                  </a:lnTo>
                  <a:lnTo>
                    <a:pt x="214905" y="12106"/>
                  </a:lnTo>
                  <a:lnTo>
                    <a:pt x="282140" y="12106"/>
                  </a:lnTo>
                  <a:lnTo>
                    <a:pt x="264277" y="5709"/>
                  </a:lnTo>
                  <a:lnTo>
                    <a:pt x="214905" y="0"/>
                  </a:lnTo>
                  <a:close/>
                </a:path>
                <a:path w="431164" h="431164">
                  <a:moveTo>
                    <a:pt x="282140" y="12106"/>
                  </a:moveTo>
                  <a:lnTo>
                    <a:pt x="214905" y="12106"/>
                  </a:lnTo>
                  <a:lnTo>
                    <a:pt x="261446" y="17463"/>
                  </a:lnTo>
                  <a:lnTo>
                    <a:pt x="304246" y="32722"/>
                  </a:lnTo>
                  <a:lnTo>
                    <a:pt x="342058" y="56666"/>
                  </a:lnTo>
                  <a:lnTo>
                    <a:pt x="373637" y="88075"/>
                  </a:lnTo>
                  <a:lnTo>
                    <a:pt x="397736" y="125734"/>
                  </a:lnTo>
                  <a:lnTo>
                    <a:pt x="413109" y="168424"/>
                  </a:lnTo>
                  <a:lnTo>
                    <a:pt x="418510" y="214927"/>
                  </a:lnTo>
                  <a:lnTo>
                    <a:pt x="413109" y="261706"/>
                  </a:lnTo>
                  <a:lnTo>
                    <a:pt x="397736" y="304596"/>
                  </a:lnTo>
                  <a:lnTo>
                    <a:pt x="373637" y="342389"/>
                  </a:lnTo>
                  <a:lnTo>
                    <a:pt x="342058" y="373881"/>
                  </a:lnTo>
                  <a:lnTo>
                    <a:pt x="304246" y="397868"/>
                  </a:lnTo>
                  <a:lnTo>
                    <a:pt x="261446" y="413144"/>
                  </a:lnTo>
                  <a:lnTo>
                    <a:pt x="214905" y="418503"/>
                  </a:lnTo>
                  <a:lnTo>
                    <a:pt x="282114" y="418503"/>
                  </a:lnTo>
                  <a:lnTo>
                    <a:pt x="349704" y="383129"/>
                  </a:lnTo>
                  <a:lnTo>
                    <a:pt x="383139" y="349695"/>
                  </a:lnTo>
                  <a:lnTo>
                    <a:pt x="408643" y="309643"/>
                  </a:lnTo>
                  <a:lnTo>
                    <a:pt x="424905" y="264283"/>
                  </a:lnTo>
                  <a:lnTo>
                    <a:pt x="430617" y="214927"/>
                  </a:lnTo>
                  <a:lnTo>
                    <a:pt x="424905" y="165847"/>
                  </a:lnTo>
                  <a:lnTo>
                    <a:pt x="408643" y="120686"/>
                  </a:lnTo>
                  <a:lnTo>
                    <a:pt x="383139" y="80769"/>
                  </a:lnTo>
                  <a:lnTo>
                    <a:pt x="349704" y="47418"/>
                  </a:lnTo>
                  <a:lnTo>
                    <a:pt x="309647" y="21957"/>
                  </a:lnTo>
                  <a:lnTo>
                    <a:pt x="282140" y="1210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455">
              <a:extLst>
                <a:ext uri="{FF2B5EF4-FFF2-40B4-BE49-F238E27FC236}">
                  <a16:creationId xmlns:a16="http://schemas.microsoft.com/office/drawing/2014/main" id="{3ADA0307-7E52-D930-C731-A39B22E43982}"/>
                </a:ext>
              </a:extLst>
            </p:cNvPr>
            <p:cNvSpPr/>
            <p:nvPr/>
          </p:nvSpPr>
          <p:spPr>
            <a:xfrm>
              <a:off x="10696056" y="481918"/>
              <a:ext cx="241195" cy="285382"/>
            </a:xfrm>
            <a:custGeom>
              <a:avLst/>
              <a:gdLst/>
              <a:ahLst/>
              <a:cxnLst/>
              <a:rect l="l" t="t" r="r" b="b"/>
              <a:pathLst>
                <a:path w="438785" h="438785">
                  <a:moveTo>
                    <a:pt x="218739" y="0"/>
                  </a:moveTo>
                  <a:lnTo>
                    <a:pt x="168722" y="5800"/>
                  </a:lnTo>
                  <a:lnTo>
                    <a:pt x="122735" y="22310"/>
                  </a:lnTo>
                  <a:lnTo>
                    <a:pt x="82113" y="48192"/>
                  </a:lnTo>
                  <a:lnTo>
                    <a:pt x="48192" y="82110"/>
                  </a:lnTo>
                  <a:lnTo>
                    <a:pt x="22309" y="122727"/>
                  </a:lnTo>
                  <a:lnTo>
                    <a:pt x="5800" y="168706"/>
                  </a:lnTo>
                  <a:lnTo>
                    <a:pt x="0" y="218710"/>
                  </a:lnTo>
                  <a:lnTo>
                    <a:pt x="5800" y="268991"/>
                  </a:lnTo>
                  <a:lnTo>
                    <a:pt x="22309" y="315169"/>
                  </a:lnTo>
                  <a:lnTo>
                    <a:pt x="48192" y="355921"/>
                  </a:lnTo>
                  <a:lnTo>
                    <a:pt x="82113" y="389922"/>
                  </a:lnTo>
                  <a:lnTo>
                    <a:pt x="122735" y="415847"/>
                  </a:lnTo>
                  <a:lnTo>
                    <a:pt x="168722" y="432374"/>
                  </a:lnTo>
                  <a:lnTo>
                    <a:pt x="218739" y="438177"/>
                  </a:lnTo>
                  <a:lnTo>
                    <a:pt x="262929" y="433713"/>
                  </a:lnTo>
                  <a:lnTo>
                    <a:pt x="272909" y="430610"/>
                  </a:lnTo>
                  <a:lnTo>
                    <a:pt x="218739" y="430610"/>
                  </a:lnTo>
                  <a:lnTo>
                    <a:pt x="176157" y="426341"/>
                  </a:lnTo>
                  <a:lnTo>
                    <a:pt x="136497" y="414053"/>
                  </a:lnTo>
                  <a:lnTo>
                    <a:pt x="100678" y="394529"/>
                  </a:lnTo>
                  <a:lnTo>
                    <a:pt x="69617" y="368553"/>
                  </a:lnTo>
                  <a:lnTo>
                    <a:pt x="43662" y="337050"/>
                  </a:lnTo>
                  <a:lnTo>
                    <a:pt x="24139" y="301009"/>
                  </a:lnTo>
                  <a:lnTo>
                    <a:pt x="11842" y="261279"/>
                  </a:lnTo>
                  <a:lnTo>
                    <a:pt x="7567" y="218710"/>
                  </a:lnTo>
                  <a:lnTo>
                    <a:pt x="11842" y="176151"/>
                  </a:lnTo>
                  <a:lnTo>
                    <a:pt x="24139" y="136502"/>
                  </a:lnTo>
                  <a:lnTo>
                    <a:pt x="43662" y="100685"/>
                  </a:lnTo>
                  <a:lnTo>
                    <a:pt x="69617" y="69624"/>
                  </a:lnTo>
                  <a:lnTo>
                    <a:pt x="100678" y="43643"/>
                  </a:lnTo>
                  <a:lnTo>
                    <a:pt x="136497" y="24120"/>
                  </a:lnTo>
                  <a:lnTo>
                    <a:pt x="176157" y="11835"/>
                  </a:lnTo>
                  <a:lnTo>
                    <a:pt x="218739" y="7566"/>
                  </a:lnTo>
                  <a:lnTo>
                    <a:pt x="273957" y="7566"/>
                  </a:lnTo>
                  <a:lnTo>
                    <a:pt x="269017" y="5800"/>
                  </a:lnTo>
                  <a:lnTo>
                    <a:pt x="218739" y="0"/>
                  </a:lnTo>
                  <a:close/>
                </a:path>
                <a:path w="438785" h="438785">
                  <a:moveTo>
                    <a:pt x="273957" y="7566"/>
                  </a:moveTo>
                  <a:lnTo>
                    <a:pt x="218739" y="7566"/>
                  </a:lnTo>
                  <a:lnTo>
                    <a:pt x="261332" y="11835"/>
                  </a:lnTo>
                  <a:lnTo>
                    <a:pt x="301069" y="24120"/>
                  </a:lnTo>
                  <a:lnTo>
                    <a:pt x="337097" y="43643"/>
                  </a:lnTo>
                  <a:lnTo>
                    <a:pt x="368567" y="69624"/>
                  </a:lnTo>
                  <a:lnTo>
                    <a:pt x="394224" y="100685"/>
                  </a:lnTo>
                  <a:lnTo>
                    <a:pt x="413780" y="136502"/>
                  </a:lnTo>
                  <a:lnTo>
                    <a:pt x="426242" y="176151"/>
                  </a:lnTo>
                  <a:lnTo>
                    <a:pt x="430617" y="218710"/>
                  </a:lnTo>
                  <a:lnTo>
                    <a:pt x="426242" y="261279"/>
                  </a:lnTo>
                  <a:lnTo>
                    <a:pt x="413780" y="301009"/>
                  </a:lnTo>
                  <a:lnTo>
                    <a:pt x="394224" y="337050"/>
                  </a:lnTo>
                  <a:lnTo>
                    <a:pt x="368567" y="368553"/>
                  </a:lnTo>
                  <a:lnTo>
                    <a:pt x="337097" y="394529"/>
                  </a:lnTo>
                  <a:lnTo>
                    <a:pt x="301069" y="414053"/>
                  </a:lnTo>
                  <a:lnTo>
                    <a:pt x="261332" y="426341"/>
                  </a:lnTo>
                  <a:lnTo>
                    <a:pt x="218739" y="430610"/>
                  </a:lnTo>
                  <a:lnTo>
                    <a:pt x="272909" y="430610"/>
                  </a:lnTo>
                  <a:lnTo>
                    <a:pt x="341379" y="400661"/>
                  </a:lnTo>
                  <a:lnTo>
                    <a:pt x="373864" y="373848"/>
                  </a:lnTo>
                  <a:lnTo>
                    <a:pt x="400674" y="341359"/>
                  </a:lnTo>
                  <a:lnTo>
                    <a:pt x="420922" y="304082"/>
                  </a:lnTo>
                  <a:lnTo>
                    <a:pt x="433721" y="262903"/>
                  </a:lnTo>
                  <a:lnTo>
                    <a:pt x="438184" y="218710"/>
                  </a:lnTo>
                  <a:lnTo>
                    <a:pt x="432382" y="168706"/>
                  </a:lnTo>
                  <a:lnTo>
                    <a:pt x="415858" y="122727"/>
                  </a:lnTo>
                  <a:lnTo>
                    <a:pt x="389936" y="82110"/>
                  </a:lnTo>
                  <a:lnTo>
                    <a:pt x="355939" y="48192"/>
                  </a:lnTo>
                  <a:lnTo>
                    <a:pt x="315191" y="22310"/>
                  </a:lnTo>
                  <a:lnTo>
                    <a:pt x="273957" y="7566"/>
                  </a:lnTo>
                  <a:close/>
                </a:path>
                <a:path w="438785" h="438785">
                  <a:moveTo>
                    <a:pt x="218739" y="12106"/>
                  </a:moveTo>
                  <a:lnTo>
                    <a:pt x="171299" y="17593"/>
                  </a:lnTo>
                  <a:lnTo>
                    <a:pt x="127782" y="33208"/>
                  </a:lnTo>
                  <a:lnTo>
                    <a:pt x="89420" y="57678"/>
                  </a:lnTo>
                  <a:lnTo>
                    <a:pt x="57441" y="89734"/>
                  </a:lnTo>
                  <a:lnTo>
                    <a:pt x="33075" y="128105"/>
                  </a:lnTo>
                  <a:lnTo>
                    <a:pt x="17554" y="171521"/>
                  </a:lnTo>
                  <a:lnTo>
                    <a:pt x="12107" y="218710"/>
                  </a:lnTo>
                  <a:lnTo>
                    <a:pt x="17554" y="266176"/>
                  </a:lnTo>
                  <a:lnTo>
                    <a:pt x="33075" y="309791"/>
                  </a:lnTo>
                  <a:lnTo>
                    <a:pt x="57441" y="348297"/>
                  </a:lnTo>
                  <a:lnTo>
                    <a:pt x="89420" y="380436"/>
                  </a:lnTo>
                  <a:lnTo>
                    <a:pt x="127782" y="404950"/>
                  </a:lnTo>
                  <a:lnTo>
                    <a:pt x="171299" y="420580"/>
                  </a:lnTo>
                  <a:lnTo>
                    <a:pt x="218739" y="426070"/>
                  </a:lnTo>
                  <a:lnTo>
                    <a:pt x="266218" y="420580"/>
                  </a:lnTo>
                  <a:lnTo>
                    <a:pt x="272013" y="418503"/>
                  </a:lnTo>
                  <a:lnTo>
                    <a:pt x="218739" y="418503"/>
                  </a:lnTo>
                  <a:lnTo>
                    <a:pt x="178870" y="414399"/>
                  </a:lnTo>
                  <a:lnTo>
                    <a:pt x="141554" y="402703"/>
                  </a:lnTo>
                  <a:lnTo>
                    <a:pt x="107644" y="384338"/>
                  </a:lnTo>
                  <a:lnTo>
                    <a:pt x="77991" y="360229"/>
                  </a:lnTo>
                  <a:lnTo>
                    <a:pt x="53556" y="330559"/>
                  </a:lnTo>
                  <a:lnTo>
                    <a:pt x="35212" y="296563"/>
                  </a:lnTo>
                  <a:lnTo>
                    <a:pt x="23678" y="259021"/>
                  </a:lnTo>
                  <a:lnTo>
                    <a:pt x="19674" y="218710"/>
                  </a:lnTo>
                  <a:lnTo>
                    <a:pt x="23678" y="178835"/>
                  </a:lnTo>
                  <a:lnTo>
                    <a:pt x="35212" y="141515"/>
                  </a:lnTo>
                  <a:lnTo>
                    <a:pt x="53556" y="107602"/>
                  </a:lnTo>
                  <a:lnTo>
                    <a:pt x="77991" y="77948"/>
                  </a:lnTo>
                  <a:lnTo>
                    <a:pt x="107644" y="53515"/>
                  </a:lnTo>
                  <a:lnTo>
                    <a:pt x="141554" y="35186"/>
                  </a:lnTo>
                  <a:lnTo>
                    <a:pt x="178870" y="23670"/>
                  </a:lnTo>
                  <a:lnTo>
                    <a:pt x="218739" y="19673"/>
                  </a:lnTo>
                  <a:lnTo>
                    <a:pt x="272027" y="19673"/>
                  </a:lnTo>
                  <a:lnTo>
                    <a:pt x="266218" y="17593"/>
                  </a:lnTo>
                  <a:lnTo>
                    <a:pt x="218739" y="12106"/>
                  </a:lnTo>
                  <a:close/>
                </a:path>
                <a:path w="438785" h="438785">
                  <a:moveTo>
                    <a:pt x="272027" y="19673"/>
                  </a:moveTo>
                  <a:lnTo>
                    <a:pt x="218739" y="19673"/>
                  </a:lnTo>
                  <a:lnTo>
                    <a:pt x="259062" y="23670"/>
                  </a:lnTo>
                  <a:lnTo>
                    <a:pt x="296528" y="35186"/>
                  </a:lnTo>
                  <a:lnTo>
                    <a:pt x="330287" y="53515"/>
                  </a:lnTo>
                  <a:lnTo>
                    <a:pt x="384032" y="107602"/>
                  </a:lnTo>
                  <a:lnTo>
                    <a:pt x="402619" y="141515"/>
                  </a:lnTo>
                  <a:lnTo>
                    <a:pt x="414395" y="178835"/>
                  </a:lnTo>
                  <a:lnTo>
                    <a:pt x="418510" y="218710"/>
                  </a:lnTo>
                  <a:lnTo>
                    <a:pt x="414395" y="259021"/>
                  </a:lnTo>
                  <a:lnTo>
                    <a:pt x="402619" y="296563"/>
                  </a:lnTo>
                  <a:lnTo>
                    <a:pt x="384032" y="330559"/>
                  </a:lnTo>
                  <a:lnTo>
                    <a:pt x="359486" y="360229"/>
                  </a:lnTo>
                  <a:lnTo>
                    <a:pt x="296528" y="402703"/>
                  </a:lnTo>
                  <a:lnTo>
                    <a:pt x="259062" y="414399"/>
                  </a:lnTo>
                  <a:lnTo>
                    <a:pt x="218739" y="418503"/>
                  </a:lnTo>
                  <a:lnTo>
                    <a:pt x="272013" y="418503"/>
                  </a:lnTo>
                  <a:lnTo>
                    <a:pt x="309835" y="404950"/>
                  </a:lnTo>
                  <a:lnTo>
                    <a:pt x="348336" y="380436"/>
                  </a:lnTo>
                  <a:lnTo>
                    <a:pt x="380465" y="348297"/>
                  </a:lnTo>
                  <a:lnTo>
                    <a:pt x="404968" y="309791"/>
                  </a:lnTo>
                  <a:lnTo>
                    <a:pt x="420591" y="266176"/>
                  </a:lnTo>
                  <a:lnTo>
                    <a:pt x="426077" y="218710"/>
                  </a:lnTo>
                  <a:lnTo>
                    <a:pt x="420591" y="171521"/>
                  </a:lnTo>
                  <a:lnTo>
                    <a:pt x="404968" y="128105"/>
                  </a:lnTo>
                  <a:lnTo>
                    <a:pt x="380465" y="89734"/>
                  </a:lnTo>
                  <a:lnTo>
                    <a:pt x="348336" y="57678"/>
                  </a:lnTo>
                  <a:lnTo>
                    <a:pt x="309835" y="33208"/>
                  </a:lnTo>
                  <a:lnTo>
                    <a:pt x="272027" y="1967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456">
              <a:extLst>
                <a:ext uri="{FF2B5EF4-FFF2-40B4-BE49-F238E27FC236}">
                  <a16:creationId xmlns:a16="http://schemas.microsoft.com/office/drawing/2014/main" id="{4708C506-FAC5-ACD3-80F2-F9AD9CD09042}"/>
                </a:ext>
              </a:extLst>
            </p:cNvPr>
            <p:cNvSpPr/>
            <p:nvPr/>
          </p:nvSpPr>
          <p:spPr>
            <a:xfrm>
              <a:off x="10701491" y="584788"/>
              <a:ext cx="223044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405595" y="0"/>
                  </a:lnTo>
                </a:path>
              </a:pathLst>
            </a:custGeom>
            <a:ln w="756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457">
              <a:extLst>
                <a:ext uri="{FF2B5EF4-FFF2-40B4-BE49-F238E27FC236}">
                  <a16:creationId xmlns:a16="http://schemas.microsoft.com/office/drawing/2014/main" id="{4F5EF511-49CC-1DC1-9E9A-963CAF9CAD5C}"/>
                </a:ext>
              </a:extLst>
            </p:cNvPr>
            <p:cNvSpPr/>
            <p:nvPr/>
          </p:nvSpPr>
          <p:spPr>
            <a:xfrm>
              <a:off x="10701491" y="584788"/>
              <a:ext cx="223044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405595" y="0"/>
                  </a:lnTo>
                </a:path>
              </a:pathLst>
            </a:custGeom>
            <a:ln w="1210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458">
              <a:extLst>
                <a:ext uri="{FF2B5EF4-FFF2-40B4-BE49-F238E27FC236}">
                  <a16:creationId xmlns:a16="http://schemas.microsoft.com/office/drawing/2014/main" id="{6E184AE3-D607-CA98-F4BE-C1F115502542}"/>
                </a:ext>
              </a:extLst>
            </p:cNvPr>
            <p:cNvSpPr/>
            <p:nvPr/>
          </p:nvSpPr>
          <p:spPr>
            <a:xfrm>
              <a:off x="10699384" y="588480"/>
              <a:ext cx="227232" cy="0"/>
            </a:xfrm>
            <a:custGeom>
              <a:avLst/>
              <a:gdLst/>
              <a:ahLst/>
              <a:cxnLst/>
              <a:rect l="l" t="t" r="r" b="b"/>
              <a:pathLst>
                <a:path w="413385">
                  <a:moveTo>
                    <a:pt x="0" y="0"/>
                  </a:moveTo>
                  <a:lnTo>
                    <a:pt x="413263" y="0"/>
                  </a:lnTo>
                </a:path>
              </a:pathLst>
            </a:custGeom>
            <a:ln w="761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1" name="object 459">
              <a:extLst>
                <a:ext uri="{FF2B5EF4-FFF2-40B4-BE49-F238E27FC236}">
                  <a16:creationId xmlns:a16="http://schemas.microsoft.com/office/drawing/2014/main" id="{F9FA6187-F1CC-40DF-A6A8-799A7511E797}"/>
                </a:ext>
              </a:extLst>
            </p:cNvPr>
            <p:cNvSpPr/>
            <p:nvPr/>
          </p:nvSpPr>
          <p:spPr>
            <a:xfrm>
              <a:off x="10699384" y="583524"/>
              <a:ext cx="4189" cy="2478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460">
              <a:extLst>
                <a:ext uri="{FF2B5EF4-FFF2-40B4-BE49-F238E27FC236}">
                  <a16:creationId xmlns:a16="http://schemas.microsoft.com/office/drawing/2014/main" id="{8790EA43-77E9-A7E6-EDB3-653C078FF8E6}"/>
                </a:ext>
              </a:extLst>
            </p:cNvPr>
            <p:cNvSpPr/>
            <p:nvPr/>
          </p:nvSpPr>
          <p:spPr>
            <a:xfrm>
              <a:off x="10699384" y="581047"/>
              <a:ext cx="2443" cy="2478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0" y="3809"/>
                  </a:moveTo>
                  <a:lnTo>
                    <a:pt x="3833" y="3809"/>
                  </a:lnTo>
                  <a:lnTo>
                    <a:pt x="38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461">
              <a:extLst>
                <a:ext uri="{FF2B5EF4-FFF2-40B4-BE49-F238E27FC236}">
                  <a16:creationId xmlns:a16="http://schemas.microsoft.com/office/drawing/2014/main" id="{80451B27-8854-107B-DB42-EA87786236B0}"/>
                </a:ext>
              </a:extLst>
            </p:cNvPr>
            <p:cNvSpPr/>
            <p:nvPr/>
          </p:nvSpPr>
          <p:spPr>
            <a:xfrm>
              <a:off x="10699384" y="579808"/>
              <a:ext cx="227232" cy="0"/>
            </a:xfrm>
            <a:custGeom>
              <a:avLst/>
              <a:gdLst/>
              <a:ahLst/>
              <a:cxnLst/>
              <a:rect l="l" t="t" r="r" b="b"/>
              <a:pathLst>
                <a:path w="413385">
                  <a:moveTo>
                    <a:pt x="0" y="0"/>
                  </a:moveTo>
                  <a:lnTo>
                    <a:pt x="413263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462">
              <a:extLst>
                <a:ext uri="{FF2B5EF4-FFF2-40B4-BE49-F238E27FC236}">
                  <a16:creationId xmlns:a16="http://schemas.microsoft.com/office/drawing/2014/main" id="{5FB9FEA5-72BB-FF59-C342-0BBF0AA81B80}"/>
                </a:ext>
              </a:extLst>
            </p:cNvPr>
            <p:cNvSpPr/>
            <p:nvPr/>
          </p:nvSpPr>
          <p:spPr>
            <a:xfrm>
              <a:off x="10922391" y="583524"/>
              <a:ext cx="4189" cy="2478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463">
              <a:extLst>
                <a:ext uri="{FF2B5EF4-FFF2-40B4-BE49-F238E27FC236}">
                  <a16:creationId xmlns:a16="http://schemas.microsoft.com/office/drawing/2014/main" id="{03E08DC0-8465-FFAA-B608-A7985A5C57D4}"/>
                </a:ext>
              </a:extLst>
            </p:cNvPr>
            <p:cNvSpPr/>
            <p:nvPr/>
          </p:nvSpPr>
          <p:spPr>
            <a:xfrm>
              <a:off x="10703543" y="582286"/>
              <a:ext cx="223044" cy="0"/>
            </a:xfrm>
            <a:custGeom>
              <a:avLst/>
              <a:gdLst/>
              <a:ahLst/>
              <a:cxnLst/>
              <a:rect l="l" t="t" r="r" b="b"/>
              <a:pathLst>
                <a:path w="405764">
                  <a:moveTo>
                    <a:pt x="0" y="0"/>
                  </a:moveTo>
                  <a:lnTo>
                    <a:pt x="405696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464">
              <a:extLst>
                <a:ext uri="{FF2B5EF4-FFF2-40B4-BE49-F238E27FC236}">
                  <a16:creationId xmlns:a16="http://schemas.microsoft.com/office/drawing/2014/main" id="{20A458D2-869C-1E79-E5A3-0E7A0DA7D556}"/>
                </a:ext>
              </a:extLst>
            </p:cNvPr>
            <p:cNvSpPr/>
            <p:nvPr/>
          </p:nvSpPr>
          <p:spPr>
            <a:xfrm>
              <a:off x="10701491" y="580850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3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33" y="3783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465">
              <a:extLst>
                <a:ext uri="{FF2B5EF4-FFF2-40B4-BE49-F238E27FC236}">
                  <a16:creationId xmlns:a16="http://schemas.microsoft.com/office/drawing/2014/main" id="{00E68945-F113-9301-86FB-7949DBE0477D}"/>
                </a:ext>
              </a:extLst>
            </p:cNvPr>
            <p:cNvSpPr/>
            <p:nvPr/>
          </p:nvSpPr>
          <p:spPr>
            <a:xfrm>
              <a:off x="10702323" y="624165"/>
              <a:ext cx="229327" cy="0"/>
            </a:xfrm>
            <a:custGeom>
              <a:avLst/>
              <a:gdLst/>
              <a:ahLst/>
              <a:cxnLst/>
              <a:rect l="l" t="t" r="r" b="b"/>
              <a:pathLst>
                <a:path w="417195">
                  <a:moveTo>
                    <a:pt x="0" y="0"/>
                  </a:moveTo>
                  <a:lnTo>
                    <a:pt x="416996" y="0"/>
                  </a:lnTo>
                </a:path>
              </a:pathLst>
            </a:custGeom>
            <a:ln w="756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466">
              <a:extLst>
                <a:ext uri="{FF2B5EF4-FFF2-40B4-BE49-F238E27FC236}">
                  <a16:creationId xmlns:a16="http://schemas.microsoft.com/office/drawing/2014/main" id="{B3E92E4C-E382-5102-4CCF-C699E9458C7A}"/>
                </a:ext>
              </a:extLst>
            </p:cNvPr>
            <p:cNvSpPr/>
            <p:nvPr/>
          </p:nvSpPr>
          <p:spPr>
            <a:xfrm>
              <a:off x="10702323" y="624165"/>
              <a:ext cx="229327" cy="0"/>
            </a:xfrm>
            <a:custGeom>
              <a:avLst/>
              <a:gdLst/>
              <a:ahLst/>
              <a:cxnLst/>
              <a:rect l="l" t="t" r="r" b="b"/>
              <a:pathLst>
                <a:path w="417195">
                  <a:moveTo>
                    <a:pt x="0" y="0"/>
                  </a:moveTo>
                  <a:lnTo>
                    <a:pt x="416996" y="0"/>
                  </a:lnTo>
                </a:path>
              </a:pathLst>
            </a:custGeom>
            <a:ln w="1210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467">
              <a:extLst>
                <a:ext uri="{FF2B5EF4-FFF2-40B4-BE49-F238E27FC236}">
                  <a16:creationId xmlns:a16="http://schemas.microsoft.com/office/drawing/2014/main" id="{742AA671-D0ED-BC74-8EA3-F6104C3BE0DC}"/>
                </a:ext>
              </a:extLst>
            </p:cNvPr>
            <p:cNvSpPr/>
            <p:nvPr/>
          </p:nvSpPr>
          <p:spPr>
            <a:xfrm>
              <a:off x="10700216" y="628128"/>
              <a:ext cx="233516" cy="0"/>
            </a:xfrm>
            <a:custGeom>
              <a:avLst/>
              <a:gdLst/>
              <a:ahLst/>
              <a:cxnLst/>
              <a:rect l="l" t="t" r="r" b="b"/>
              <a:pathLst>
                <a:path w="424814">
                  <a:moveTo>
                    <a:pt x="0" y="0"/>
                  </a:moveTo>
                  <a:lnTo>
                    <a:pt x="424563" y="0"/>
                  </a:lnTo>
                </a:path>
              </a:pathLst>
            </a:custGeom>
            <a:ln w="761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468">
              <a:extLst>
                <a:ext uri="{FF2B5EF4-FFF2-40B4-BE49-F238E27FC236}">
                  <a16:creationId xmlns:a16="http://schemas.microsoft.com/office/drawing/2014/main" id="{B7AB6D04-BA50-F166-F3A2-65483D0CA6D9}"/>
                </a:ext>
              </a:extLst>
            </p:cNvPr>
            <p:cNvSpPr/>
            <p:nvPr/>
          </p:nvSpPr>
          <p:spPr>
            <a:xfrm>
              <a:off x="10700216" y="622346"/>
              <a:ext cx="4189" cy="3304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0" y="5079"/>
                  </a:moveTo>
                  <a:lnTo>
                    <a:pt x="7567" y="507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469">
              <a:extLst>
                <a:ext uri="{FF2B5EF4-FFF2-40B4-BE49-F238E27FC236}">
                  <a16:creationId xmlns:a16="http://schemas.microsoft.com/office/drawing/2014/main" id="{2EDE6835-5B4F-CAAF-0DAA-4DBC5B8EB7A6}"/>
                </a:ext>
              </a:extLst>
            </p:cNvPr>
            <p:cNvSpPr/>
            <p:nvPr/>
          </p:nvSpPr>
          <p:spPr>
            <a:xfrm>
              <a:off x="10700216" y="619868"/>
              <a:ext cx="2443" cy="2478"/>
            </a:xfrm>
            <a:custGeom>
              <a:avLst/>
              <a:gdLst/>
              <a:ahLst/>
              <a:cxnLst/>
              <a:rect l="l" t="t" r="r" b="b"/>
              <a:pathLst>
                <a:path w="4445" h="3810">
                  <a:moveTo>
                    <a:pt x="0" y="3809"/>
                  </a:moveTo>
                  <a:lnTo>
                    <a:pt x="3833" y="3809"/>
                  </a:lnTo>
                  <a:lnTo>
                    <a:pt x="383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470">
              <a:extLst>
                <a:ext uri="{FF2B5EF4-FFF2-40B4-BE49-F238E27FC236}">
                  <a16:creationId xmlns:a16="http://schemas.microsoft.com/office/drawing/2014/main" id="{E52957CE-85CA-B8D4-F696-6ECA4BD86B8C}"/>
                </a:ext>
              </a:extLst>
            </p:cNvPr>
            <p:cNvSpPr/>
            <p:nvPr/>
          </p:nvSpPr>
          <p:spPr>
            <a:xfrm>
              <a:off x="10700216" y="618629"/>
              <a:ext cx="233516" cy="0"/>
            </a:xfrm>
            <a:custGeom>
              <a:avLst/>
              <a:gdLst/>
              <a:ahLst/>
              <a:cxnLst/>
              <a:rect l="l" t="t" r="r" b="b"/>
              <a:pathLst>
                <a:path w="424814">
                  <a:moveTo>
                    <a:pt x="0" y="0"/>
                  </a:moveTo>
                  <a:lnTo>
                    <a:pt x="424563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471">
              <a:extLst>
                <a:ext uri="{FF2B5EF4-FFF2-40B4-BE49-F238E27FC236}">
                  <a16:creationId xmlns:a16="http://schemas.microsoft.com/office/drawing/2014/main" id="{626F0947-734D-0726-DF47-D311C8F358F6}"/>
                </a:ext>
              </a:extLst>
            </p:cNvPr>
            <p:cNvSpPr/>
            <p:nvPr/>
          </p:nvSpPr>
          <p:spPr>
            <a:xfrm>
              <a:off x="10929434" y="622346"/>
              <a:ext cx="4189" cy="3304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0" y="5079"/>
                  </a:moveTo>
                  <a:lnTo>
                    <a:pt x="7567" y="507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472">
              <a:extLst>
                <a:ext uri="{FF2B5EF4-FFF2-40B4-BE49-F238E27FC236}">
                  <a16:creationId xmlns:a16="http://schemas.microsoft.com/office/drawing/2014/main" id="{5380A21B-61AF-E3AE-0FAA-ED4000E88131}"/>
                </a:ext>
              </a:extLst>
            </p:cNvPr>
            <p:cNvSpPr/>
            <p:nvPr/>
          </p:nvSpPr>
          <p:spPr>
            <a:xfrm>
              <a:off x="10704375" y="621107"/>
              <a:ext cx="229327" cy="0"/>
            </a:xfrm>
            <a:custGeom>
              <a:avLst/>
              <a:gdLst/>
              <a:ahLst/>
              <a:cxnLst/>
              <a:rect l="l" t="t" r="r" b="b"/>
              <a:pathLst>
                <a:path w="417195">
                  <a:moveTo>
                    <a:pt x="0" y="0"/>
                  </a:moveTo>
                  <a:lnTo>
                    <a:pt x="416996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473">
              <a:extLst>
                <a:ext uri="{FF2B5EF4-FFF2-40B4-BE49-F238E27FC236}">
                  <a16:creationId xmlns:a16="http://schemas.microsoft.com/office/drawing/2014/main" id="{1929D72A-CCA1-C9CD-C5CC-8AF741B6C39F}"/>
                </a:ext>
              </a:extLst>
            </p:cNvPr>
            <p:cNvSpPr/>
            <p:nvPr/>
          </p:nvSpPr>
          <p:spPr>
            <a:xfrm>
              <a:off x="10702323" y="620229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3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33" y="3783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474">
              <a:extLst>
                <a:ext uri="{FF2B5EF4-FFF2-40B4-BE49-F238E27FC236}">
                  <a16:creationId xmlns:a16="http://schemas.microsoft.com/office/drawing/2014/main" id="{41E17AB8-BF06-1381-5F7B-C0BDA139D37B}"/>
                </a:ext>
              </a:extLst>
            </p:cNvPr>
            <p:cNvSpPr/>
            <p:nvPr/>
          </p:nvSpPr>
          <p:spPr>
            <a:xfrm>
              <a:off x="10705207" y="715717"/>
              <a:ext cx="35772" cy="743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475">
              <a:extLst>
                <a:ext uri="{FF2B5EF4-FFF2-40B4-BE49-F238E27FC236}">
                  <a16:creationId xmlns:a16="http://schemas.microsoft.com/office/drawing/2014/main" id="{CEF83FE6-0630-7B0A-B770-7144D841AC8E}"/>
                </a:ext>
              </a:extLst>
            </p:cNvPr>
            <p:cNvSpPr/>
            <p:nvPr/>
          </p:nvSpPr>
          <p:spPr>
            <a:xfrm>
              <a:off x="10894937" y="715717"/>
              <a:ext cx="35328" cy="7431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476">
              <a:extLst>
                <a:ext uri="{FF2B5EF4-FFF2-40B4-BE49-F238E27FC236}">
                  <a16:creationId xmlns:a16="http://schemas.microsoft.com/office/drawing/2014/main" id="{BA85A516-CBAB-49ED-1A1E-C1B24F02903E}"/>
                </a:ext>
              </a:extLst>
            </p:cNvPr>
            <p:cNvSpPr/>
            <p:nvPr/>
          </p:nvSpPr>
          <p:spPr>
            <a:xfrm>
              <a:off x="10780911" y="446411"/>
              <a:ext cx="70767" cy="479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477">
              <a:extLst>
                <a:ext uri="{FF2B5EF4-FFF2-40B4-BE49-F238E27FC236}">
                  <a16:creationId xmlns:a16="http://schemas.microsoft.com/office/drawing/2014/main" id="{49FE54D3-4C69-34F9-68CD-DAF5DFB8735A}"/>
                </a:ext>
              </a:extLst>
            </p:cNvPr>
            <p:cNvSpPr/>
            <p:nvPr/>
          </p:nvSpPr>
          <p:spPr>
            <a:xfrm>
              <a:off x="10436878" y="603489"/>
              <a:ext cx="139621" cy="165613"/>
            </a:xfrm>
            <a:custGeom>
              <a:avLst/>
              <a:gdLst/>
              <a:ahLst/>
              <a:cxnLst/>
              <a:rect l="l" t="t" r="r" b="b"/>
              <a:pathLst>
                <a:path w="254000" h="254635">
                  <a:moveTo>
                    <a:pt x="126390" y="0"/>
                  </a:moveTo>
                  <a:lnTo>
                    <a:pt x="77267" y="9968"/>
                  </a:lnTo>
                  <a:lnTo>
                    <a:pt x="37085" y="37178"/>
                  </a:lnTo>
                  <a:lnTo>
                    <a:pt x="9957" y="77584"/>
                  </a:lnTo>
                  <a:lnTo>
                    <a:pt x="0" y="127142"/>
                  </a:lnTo>
                  <a:lnTo>
                    <a:pt x="9957" y="176700"/>
                  </a:lnTo>
                  <a:lnTo>
                    <a:pt x="37085" y="217106"/>
                  </a:lnTo>
                  <a:lnTo>
                    <a:pt x="77267" y="244315"/>
                  </a:lnTo>
                  <a:lnTo>
                    <a:pt x="126390" y="254284"/>
                  </a:lnTo>
                  <a:lnTo>
                    <a:pt x="175952" y="244315"/>
                  </a:lnTo>
                  <a:lnTo>
                    <a:pt x="216363" y="217106"/>
                  </a:lnTo>
                  <a:lnTo>
                    <a:pt x="243577" y="176700"/>
                  </a:lnTo>
                  <a:lnTo>
                    <a:pt x="253547" y="127142"/>
                  </a:lnTo>
                  <a:lnTo>
                    <a:pt x="243577" y="77584"/>
                  </a:lnTo>
                  <a:lnTo>
                    <a:pt x="216363" y="37178"/>
                  </a:lnTo>
                  <a:lnTo>
                    <a:pt x="175952" y="9968"/>
                  </a:lnTo>
                  <a:lnTo>
                    <a:pt x="12639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478">
              <a:extLst>
                <a:ext uri="{FF2B5EF4-FFF2-40B4-BE49-F238E27FC236}">
                  <a16:creationId xmlns:a16="http://schemas.microsoft.com/office/drawing/2014/main" id="{79186746-33AF-EA5D-315B-DA9AC2B21812}"/>
                </a:ext>
              </a:extLst>
            </p:cNvPr>
            <p:cNvSpPr/>
            <p:nvPr/>
          </p:nvSpPr>
          <p:spPr>
            <a:xfrm>
              <a:off x="10434798" y="601028"/>
              <a:ext cx="143810" cy="170569"/>
            </a:xfrm>
            <a:custGeom>
              <a:avLst/>
              <a:gdLst/>
              <a:ahLst/>
              <a:cxnLst/>
              <a:rect l="l" t="t" r="r" b="b"/>
              <a:pathLst>
                <a:path w="261620" h="262255">
                  <a:moveTo>
                    <a:pt x="130174" y="0"/>
                  </a:moveTo>
                  <a:lnTo>
                    <a:pt x="79502" y="10346"/>
                  </a:lnTo>
                  <a:lnTo>
                    <a:pt x="38125" y="38502"/>
                  </a:lnTo>
                  <a:lnTo>
                    <a:pt x="10229" y="80137"/>
                  </a:lnTo>
                  <a:lnTo>
                    <a:pt x="0" y="130925"/>
                  </a:lnTo>
                  <a:lnTo>
                    <a:pt x="10229" y="181713"/>
                  </a:lnTo>
                  <a:lnTo>
                    <a:pt x="38125" y="223348"/>
                  </a:lnTo>
                  <a:lnTo>
                    <a:pt x="79502" y="251504"/>
                  </a:lnTo>
                  <a:lnTo>
                    <a:pt x="130174" y="261851"/>
                  </a:lnTo>
                  <a:lnTo>
                    <a:pt x="167554" y="254284"/>
                  </a:lnTo>
                  <a:lnTo>
                    <a:pt x="130174" y="254284"/>
                  </a:lnTo>
                  <a:lnTo>
                    <a:pt x="105402" y="251801"/>
                  </a:lnTo>
                  <a:lnTo>
                    <a:pt x="61529" y="233211"/>
                  </a:lnTo>
                  <a:lnTo>
                    <a:pt x="28321" y="199887"/>
                  </a:lnTo>
                  <a:lnTo>
                    <a:pt x="10038" y="155807"/>
                  </a:lnTo>
                  <a:lnTo>
                    <a:pt x="7567" y="130925"/>
                  </a:lnTo>
                  <a:lnTo>
                    <a:pt x="10038" y="106048"/>
                  </a:lnTo>
                  <a:lnTo>
                    <a:pt x="28321" y="61964"/>
                  </a:lnTo>
                  <a:lnTo>
                    <a:pt x="61529" y="28644"/>
                  </a:lnTo>
                  <a:lnTo>
                    <a:pt x="105402" y="10051"/>
                  </a:lnTo>
                  <a:lnTo>
                    <a:pt x="130174" y="7566"/>
                  </a:lnTo>
                  <a:lnTo>
                    <a:pt x="167554" y="7566"/>
                  </a:lnTo>
                  <a:lnTo>
                    <a:pt x="130174" y="0"/>
                  </a:lnTo>
                  <a:close/>
                </a:path>
                <a:path w="261620" h="262255">
                  <a:moveTo>
                    <a:pt x="167554" y="7566"/>
                  </a:moveTo>
                  <a:lnTo>
                    <a:pt x="130174" y="7566"/>
                  </a:lnTo>
                  <a:lnTo>
                    <a:pt x="155068" y="10051"/>
                  </a:lnTo>
                  <a:lnTo>
                    <a:pt x="178329" y="17219"/>
                  </a:lnTo>
                  <a:lnTo>
                    <a:pt x="217972" y="43897"/>
                  </a:lnTo>
                  <a:lnTo>
                    <a:pt x="243984" y="82871"/>
                  </a:lnTo>
                  <a:lnTo>
                    <a:pt x="253537" y="130925"/>
                  </a:lnTo>
                  <a:lnTo>
                    <a:pt x="251066" y="155807"/>
                  </a:lnTo>
                  <a:lnTo>
                    <a:pt x="232787" y="199887"/>
                  </a:lnTo>
                  <a:lnTo>
                    <a:pt x="199462" y="233211"/>
                  </a:lnTo>
                  <a:lnTo>
                    <a:pt x="155068" y="251801"/>
                  </a:lnTo>
                  <a:lnTo>
                    <a:pt x="130174" y="254284"/>
                  </a:lnTo>
                  <a:lnTo>
                    <a:pt x="167554" y="254284"/>
                  </a:lnTo>
                  <a:lnTo>
                    <a:pt x="181288" y="251504"/>
                  </a:lnTo>
                  <a:lnTo>
                    <a:pt x="222893" y="223348"/>
                  </a:lnTo>
                  <a:lnTo>
                    <a:pt x="250873" y="181713"/>
                  </a:lnTo>
                  <a:lnTo>
                    <a:pt x="261114" y="130925"/>
                  </a:lnTo>
                  <a:lnTo>
                    <a:pt x="250873" y="80137"/>
                  </a:lnTo>
                  <a:lnTo>
                    <a:pt x="222893" y="38502"/>
                  </a:lnTo>
                  <a:lnTo>
                    <a:pt x="181288" y="10346"/>
                  </a:lnTo>
                  <a:lnTo>
                    <a:pt x="167554" y="756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479">
              <a:extLst>
                <a:ext uri="{FF2B5EF4-FFF2-40B4-BE49-F238E27FC236}">
                  <a16:creationId xmlns:a16="http://schemas.microsoft.com/office/drawing/2014/main" id="{34470DBE-9708-55A4-557E-C70D4057B7E9}"/>
                </a:ext>
              </a:extLst>
            </p:cNvPr>
            <p:cNvSpPr/>
            <p:nvPr/>
          </p:nvSpPr>
          <p:spPr>
            <a:xfrm>
              <a:off x="10433550" y="599552"/>
              <a:ext cx="146253" cy="173460"/>
            </a:xfrm>
            <a:custGeom>
              <a:avLst/>
              <a:gdLst/>
              <a:ahLst/>
              <a:cxnLst/>
              <a:rect l="l" t="t" r="r" b="b"/>
              <a:pathLst>
                <a:path w="266064" h="266700">
                  <a:moveTo>
                    <a:pt x="132444" y="0"/>
                  </a:moveTo>
                  <a:lnTo>
                    <a:pt x="90770" y="6805"/>
                  </a:lnTo>
                  <a:lnTo>
                    <a:pt x="54437" y="25743"/>
                  </a:lnTo>
                  <a:lnTo>
                    <a:pt x="25695" y="54598"/>
                  </a:lnTo>
                  <a:lnTo>
                    <a:pt x="6799" y="91154"/>
                  </a:lnTo>
                  <a:lnTo>
                    <a:pt x="0" y="133195"/>
                  </a:lnTo>
                  <a:lnTo>
                    <a:pt x="6799" y="175236"/>
                  </a:lnTo>
                  <a:lnTo>
                    <a:pt x="25695" y="211792"/>
                  </a:lnTo>
                  <a:lnTo>
                    <a:pt x="54437" y="240647"/>
                  </a:lnTo>
                  <a:lnTo>
                    <a:pt x="90770" y="259586"/>
                  </a:lnTo>
                  <a:lnTo>
                    <a:pt x="132444" y="266391"/>
                  </a:lnTo>
                  <a:lnTo>
                    <a:pt x="174491" y="259586"/>
                  </a:lnTo>
                  <a:lnTo>
                    <a:pt x="184726" y="254284"/>
                  </a:lnTo>
                  <a:lnTo>
                    <a:pt x="132444" y="254284"/>
                  </a:lnTo>
                  <a:lnTo>
                    <a:pt x="85544" y="244729"/>
                  </a:lnTo>
                  <a:lnTo>
                    <a:pt x="47300" y="218714"/>
                  </a:lnTo>
                  <a:lnTo>
                    <a:pt x="21544" y="180211"/>
                  </a:lnTo>
                  <a:lnTo>
                    <a:pt x="12107" y="133195"/>
                  </a:lnTo>
                  <a:lnTo>
                    <a:pt x="21544" y="86179"/>
                  </a:lnTo>
                  <a:lnTo>
                    <a:pt x="47300" y="47677"/>
                  </a:lnTo>
                  <a:lnTo>
                    <a:pt x="85544" y="21661"/>
                  </a:lnTo>
                  <a:lnTo>
                    <a:pt x="132444" y="12106"/>
                  </a:lnTo>
                  <a:lnTo>
                    <a:pt x="184726" y="12106"/>
                  </a:lnTo>
                  <a:lnTo>
                    <a:pt x="174491" y="6805"/>
                  </a:lnTo>
                  <a:lnTo>
                    <a:pt x="132444" y="0"/>
                  </a:lnTo>
                  <a:close/>
                </a:path>
                <a:path w="266064" h="266700">
                  <a:moveTo>
                    <a:pt x="184726" y="12106"/>
                  </a:moveTo>
                  <a:lnTo>
                    <a:pt x="132444" y="12106"/>
                  </a:lnTo>
                  <a:lnTo>
                    <a:pt x="179781" y="21661"/>
                  </a:lnTo>
                  <a:lnTo>
                    <a:pt x="218249" y="47677"/>
                  </a:lnTo>
                  <a:lnTo>
                    <a:pt x="244088" y="86179"/>
                  </a:lnTo>
                  <a:lnTo>
                    <a:pt x="253537" y="133195"/>
                  </a:lnTo>
                  <a:lnTo>
                    <a:pt x="244088" y="180211"/>
                  </a:lnTo>
                  <a:lnTo>
                    <a:pt x="218249" y="218714"/>
                  </a:lnTo>
                  <a:lnTo>
                    <a:pt x="179781" y="244729"/>
                  </a:lnTo>
                  <a:lnTo>
                    <a:pt x="132444" y="254284"/>
                  </a:lnTo>
                  <a:lnTo>
                    <a:pt x="184726" y="254284"/>
                  </a:lnTo>
                  <a:lnTo>
                    <a:pt x="211052" y="240647"/>
                  </a:lnTo>
                  <a:lnTo>
                    <a:pt x="239910" y="211792"/>
                  </a:lnTo>
                  <a:lnTo>
                    <a:pt x="258849" y="175236"/>
                  </a:lnTo>
                  <a:lnTo>
                    <a:pt x="265655" y="133195"/>
                  </a:lnTo>
                  <a:lnTo>
                    <a:pt x="258849" y="91154"/>
                  </a:lnTo>
                  <a:lnTo>
                    <a:pt x="239910" y="54598"/>
                  </a:lnTo>
                  <a:lnTo>
                    <a:pt x="211052" y="25743"/>
                  </a:lnTo>
                  <a:lnTo>
                    <a:pt x="184726" y="1210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480">
              <a:extLst>
                <a:ext uri="{FF2B5EF4-FFF2-40B4-BE49-F238E27FC236}">
                  <a16:creationId xmlns:a16="http://schemas.microsoft.com/office/drawing/2014/main" id="{34FD1996-9E6D-A5D1-976F-A6224B069137}"/>
                </a:ext>
              </a:extLst>
            </p:cNvPr>
            <p:cNvSpPr/>
            <p:nvPr/>
          </p:nvSpPr>
          <p:spPr>
            <a:xfrm>
              <a:off x="10431470" y="597091"/>
              <a:ext cx="150442" cy="178416"/>
            </a:xfrm>
            <a:custGeom>
              <a:avLst/>
              <a:gdLst/>
              <a:ahLst/>
              <a:cxnLst/>
              <a:rect l="l" t="t" r="r" b="b"/>
              <a:pathLst>
                <a:path w="273685" h="274319">
                  <a:moveTo>
                    <a:pt x="136227" y="0"/>
                  </a:moveTo>
                  <a:lnTo>
                    <a:pt x="93289" y="6980"/>
                  </a:lnTo>
                  <a:lnTo>
                    <a:pt x="55908" y="26421"/>
                  </a:lnTo>
                  <a:lnTo>
                    <a:pt x="26373" y="56069"/>
                  </a:lnTo>
                  <a:lnTo>
                    <a:pt x="6974" y="93672"/>
                  </a:lnTo>
                  <a:lnTo>
                    <a:pt x="0" y="136979"/>
                  </a:lnTo>
                  <a:lnTo>
                    <a:pt x="6974" y="180285"/>
                  </a:lnTo>
                  <a:lnTo>
                    <a:pt x="26373" y="217888"/>
                  </a:lnTo>
                  <a:lnTo>
                    <a:pt x="55908" y="247536"/>
                  </a:lnTo>
                  <a:lnTo>
                    <a:pt x="93289" y="266977"/>
                  </a:lnTo>
                  <a:lnTo>
                    <a:pt x="136227" y="273958"/>
                  </a:lnTo>
                  <a:lnTo>
                    <a:pt x="179540" y="266977"/>
                  </a:lnTo>
                  <a:lnTo>
                    <a:pt x="180674" y="266391"/>
                  </a:lnTo>
                  <a:lnTo>
                    <a:pt x="136227" y="266391"/>
                  </a:lnTo>
                  <a:lnTo>
                    <a:pt x="110332" y="263778"/>
                  </a:lnTo>
                  <a:lnTo>
                    <a:pt x="64497" y="244360"/>
                  </a:lnTo>
                  <a:lnTo>
                    <a:pt x="29598" y="209346"/>
                  </a:lnTo>
                  <a:lnTo>
                    <a:pt x="10180" y="162995"/>
                  </a:lnTo>
                  <a:lnTo>
                    <a:pt x="7567" y="136979"/>
                  </a:lnTo>
                  <a:lnTo>
                    <a:pt x="10180" y="110966"/>
                  </a:lnTo>
                  <a:lnTo>
                    <a:pt x="29598" y="64613"/>
                  </a:lnTo>
                  <a:lnTo>
                    <a:pt x="64497" y="29601"/>
                  </a:lnTo>
                  <a:lnTo>
                    <a:pt x="110332" y="10181"/>
                  </a:lnTo>
                  <a:lnTo>
                    <a:pt x="136227" y="7566"/>
                  </a:lnTo>
                  <a:lnTo>
                    <a:pt x="180674" y="7566"/>
                  </a:lnTo>
                  <a:lnTo>
                    <a:pt x="179540" y="6980"/>
                  </a:lnTo>
                  <a:lnTo>
                    <a:pt x="136227" y="0"/>
                  </a:lnTo>
                  <a:close/>
                </a:path>
                <a:path w="273685" h="274319">
                  <a:moveTo>
                    <a:pt x="180674" y="7566"/>
                  </a:moveTo>
                  <a:lnTo>
                    <a:pt x="136227" y="7566"/>
                  </a:lnTo>
                  <a:lnTo>
                    <a:pt x="162564" y="10181"/>
                  </a:lnTo>
                  <a:lnTo>
                    <a:pt x="186842" y="17692"/>
                  </a:lnTo>
                  <a:lnTo>
                    <a:pt x="227809" y="45410"/>
                  </a:lnTo>
                  <a:lnTo>
                    <a:pt x="255529" y="86654"/>
                  </a:lnTo>
                  <a:lnTo>
                    <a:pt x="265655" y="136979"/>
                  </a:lnTo>
                  <a:lnTo>
                    <a:pt x="263040" y="162995"/>
                  </a:lnTo>
                  <a:lnTo>
                    <a:pt x="243619" y="209346"/>
                  </a:lnTo>
                  <a:lnTo>
                    <a:pt x="208708" y="244360"/>
                  </a:lnTo>
                  <a:lnTo>
                    <a:pt x="162564" y="263778"/>
                  </a:lnTo>
                  <a:lnTo>
                    <a:pt x="136227" y="266391"/>
                  </a:lnTo>
                  <a:lnTo>
                    <a:pt x="180674" y="266391"/>
                  </a:lnTo>
                  <a:lnTo>
                    <a:pt x="217148" y="247536"/>
                  </a:lnTo>
                  <a:lnTo>
                    <a:pt x="246799" y="217888"/>
                  </a:lnTo>
                  <a:lnTo>
                    <a:pt x="266241" y="180285"/>
                  </a:lnTo>
                  <a:lnTo>
                    <a:pt x="273222" y="136979"/>
                  </a:lnTo>
                  <a:lnTo>
                    <a:pt x="266241" y="93672"/>
                  </a:lnTo>
                  <a:lnTo>
                    <a:pt x="246799" y="56069"/>
                  </a:lnTo>
                  <a:lnTo>
                    <a:pt x="217148" y="26421"/>
                  </a:lnTo>
                  <a:lnTo>
                    <a:pt x="180674" y="7566"/>
                  </a:lnTo>
                  <a:close/>
                </a:path>
                <a:path w="273685" h="274319">
                  <a:moveTo>
                    <a:pt x="136227" y="12106"/>
                  </a:moveTo>
                  <a:lnTo>
                    <a:pt x="88098" y="21933"/>
                  </a:lnTo>
                  <a:lnTo>
                    <a:pt x="48624" y="48717"/>
                  </a:lnTo>
                  <a:lnTo>
                    <a:pt x="21922" y="88414"/>
                  </a:lnTo>
                  <a:lnTo>
                    <a:pt x="12107" y="136979"/>
                  </a:lnTo>
                  <a:lnTo>
                    <a:pt x="21922" y="185543"/>
                  </a:lnTo>
                  <a:lnTo>
                    <a:pt x="48624" y="225240"/>
                  </a:lnTo>
                  <a:lnTo>
                    <a:pt x="88098" y="252024"/>
                  </a:lnTo>
                  <a:lnTo>
                    <a:pt x="136227" y="261851"/>
                  </a:lnTo>
                  <a:lnTo>
                    <a:pt x="173625" y="254284"/>
                  </a:lnTo>
                  <a:lnTo>
                    <a:pt x="136227" y="254284"/>
                  </a:lnTo>
                  <a:lnTo>
                    <a:pt x="112910" y="251823"/>
                  </a:lnTo>
                  <a:lnTo>
                    <a:pt x="71094" y="233845"/>
                  </a:lnTo>
                  <a:lnTo>
                    <a:pt x="39471" y="202217"/>
                  </a:lnTo>
                  <a:lnTo>
                    <a:pt x="22015" y="160619"/>
                  </a:lnTo>
                  <a:lnTo>
                    <a:pt x="19674" y="136979"/>
                  </a:lnTo>
                  <a:lnTo>
                    <a:pt x="22015" y="113343"/>
                  </a:lnTo>
                  <a:lnTo>
                    <a:pt x="39471" y="71742"/>
                  </a:lnTo>
                  <a:lnTo>
                    <a:pt x="71094" y="39793"/>
                  </a:lnTo>
                  <a:lnTo>
                    <a:pt x="112910" y="22028"/>
                  </a:lnTo>
                  <a:lnTo>
                    <a:pt x="136227" y="19673"/>
                  </a:lnTo>
                  <a:lnTo>
                    <a:pt x="173625" y="19673"/>
                  </a:lnTo>
                  <a:lnTo>
                    <a:pt x="136227" y="12106"/>
                  </a:lnTo>
                  <a:close/>
                </a:path>
                <a:path w="273685" h="274319">
                  <a:moveTo>
                    <a:pt x="173625" y="19673"/>
                  </a:moveTo>
                  <a:lnTo>
                    <a:pt x="136227" y="19673"/>
                  </a:lnTo>
                  <a:lnTo>
                    <a:pt x="159987" y="22028"/>
                  </a:lnTo>
                  <a:lnTo>
                    <a:pt x="182113" y="28853"/>
                  </a:lnTo>
                  <a:lnTo>
                    <a:pt x="219485" y="54490"/>
                  </a:lnTo>
                  <a:lnTo>
                    <a:pt x="244457" y="91478"/>
                  </a:lnTo>
                  <a:lnTo>
                    <a:pt x="253537" y="136979"/>
                  </a:lnTo>
                  <a:lnTo>
                    <a:pt x="251196" y="160619"/>
                  </a:lnTo>
                  <a:lnTo>
                    <a:pt x="233745" y="202217"/>
                  </a:lnTo>
                  <a:lnTo>
                    <a:pt x="202111" y="233845"/>
                  </a:lnTo>
                  <a:lnTo>
                    <a:pt x="159987" y="251823"/>
                  </a:lnTo>
                  <a:lnTo>
                    <a:pt x="136227" y="254284"/>
                  </a:lnTo>
                  <a:lnTo>
                    <a:pt x="173625" y="254284"/>
                  </a:lnTo>
                  <a:lnTo>
                    <a:pt x="184794" y="252024"/>
                  </a:lnTo>
                  <a:lnTo>
                    <a:pt x="224492" y="225240"/>
                  </a:lnTo>
                  <a:lnTo>
                    <a:pt x="251277" y="185543"/>
                  </a:lnTo>
                  <a:lnTo>
                    <a:pt x="261104" y="136979"/>
                  </a:lnTo>
                  <a:lnTo>
                    <a:pt x="251277" y="88414"/>
                  </a:lnTo>
                  <a:lnTo>
                    <a:pt x="224492" y="48717"/>
                  </a:lnTo>
                  <a:lnTo>
                    <a:pt x="184794" y="21933"/>
                  </a:lnTo>
                  <a:lnTo>
                    <a:pt x="173625" y="1967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481">
              <a:extLst>
                <a:ext uri="{FF2B5EF4-FFF2-40B4-BE49-F238E27FC236}">
                  <a16:creationId xmlns:a16="http://schemas.microsoft.com/office/drawing/2014/main" id="{AD691886-AADD-0200-F461-0F7883753371}"/>
                </a:ext>
              </a:extLst>
            </p:cNvPr>
            <p:cNvSpPr/>
            <p:nvPr/>
          </p:nvSpPr>
          <p:spPr>
            <a:xfrm>
              <a:off x="10436878" y="662066"/>
              <a:ext cx="135432" cy="0"/>
            </a:xfrm>
            <a:custGeom>
              <a:avLst/>
              <a:gdLst/>
              <a:ahLst/>
              <a:cxnLst/>
              <a:rect l="l" t="t" r="r" b="b"/>
              <a:pathLst>
                <a:path w="246379">
                  <a:moveTo>
                    <a:pt x="0" y="0"/>
                  </a:moveTo>
                  <a:lnTo>
                    <a:pt x="245970" y="0"/>
                  </a:lnTo>
                </a:path>
              </a:pathLst>
            </a:custGeom>
            <a:ln w="756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482">
              <a:extLst>
                <a:ext uri="{FF2B5EF4-FFF2-40B4-BE49-F238E27FC236}">
                  <a16:creationId xmlns:a16="http://schemas.microsoft.com/office/drawing/2014/main" id="{281A2248-5909-D4F5-CAF4-25D1FF959FF3}"/>
                </a:ext>
              </a:extLst>
            </p:cNvPr>
            <p:cNvSpPr/>
            <p:nvPr/>
          </p:nvSpPr>
          <p:spPr>
            <a:xfrm>
              <a:off x="10436878" y="662063"/>
              <a:ext cx="135432" cy="0"/>
            </a:xfrm>
            <a:custGeom>
              <a:avLst/>
              <a:gdLst/>
              <a:ahLst/>
              <a:cxnLst/>
              <a:rect l="l" t="t" r="r" b="b"/>
              <a:pathLst>
                <a:path w="246379">
                  <a:moveTo>
                    <a:pt x="0" y="0"/>
                  </a:moveTo>
                  <a:lnTo>
                    <a:pt x="245970" y="0"/>
                  </a:lnTo>
                </a:path>
              </a:pathLst>
            </a:custGeom>
            <a:ln w="1211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483">
              <a:extLst>
                <a:ext uri="{FF2B5EF4-FFF2-40B4-BE49-F238E27FC236}">
                  <a16:creationId xmlns:a16="http://schemas.microsoft.com/office/drawing/2014/main" id="{4C714DC3-7DE2-AB96-387E-31CD0056C347}"/>
                </a:ext>
              </a:extLst>
            </p:cNvPr>
            <p:cNvSpPr/>
            <p:nvPr/>
          </p:nvSpPr>
          <p:spPr>
            <a:xfrm>
              <a:off x="10434798" y="666123"/>
              <a:ext cx="139621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0" y="0"/>
                  </a:moveTo>
                  <a:lnTo>
                    <a:pt x="253537" y="0"/>
                  </a:lnTo>
                </a:path>
              </a:pathLst>
            </a:custGeom>
            <a:ln w="761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484">
              <a:extLst>
                <a:ext uri="{FF2B5EF4-FFF2-40B4-BE49-F238E27FC236}">
                  <a16:creationId xmlns:a16="http://schemas.microsoft.com/office/drawing/2014/main" id="{381213E3-1368-695E-C43D-E1667480B032}"/>
                </a:ext>
              </a:extLst>
            </p:cNvPr>
            <p:cNvSpPr/>
            <p:nvPr/>
          </p:nvSpPr>
          <p:spPr>
            <a:xfrm>
              <a:off x="10434798" y="660341"/>
              <a:ext cx="4189" cy="3304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0" y="5079"/>
                  </a:moveTo>
                  <a:lnTo>
                    <a:pt x="7567" y="507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485">
              <a:extLst>
                <a:ext uri="{FF2B5EF4-FFF2-40B4-BE49-F238E27FC236}">
                  <a16:creationId xmlns:a16="http://schemas.microsoft.com/office/drawing/2014/main" id="{3223CFA8-AB39-9853-A8DE-2C12113DE514}"/>
                </a:ext>
              </a:extLst>
            </p:cNvPr>
            <p:cNvSpPr/>
            <p:nvPr/>
          </p:nvSpPr>
          <p:spPr>
            <a:xfrm>
              <a:off x="10434798" y="657863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486">
              <a:extLst>
                <a:ext uri="{FF2B5EF4-FFF2-40B4-BE49-F238E27FC236}">
                  <a16:creationId xmlns:a16="http://schemas.microsoft.com/office/drawing/2014/main" id="{464D4390-14FB-45D2-6359-7CC03AAEE9CA}"/>
                </a:ext>
              </a:extLst>
            </p:cNvPr>
            <p:cNvSpPr/>
            <p:nvPr/>
          </p:nvSpPr>
          <p:spPr>
            <a:xfrm>
              <a:off x="10434798" y="656624"/>
              <a:ext cx="139621" cy="0"/>
            </a:xfrm>
            <a:custGeom>
              <a:avLst/>
              <a:gdLst/>
              <a:ahLst/>
              <a:cxnLst/>
              <a:rect l="l" t="t" r="r" b="b"/>
              <a:pathLst>
                <a:path w="254000">
                  <a:moveTo>
                    <a:pt x="0" y="0"/>
                  </a:moveTo>
                  <a:lnTo>
                    <a:pt x="253537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487">
              <a:extLst>
                <a:ext uri="{FF2B5EF4-FFF2-40B4-BE49-F238E27FC236}">
                  <a16:creationId xmlns:a16="http://schemas.microsoft.com/office/drawing/2014/main" id="{8C4AC4B4-B884-45FA-DAE2-A6C246228ABC}"/>
                </a:ext>
              </a:extLst>
            </p:cNvPr>
            <p:cNvSpPr/>
            <p:nvPr/>
          </p:nvSpPr>
          <p:spPr>
            <a:xfrm>
              <a:off x="10570006" y="660341"/>
              <a:ext cx="4189" cy="3304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0" y="5079"/>
                  </a:moveTo>
                  <a:lnTo>
                    <a:pt x="7567" y="507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488">
              <a:extLst>
                <a:ext uri="{FF2B5EF4-FFF2-40B4-BE49-F238E27FC236}">
                  <a16:creationId xmlns:a16="http://schemas.microsoft.com/office/drawing/2014/main" id="{0141A4F0-8A5F-9AFB-C173-26CB97599376}"/>
                </a:ext>
              </a:extLst>
            </p:cNvPr>
            <p:cNvSpPr/>
            <p:nvPr/>
          </p:nvSpPr>
          <p:spPr>
            <a:xfrm>
              <a:off x="10438958" y="659102"/>
              <a:ext cx="135432" cy="0"/>
            </a:xfrm>
            <a:custGeom>
              <a:avLst/>
              <a:gdLst/>
              <a:ahLst/>
              <a:cxnLst/>
              <a:rect l="l" t="t" r="r" b="b"/>
              <a:pathLst>
                <a:path w="246379">
                  <a:moveTo>
                    <a:pt x="0" y="0"/>
                  </a:moveTo>
                  <a:lnTo>
                    <a:pt x="245970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489">
              <a:extLst>
                <a:ext uri="{FF2B5EF4-FFF2-40B4-BE49-F238E27FC236}">
                  <a16:creationId xmlns:a16="http://schemas.microsoft.com/office/drawing/2014/main" id="{0350B407-444A-2568-217D-A53F4ED1592A}"/>
                </a:ext>
              </a:extLst>
            </p:cNvPr>
            <p:cNvSpPr/>
            <p:nvPr/>
          </p:nvSpPr>
          <p:spPr>
            <a:xfrm>
              <a:off x="10436878" y="658123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83" y="0"/>
                  </a:moveTo>
                  <a:lnTo>
                    <a:pt x="0" y="0"/>
                  </a:lnTo>
                  <a:lnTo>
                    <a:pt x="0" y="3793"/>
                  </a:lnTo>
                  <a:lnTo>
                    <a:pt x="3783" y="3793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490">
              <a:extLst>
                <a:ext uri="{FF2B5EF4-FFF2-40B4-BE49-F238E27FC236}">
                  <a16:creationId xmlns:a16="http://schemas.microsoft.com/office/drawing/2014/main" id="{70B585BA-3E59-910B-BBC5-21B1FD1F1E3F}"/>
                </a:ext>
              </a:extLst>
            </p:cNvPr>
            <p:cNvSpPr/>
            <p:nvPr/>
          </p:nvSpPr>
          <p:spPr>
            <a:xfrm>
              <a:off x="10437294" y="685689"/>
              <a:ext cx="139272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791" y="0"/>
                  </a:lnTo>
                </a:path>
              </a:pathLst>
            </a:custGeom>
            <a:ln w="756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491">
              <a:extLst>
                <a:ext uri="{FF2B5EF4-FFF2-40B4-BE49-F238E27FC236}">
                  <a16:creationId xmlns:a16="http://schemas.microsoft.com/office/drawing/2014/main" id="{86B9F6F5-7EF5-A82A-490C-31734AD392C9}"/>
                </a:ext>
              </a:extLst>
            </p:cNvPr>
            <p:cNvSpPr/>
            <p:nvPr/>
          </p:nvSpPr>
          <p:spPr>
            <a:xfrm>
              <a:off x="10437294" y="685689"/>
              <a:ext cx="139272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791" y="0"/>
                  </a:lnTo>
                </a:path>
              </a:pathLst>
            </a:custGeom>
            <a:ln w="12106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492">
              <a:extLst>
                <a:ext uri="{FF2B5EF4-FFF2-40B4-BE49-F238E27FC236}">
                  <a16:creationId xmlns:a16="http://schemas.microsoft.com/office/drawing/2014/main" id="{820EA0B2-0415-960B-7440-EBE75A2FE536}"/>
                </a:ext>
              </a:extLst>
            </p:cNvPr>
            <p:cNvSpPr/>
            <p:nvPr/>
          </p:nvSpPr>
          <p:spPr>
            <a:xfrm>
              <a:off x="10435214" y="689250"/>
              <a:ext cx="143460" cy="0"/>
            </a:xfrm>
            <a:custGeom>
              <a:avLst/>
              <a:gdLst/>
              <a:ahLst/>
              <a:cxnLst/>
              <a:rect l="l" t="t" r="r" b="b"/>
              <a:pathLst>
                <a:path w="260985">
                  <a:moveTo>
                    <a:pt x="0" y="0"/>
                  </a:moveTo>
                  <a:lnTo>
                    <a:pt x="260358" y="0"/>
                  </a:lnTo>
                </a:path>
              </a:pathLst>
            </a:custGeom>
            <a:ln w="761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493">
              <a:extLst>
                <a:ext uri="{FF2B5EF4-FFF2-40B4-BE49-F238E27FC236}">
                  <a16:creationId xmlns:a16="http://schemas.microsoft.com/office/drawing/2014/main" id="{17759E14-3501-73CC-F34B-8E219079255B}"/>
                </a:ext>
              </a:extLst>
            </p:cNvPr>
            <p:cNvSpPr/>
            <p:nvPr/>
          </p:nvSpPr>
          <p:spPr>
            <a:xfrm>
              <a:off x="10435214" y="684295"/>
              <a:ext cx="4189" cy="2478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67" y="3809"/>
                  </a:lnTo>
                  <a:lnTo>
                    <a:pt x="756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494">
              <a:extLst>
                <a:ext uri="{FF2B5EF4-FFF2-40B4-BE49-F238E27FC236}">
                  <a16:creationId xmlns:a16="http://schemas.microsoft.com/office/drawing/2014/main" id="{1B70C5FF-8E6E-75B0-50F2-ADA078F576E8}"/>
                </a:ext>
              </a:extLst>
            </p:cNvPr>
            <p:cNvSpPr/>
            <p:nvPr/>
          </p:nvSpPr>
          <p:spPr>
            <a:xfrm>
              <a:off x="10435214" y="681817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0" y="3809"/>
                  </a:moveTo>
                  <a:lnTo>
                    <a:pt x="3783" y="3809"/>
                  </a:lnTo>
                  <a:lnTo>
                    <a:pt x="3783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495">
              <a:extLst>
                <a:ext uri="{FF2B5EF4-FFF2-40B4-BE49-F238E27FC236}">
                  <a16:creationId xmlns:a16="http://schemas.microsoft.com/office/drawing/2014/main" id="{65ECAD8C-6C97-CC97-1816-9B3E0B4F9168}"/>
                </a:ext>
              </a:extLst>
            </p:cNvPr>
            <p:cNvSpPr/>
            <p:nvPr/>
          </p:nvSpPr>
          <p:spPr>
            <a:xfrm>
              <a:off x="10435214" y="680578"/>
              <a:ext cx="143460" cy="0"/>
            </a:xfrm>
            <a:custGeom>
              <a:avLst/>
              <a:gdLst/>
              <a:ahLst/>
              <a:cxnLst/>
              <a:rect l="l" t="t" r="r" b="b"/>
              <a:pathLst>
                <a:path w="260985">
                  <a:moveTo>
                    <a:pt x="0" y="0"/>
                  </a:moveTo>
                  <a:lnTo>
                    <a:pt x="260358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496">
              <a:extLst>
                <a:ext uri="{FF2B5EF4-FFF2-40B4-BE49-F238E27FC236}">
                  <a16:creationId xmlns:a16="http://schemas.microsoft.com/office/drawing/2014/main" id="{D4B57709-834F-71BA-52FA-424BFF07C00A}"/>
                </a:ext>
              </a:extLst>
            </p:cNvPr>
            <p:cNvSpPr/>
            <p:nvPr/>
          </p:nvSpPr>
          <p:spPr>
            <a:xfrm>
              <a:off x="10574165" y="684295"/>
              <a:ext cx="4189" cy="2478"/>
            </a:xfrm>
            <a:custGeom>
              <a:avLst/>
              <a:gdLst/>
              <a:ahLst/>
              <a:cxnLst/>
              <a:rect l="l" t="t" r="r" b="b"/>
              <a:pathLst>
                <a:path w="7620" h="3810">
                  <a:moveTo>
                    <a:pt x="0" y="3809"/>
                  </a:moveTo>
                  <a:lnTo>
                    <a:pt x="7577" y="3809"/>
                  </a:lnTo>
                  <a:lnTo>
                    <a:pt x="7577" y="0"/>
                  </a:lnTo>
                  <a:lnTo>
                    <a:pt x="0" y="0"/>
                  </a:lnTo>
                  <a:lnTo>
                    <a:pt x="0" y="3809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497">
              <a:extLst>
                <a:ext uri="{FF2B5EF4-FFF2-40B4-BE49-F238E27FC236}">
                  <a16:creationId xmlns:a16="http://schemas.microsoft.com/office/drawing/2014/main" id="{C87D53F9-F128-FEC1-D6A3-4C6714C0F4BA}"/>
                </a:ext>
              </a:extLst>
            </p:cNvPr>
            <p:cNvSpPr/>
            <p:nvPr/>
          </p:nvSpPr>
          <p:spPr>
            <a:xfrm>
              <a:off x="10439374" y="683056"/>
              <a:ext cx="139272" cy="0"/>
            </a:xfrm>
            <a:custGeom>
              <a:avLst/>
              <a:gdLst/>
              <a:ahLst/>
              <a:cxnLst/>
              <a:rect l="l" t="t" r="r" b="b"/>
              <a:pathLst>
                <a:path w="253364">
                  <a:moveTo>
                    <a:pt x="0" y="0"/>
                  </a:moveTo>
                  <a:lnTo>
                    <a:pt x="252791" y="0"/>
                  </a:lnTo>
                </a:path>
              </a:pathLst>
            </a:custGeom>
            <a:ln w="3809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498">
              <a:extLst>
                <a:ext uri="{FF2B5EF4-FFF2-40B4-BE49-F238E27FC236}">
                  <a16:creationId xmlns:a16="http://schemas.microsoft.com/office/drawing/2014/main" id="{AA9EBCEA-1983-F32E-3A59-860B6BEEA2A0}"/>
                </a:ext>
              </a:extLst>
            </p:cNvPr>
            <p:cNvSpPr/>
            <p:nvPr/>
          </p:nvSpPr>
          <p:spPr>
            <a:xfrm>
              <a:off x="10437294" y="681752"/>
              <a:ext cx="2094" cy="2478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78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3783" y="3783"/>
                  </a:lnTo>
                  <a:lnTo>
                    <a:pt x="378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499">
              <a:extLst>
                <a:ext uri="{FF2B5EF4-FFF2-40B4-BE49-F238E27FC236}">
                  <a16:creationId xmlns:a16="http://schemas.microsoft.com/office/drawing/2014/main" id="{98440400-6E22-CFAD-887B-E5794EB3D32C}"/>
                </a:ext>
              </a:extLst>
            </p:cNvPr>
            <p:cNvSpPr/>
            <p:nvPr/>
          </p:nvSpPr>
          <p:spPr>
            <a:xfrm>
              <a:off x="10440621" y="743768"/>
              <a:ext cx="18500" cy="40887"/>
            </a:xfrm>
            <a:custGeom>
              <a:avLst/>
              <a:gdLst/>
              <a:ahLst/>
              <a:cxnLst/>
              <a:rect l="l" t="t" r="r" b="b"/>
              <a:pathLst>
                <a:path w="33654" h="62864">
                  <a:moveTo>
                    <a:pt x="26494" y="0"/>
                  </a:moveTo>
                  <a:lnTo>
                    <a:pt x="0" y="59787"/>
                  </a:lnTo>
                  <a:lnTo>
                    <a:pt x="7567" y="62814"/>
                  </a:lnTo>
                  <a:lnTo>
                    <a:pt x="33305" y="3026"/>
                  </a:lnTo>
                  <a:lnTo>
                    <a:pt x="2649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500">
              <a:extLst>
                <a:ext uri="{FF2B5EF4-FFF2-40B4-BE49-F238E27FC236}">
                  <a16:creationId xmlns:a16="http://schemas.microsoft.com/office/drawing/2014/main" id="{00A97383-8AFE-9131-C311-F5436E031726}"/>
                </a:ext>
              </a:extLst>
            </p:cNvPr>
            <p:cNvSpPr/>
            <p:nvPr/>
          </p:nvSpPr>
          <p:spPr>
            <a:xfrm>
              <a:off x="10439789" y="742784"/>
              <a:ext cx="20594" cy="42952"/>
            </a:xfrm>
            <a:custGeom>
              <a:avLst/>
              <a:gdLst/>
              <a:ahLst/>
              <a:cxnLst/>
              <a:rect l="l" t="t" r="r" b="b"/>
              <a:pathLst>
                <a:path w="37464" h="66039">
                  <a:moveTo>
                    <a:pt x="25738" y="0"/>
                  </a:moveTo>
                  <a:lnTo>
                    <a:pt x="0" y="60544"/>
                  </a:lnTo>
                  <a:lnTo>
                    <a:pt x="10593" y="65841"/>
                  </a:lnTo>
                  <a:lnTo>
                    <a:pt x="37088" y="5296"/>
                  </a:lnTo>
                  <a:lnTo>
                    <a:pt x="25738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501">
              <a:extLst>
                <a:ext uri="{FF2B5EF4-FFF2-40B4-BE49-F238E27FC236}">
                  <a16:creationId xmlns:a16="http://schemas.microsoft.com/office/drawing/2014/main" id="{8AACF9D2-E56B-723A-B6F1-7BD83C0B203D}"/>
                </a:ext>
              </a:extLst>
            </p:cNvPr>
            <p:cNvSpPr/>
            <p:nvPr/>
          </p:nvSpPr>
          <p:spPr>
            <a:xfrm>
              <a:off x="10436878" y="739831"/>
              <a:ext cx="26528" cy="48734"/>
            </a:xfrm>
            <a:custGeom>
              <a:avLst/>
              <a:gdLst/>
              <a:ahLst/>
              <a:cxnLst/>
              <a:rect l="l" t="t" r="r" b="b"/>
              <a:pathLst>
                <a:path w="48260" h="74930">
                  <a:moveTo>
                    <a:pt x="27998" y="3026"/>
                  </a:moveTo>
                  <a:lnTo>
                    <a:pt x="0" y="67354"/>
                  </a:lnTo>
                  <a:lnTo>
                    <a:pt x="18161" y="74921"/>
                  </a:lnTo>
                  <a:lnTo>
                    <a:pt x="22472" y="65084"/>
                  </a:lnTo>
                  <a:lnTo>
                    <a:pt x="14377" y="65084"/>
                  </a:lnTo>
                  <a:lnTo>
                    <a:pt x="9837" y="63571"/>
                  </a:lnTo>
                  <a:lnTo>
                    <a:pt x="33194" y="9792"/>
                  </a:lnTo>
                  <a:lnTo>
                    <a:pt x="29521" y="8323"/>
                  </a:lnTo>
                  <a:lnTo>
                    <a:pt x="31035" y="4540"/>
                  </a:lnTo>
                  <a:lnTo>
                    <a:pt x="27998" y="3026"/>
                  </a:lnTo>
                  <a:close/>
                </a:path>
                <a:path w="48260" h="74930">
                  <a:moveTo>
                    <a:pt x="29521" y="0"/>
                  </a:moveTo>
                  <a:lnTo>
                    <a:pt x="27998" y="3026"/>
                  </a:lnTo>
                  <a:lnTo>
                    <a:pt x="31035" y="4540"/>
                  </a:lnTo>
                  <a:lnTo>
                    <a:pt x="34818" y="6053"/>
                  </a:lnTo>
                  <a:lnTo>
                    <a:pt x="33194" y="9792"/>
                  </a:lnTo>
                  <a:lnTo>
                    <a:pt x="37088" y="11350"/>
                  </a:lnTo>
                  <a:lnTo>
                    <a:pt x="14377" y="65084"/>
                  </a:lnTo>
                  <a:lnTo>
                    <a:pt x="22472" y="65084"/>
                  </a:lnTo>
                  <a:lnTo>
                    <a:pt x="47682" y="7566"/>
                  </a:lnTo>
                  <a:lnTo>
                    <a:pt x="29521" y="0"/>
                  </a:lnTo>
                  <a:close/>
                </a:path>
                <a:path w="48260" h="74930">
                  <a:moveTo>
                    <a:pt x="31035" y="4540"/>
                  </a:moveTo>
                  <a:lnTo>
                    <a:pt x="29521" y="8323"/>
                  </a:lnTo>
                  <a:lnTo>
                    <a:pt x="33194" y="9792"/>
                  </a:lnTo>
                  <a:lnTo>
                    <a:pt x="34818" y="6053"/>
                  </a:lnTo>
                  <a:lnTo>
                    <a:pt x="31035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502">
              <a:extLst>
                <a:ext uri="{FF2B5EF4-FFF2-40B4-BE49-F238E27FC236}">
                  <a16:creationId xmlns:a16="http://schemas.microsoft.com/office/drawing/2014/main" id="{2DCDEA9F-EB91-659F-D090-AC0870DAA0F4}"/>
                </a:ext>
              </a:extLst>
            </p:cNvPr>
            <p:cNvSpPr/>
            <p:nvPr/>
          </p:nvSpPr>
          <p:spPr>
            <a:xfrm>
              <a:off x="10555863" y="743768"/>
              <a:ext cx="18500" cy="40887"/>
            </a:xfrm>
            <a:custGeom>
              <a:avLst/>
              <a:gdLst/>
              <a:ahLst/>
              <a:cxnLst/>
              <a:rect l="l" t="t" r="r" b="b"/>
              <a:pathLst>
                <a:path w="33654" h="62864">
                  <a:moveTo>
                    <a:pt x="6810" y="0"/>
                  </a:moveTo>
                  <a:lnTo>
                    <a:pt x="0" y="3026"/>
                  </a:lnTo>
                  <a:lnTo>
                    <a:pt x="26484" y="62814"/>
                  </a:lnTo>
                  <a:lnTo>
                    <a:pt x="33295" y="59787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503">
              <a:extLst>
                <a:ext uri="{FF2B5EF4-FFF2-40B4-BE49-F238E27FC236}">
                  <a16:creationId xmlns:a16="http://schemas.microsoft.com/office/drawing/2014/main" id="{3D9AAB74-3717-FA7F-1827-1A82CA736392}"/>
                </a:ext>
              </a:extLst>
            </p:cNvPr>
            <p:cNvSpPr/>
            <p:nvPr/>
          </p:nvSpPr>
          <p:spPr>
            <a:xfrm>
              <a:off x="10554615" y="742784"/>
              <a:ext cx="20594" cy="42952"/>
            </a:xfrm>
            <a:custGeom>
              <a:avLst/>
              <a:gdLst/>
              <a:ahLst/>
              <a:cxnLst/>
              <a:rect l="l" t="t" r="r" b="b"/>
              <a:pathLst>
                <a:path w="37464" h="66039">
                  <a:moveTo>
                    <a:pt x="11350" y="0"/>
                  </a:moveTo>
                  <a:lnTo>
                    <a:pt x="0" y="5296"/>
                  </a:lnTo>
                  <a:lnTo>
                    <a:pt x="26484" y="65841"/>
                  </a:lnTo>
                  <a:lnTo>
                    <a:pt x="37078" y="60544"/>
                  </a:lnTo>
                  <a:lnTo>
                    <a:pt x="1135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504">
              <a:extLst>
                <a:ext uri="{FF2B5EF4-FFF2-40B4-BE49-F238E27FC236}">
                  <a16:creationId xmlns:a16="http://schemas.microsoft.com/office/drawing/2014/main" id="{22E142AE-6327-E9D3-47D5-58E7C03BBBAB}"/>
                </a:ext>
              </a:extLst>
            </p:cNvPr>
            <p:cNvSpPr/>
            <p:nvPr/>
          </p:nvSpPr>
          <p:spPr>
            <a:xfrm>
              <a:off x="10552119" y="739831"/>
              <a:ext cx="25830" cy="48734"/>
            </a:xfrm>
            <a:custGeom>
              <a:avLst/>
              <a:gdLst/>
              <a:ahLst/>
              <a:cxnLst/>
              <a:rect l="l" t="t" r="r" b="b"/>
              <a:pathLst>
                <a:path w="46989" h="74930">
                  <a:moveTo>
                    <a:pt x="14377" y="1513"/>
                  </a:moveTo>
                  <a:lnTo>
                    <a:pt x="0" y="7566"/>
                  </a:lnTo>
                  <a:lnTo>
                    <a:pt x="28754" y="74921"/>
                  </a:lnTo>
                  <a:lnTo>
                    <a:pt x="46926" y="67354"/>
                  </a:lnTo>
                  <a:lnTo>
                    <a:pt x="45931" y="65084"/>
                  </a:lnTo>
                  <a:lnTo>
                    <a:pt x="32538" y="65084"/>
                  </a:lnTo>
                  <a:lnTo>
                    <a:pt x="9837" y="11350"/>
                  </a:lnTo>
                  <a:lnTo>
                    <a:pt x="13730" y="9792"/>
                  </a:lnTo>
                  <a:lnTo>
                    <a:pt x="12107" y="6053"/>
                  </a:lnTo>
                  <a:lnTo>
                    <a:pt x="15890" y="4540"/>
                  </a:lnTo>
                  <a:lnTo>
                    <a:pt x="14377" y="1513"/>
                  </a:lnTo>
                  <a:close/>
                </a:path>
                <a:path w="46989" h="74930">
                  <a:moveTo>
                    <a:pt x="17404" y="0"/>
                  </a:moveTo>
                  <a:lnTo>
                    <a:pt x="14377" y="1513"/>
                  </a:lnTo>
                  <a:lnTo>
                    <a:pt x="15890" y="4540"/>
                  </a:lnTo>
                  <a:lnTo>
                    <a:pt x="17404" y="8323"/>
                  </a:lnTo>
                  <a:lnTo>
                    <a:pt x="13730" y="9792"/>
                  </a:lnTo>
                  <a:lnTo>
                    <a:pt x="37078" y="63571"/>
                  </a:lnTo>
                  <a:lnTo>
                    <a:pt x="32538" y="65084"/>
                  </a:lnTo>
                  <a:lnTo>
                    <a:pt x="45931" y="65084"/>
                  </a:lnTo>
                  <a:lnTo>
                    <a:pt x="17404" y="0"/>
                  </a:lnTo>
                  <a:close/>
                </a:path>
                <a:path w="46989" h="74930">
                  <a:moveTo>
                    <a:pt x="15890" y="4540"/>
                  </a:moveTo>
                  <a:lnTo>
                    <a:pt x="12107" y="6053"/>
                  </a:lnTo>
                  <a:lnTo>
                    <a:pt x="13730" y="9792"/>
                  </a:lnTo>
                  <a:lnTo>
                    <a:pt x="17404" y="8323"/>
                  </a:lnTo>
                  <a:lnTo>
                    <a:pt x="15890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509">
              <a:extLst>
                <a:ext uri="{FF2B5EF4-FFF2-40B4-BE49-F238E27FC236}">
                  <a16:creationId xmlns:a16="http://schemas.microsoft.com/office/drawing/2014/main" id="{6B44FA30-B2A4-CA50-9F0C-5882D3525923}"/>
                </a:ext>
              </a:extLst>
            </p:cNvPr>
            <p:cNvSpPr/>
            <p:nvPr/>
          </p:nvSpPr>
          <p:spPr>
            <a:xfrm>
              <a:off x="10263808" y="578882"/>
              <a:ext cx="132640" cy="200718"/>
            </a:xfrm>
            <a:custGeom>
              <a:avLst/>
              <a:gdLst/>
              <a:ahLst/>
              <a:cxnLst/>
              <a:rect l="l" t="t" r="r" b="b"/>
              <a:pathLst>
                <a:path w="241300" h="308610">
                  <a:moveTo>
                    <a:pt x="236143" y="252004"/>
                  </a:moveTo>
                  <a:lnTo>
                    <a:pt x="236143" y="308008"/>
                  </a:lnTo>
                  <a:lnTo>
                    <a:pt x="240683" y="308008"/>
                  </a:lnTo>
                  <a:lnTo>
                    <a:pt x="240683" y="256544"/>
                  </a:lnTo>
                  <a:lnTo>
                    <a:pt x="238413" y="255031"/>
                  </a:lnTo>
                  <a:lnTo>
                    <a:pt x="236143" y="252004"/>
                  </a:lnTo>
                  <a:close/>
                </a:path>
                <a:path w="241300" h="308610">
                  <a:moveTo>
                    <a:pt x="240683" y="238384"/>
                  </a:moveTo>
                  <a:lnTo>
                    <a:pt x="236143" y="238384"/>
                  </a:lnTo>
                  <a:lnTo>
                    <a:pt x="236143" y="245194"/>
                  </a:lnTo>
                  <a:lnTo>
                    <a:pt x="240683" y="240654"/>
                  </a:lnTo>
                  <a:lnTo>
                    <a:pt x="240683" y="238384"/>
                  </a:lnTo>
                  <a:close/>
                </a:path>
                <a:path w="241300" h="308610">
                  <a:moveTo>
                    <a:pt x="240683" y="152869"/>
                  </a:moveTo>
                  <a:lnTo>
                    <a:pt x="236143" y="152869"/>
                  </a:lnTo>
                  <a:lnTo>
                    <a:pt x="236143" y="219467"/>
                  </a:lnTo>
                  <a:lnTo>
                    <a:pt x="240683" y="219467"/>
                  </a:lnTo>
                  <a:lnTo>
                    <a:pt x="240683" y="152869"/>
                  </a:lnTo>
                  <a:close/>
                </a:path>
                <a:path w="241300" h="308610">
                  <a:moveTo>
                    <a:pt x="240683" y="67354"/>
                  </a:moveTo>
                  <a:lnTo>
                    <a:pt x="236143" y="67354"/>
                  </a:lnTo>
                  <a:lnTo>
                    <a:pt x="236143" y="133952"/>
                  </a:lnTo>
                  <a:lnTo>
                    <a:pt x="240683" y="133952"/>
                  </a:lnTo>
                  <a:lnTo>
                    <a:pt x="240683" y="67354"/>
                  </a:lnTo>
                  <a:close/>
                </a:path>
                <a:path w="241300" h="308610">
                  <a:moveTo>
                    <a:pt x="240683" y="0"/>
                  </a:moveTo>
                  <a:lnTo>
                    <a:pt x="0" y="0"/>
                  </a:lnTo>
                  <a:lnTo>
                    <a:pt x="0" y="3026"/>
                  </a:lnTo>
                  <a:lnTo>
                    <a:pt x="236143" y="3026"/>
                  </a:lnTo>
                  <a:lnTo>
                    <a:pt x="236143" y="49194"/>
                  </a:lnTo>
                  <a:lnTo>
                    <a:pt x="240683" y="49194"/>
                  </a:lnTo>
                  <a:lnTo>
                    <a:pt x="240683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510">
              <a:extLst>
                <a:ext uri="{FF2B5EF4-FFF2-40B4-BE49-F238E27FC236}">
                  <a16:creationId xmlns:a16="http://schemas.microsoft.com/office/drawing/2014/main" id="{8D2EDAA5-D0ED-BBB5-13BA-55F5BD9DC14F}"/>
                </a:ext>
              </a:extLst>
            </p:cNvPr>
            <p:cNvSpPr/>
            <p:nvPr/>
          </p:nvSpPr>
          <p:spPr>
            <a:xfrm>
              <a:off x="10263808" y="578390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3175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511">
              <a:extLst>
                <a:ext uri="{FF2B5EF4-FFF2-40B4-BE49-F238E27FC236}">
                  <a16:creationId xmlns:a16="http://schemas.microsoft.com/office/drawing/2014/main" id="{4DA869F2-2182-DF5D-76B3-0872C260F7BC}"/>
                </a:ext>
              </a:extLst>
            </p:cNvPr>
            <p:cNvSpPr/>
            <p:nvPr/>
          </p:nvSpPr>
          <p:spPr>
            <a:xfrm>
              <a:off x="10263808" y="616783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3175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512">
              <a:extLst>
                <a:ext uri="{FF2B5EF4-FFF2-40B4-BE49-F238E27FC236}">
                  <a16:creationId xmlns:a16="http://schemas.microsoft.com/office/drawing/2014/main" id="{545F0764-F40F-7206-B774-5BA9DA78F2F2}"/>
                </a:ext>
              </a:extLst>
            </p:cNvPr>
            <p:cNvSpPr/>
            <p:nvPr/>
          </p:nvSpPr>
          <p:spPr>
            <a:xfrm>
              <a:off x="10263808" y="620229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513">
              <a:extLst>
                <a:ext uri="{FF2B5EF4-FFF2-40B4-BE49-F238E27FC236}">
                  <a16:creationId xmlns:a16="http://schemas.microsoft.com/office/drawing/2014/main" id="{348467D0-79F5-56B4-2FEC-4640C5377E34}"/>
                </a:ext>
              </a:extLst>
            </p:cNvPr>
            <p:cNvSpPr/>
            <p:nvPr/>
          </p:nvSpPr>
          <p:spPr>
            <a:xfrm>
              <a:off x="10263808" y="613338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514">
              <a:extLst>
                <a:ext uri="{FF2B5EF4-FFF2-40B4-BE49-F238E27FC236}">
                  <a16:creationId xmlns:a16="http://schemas.microsoft.com/office/drawing/2014/main" id="{44E0D8CB-CEE2-2C7B-5829-ADF2DD491C2E}"/>
                </a:ext>
              </a:extLst>
            </p:cNvPr>
            <p:cNvSpPr/>
            <p:nvPr/>
          </p:nvSpPr>
          <p:spPr>
            <a:xfrm>
              <a:off x="10263808" y="672155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378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515">
              <a:extLst>
                <a:ext uri="{FF2B5EF4-FFF2-40B4-BE49-F238E27FC236}">
                  <a16:creationId xmlns:a16="http://schemas.microsoft.com/office/drawing/2014/main" id="{55337DC5-C7EC-BAA9-5874-0441FC1FB18E}"/>
                </a:ext>
              </a:extLst>
            </p:cNvPr>
            <p:cNvSpPr/>
            <p:nvPr/>
          </p:nvSpPr>
          <p:spPr>
            <a:xfrm>
              <a:off x="10263808" y="675846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516">
              <a:extLst>
                <a:ext uri="{FF2B5EF4-FFF2-40B4-BE49-F238E27FC236}">
                  <a16:creationId xmlns:a16="http://schemas.microsoft.com/office/drawing/2014/main" id="{6D99769B-C914-58B4-AB93-9CD8435DDB75}"/>
                </a:ext>
              </a:extLst>
            </p:cNvPr>
            <p:cNvSpPr/>
            <p:nvPr/>
          </p:nvSpPr>
          <p:spPr>
            <a:xfrm>
              <a:off x="10263808" y="668464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517">
              <a:extLst>
                <a:ext uri="{FF2B5EF4-FFF2-40B4-BE49-F238E27FC236}">
                  <a16:creationId xmlns:a16="http://schemas.microsoft.com/office/drawing/2014/main" id="{CD9762A8-F8BB-55D8-0864-C04A434155FC}"/>
                </a:ext>
              </a:extLst>
            </p:cNvPr>
            <p:cNvSpPr/>
            <p:nvPr/>
          </p:nvSpPr>
          <p:spPr>
            <a:xfrm>
              <a:off x="10263808" y="727774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3783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518">
              <a:extLst>
                <a:ext uri="{FF2B5EF4-FFF2-40B4-BE49-F238E27FC236}">
                  <a16:creationId xmlns:a16="http://schemas.microsoft.com/office/drawing/2014/main" id="{9B6444B1-638A-EE1E-1077-3B41BB66E3BB}"/>
                </a:ext>
              </a:extLst>
            </p:cNvPr>
            <p:cNvSpPr/>
            <p:nvPr/>
          </p:nvSpPr>
          <p:spPr>
            <a:xfrm>
              <a:off x="10263808" y="731465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519">
              <a:extLst>
                <a:ext uri="{FF2B5EF4-FFF2-40B4-BE49-F238E27FC236}">
                  <a16:creationId xmlns:a16="http://schemas.microsoft.com/office/drawing/2014/main" id="{C937B27C-FC62-F36A-6E0F-5923AB8434C7}"/>
                </a:ext>
              </a:extLst>
            </p:cNvPr>
            <p:cNvSpPr/>
            <p:nvPr/>
          </p:nvSpPr>
          <p:spPr>
            <a:xfrm>
              <a:off x="10263808" y="724083"/>
              <a:ext cx="13264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0683" y="0"/>
                  </a:lnTo>
                </a:path>
              </a:pathLst>
            </a:custGeom>
            <a:ln w="7566">
              <a:solidFill>
                <a:srgbClr val="0912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520">
              <a:extLst>
                <a:ext uri="{FF2B5EF4-FFF2-40B4-BE49-F238E27FC236}">
                  <a16:creationId xmlns:a16="http://schemas.microsoft.com/office/drawing/2014/main" id="{FE5DCB10-1D95-E019-D518-7610D720DC4D}"/>
                </a:ext>
              </a:extLst>
            </p:cNvPr>
            <p:cNvSpPr/>
            <p:nvPr/>
          </p:nvSpPr>
          <p:spPr>
            <a:xfrm>
              <a:off x="10393613" y="735402"/>
              <a:ext cx="2792" cy="10738"/>
            </a:xfrm>
            <a:custGeom>
              <a:avLst/>
              <a:gdLst/>
              <a:ahLst/>
              <a:cxnLst/>
              <a:rect l="l" t="t" r="r" b="b"/>
              <a:pathLst>
                <a:path w="5079" h="16510">
                  <a:moveTo>
                    <a:pt x="4540" y="0"/>
                  </a:moveTo>
                  <a:lnTo>
                    <a:pt x="0" y="4540"/>
                  </a:lnTo>
                  <a:lnTo>
                    <a:pt x="0" y="11350"/>
                  </a:lnTo>
                  <a:lnTo>
                    <a:pt x="2270" y="14376"/>
                  </a:lnTo>
                  <a:lnTo>
                    <a:pt x="4540" y="15890"/>
                  </a:lnTo>
                  <a:lnTo>
                    <a:pt x="454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522">
              <a:extLst>
                <a:ext uri="{FF2B5EF4-FFF2-40B4-BE49-F238E27FC236}">
                  <a16:creationId xmlns:a16="http://schemas.microsoft.com/office/drawing/2014/main" id="{0C31C43D-8F25-C3E0-2E1E-D41FA47437FC}"/>
                </a:ext>
              </a:extLst>
            </p:cNvPr>
            <p:cNvSpPr/>
            <p:nvPr/>
          </p:nvSpPr>
          <p:spPr>
            <a:xfrm>
              <a:off x="10574165" y="676339"/>
              <a:ext cx="2094" cy="22302"/>
            </a:xfrm>
            <a:custGeom>
              <a:avLst/>
              <a:gdLst/>
              <a:ahLst/>
              <a:cxnLst/>
              <a:rect l="l" t="t" r="r" b="b"/>
              <a:pathLst>
                <a:path w="3810" h="34289">
                  <a:moveTo>
                    <a:pt x="3793" y="24213"/>
                  </a:moveTo>
                  <a:lnTo>
                    <a:pt x="1513" y="24213"/>
                  </a:lnTo>
                  <a:lnTo>
                    <a:pt x="756" y="27997"/>
                  </a:lnTo>
                  <a:lnTo>
                    <a:pt x="756" y="31023"/>
                  </a:lnTo>
                  <a:lnTo>
                    <a:pt x="0" y="34050"/>
                  </a:lnTo>
                  <a:lnTo>
                    <a:pt x="3793" y="34050"/>
                  </a:lnTo>
                  <a:lnTo>
                    <a:pt x="3793" y="24213"/>
                  </a:lnTo>
                  <a:close/>
                </a:path>
                <a:path w="3810" h="34289">
                  <a:moveTo>
                    <a:pt x="3793" y="0"/>
                  </a:moveTo>
                  <a:lnTo>
                    <a:pt x="756" y="0"/>
                  </a:lnTo>
                  <a:lnTo>
                    <a:pt x="756" y="1513"/>
                  </a:lnTo>
                  <a:lnTo>
                    <a:pt x="1513" y="3026"/>
                  </a:lnTo>
                  <a:lnTo>
                    <a:pt x="1513" y="4540"/>
                  </a:lnTo>
                  <a:lnTo>
                    <a:pt x="3793" y="4540"/>
                  </a:lnTo>
                  <a:lnTo>
                    <a:pt x="379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523">
              <a:extLst>
                <a:ext uri="{FF2B5EF4-FFF2-40B4-BE49-F238E27FC236}">
                  <a16:creationId xmlns:a16="http://schemas.microsoft.com/office/drawing/2014/main" id="{CAE1710A-2F20-FE52-E507-95FB2BDA0F68}"/>
                </a:ext>
              </a:extLst>
            </p:cNvPr>
            <p:cNvSpPr/>
            <p:nvPr/>
          </p:nvSpPr>
          <p:spPr>
            <a:xfrm>
              <a:off x="10570006" y="676339"/>
              <a:ext cx="5236" cy="22302"/>
            </a:xfrm>
            <a:custGeom>
              <a:avLst/>
              <a:gdLst/>
              <a:ahLst/>
              <a:cxnLst/>
              <a:rect l="l" t="t" r="r" b="b"/>
              <a:pathLst>
                <a:path w="9525" h="34289">
                  <a:moveTo>
                    <a:pt x="9080" y="24213"/>
                  </a:moveTo>
                  <a:lnTo>
                    <a:pt x="1513" y="24213"/>
                  </a:lnTo>
                  <a:lnTo>
                    <a:pt x="756" y="27997"/>
                  </a:lnTo>
                  <a:lnTo>
                    <a:pt x="756" y="31023"/>
                  </a:lnTo>
                  <a:lnTo>
                    <a:pt x="0" y="34050"/>
                  </a:lnTo>
                  <a:lnTo>
                    <a:pt x="7567" y="34050"/>
                  </a:lnTo>
                  <a:lnTo>
                    <a:pt x="8323" y="31023"/>
                  </a:lnTo>
                  <a:lnTo>
                    <a:pt x="8323" y="27997"/>
                  </a:lnTo>
                  <a:lnTo>
                    <a:pt x="9080" y="24213"/>
                  </a:lnTo>
                  <a:close/>
                </a:path>
                <a:path w="9525" h="34289">
                  <a:moveTo>
                    <a:pt x="8323" y="0"/>
                  </a:moveTo>
                  <a:lnTo>
                    <a:pt x="756" y="0"/>
                  </a:lnTo>
                  <a:lnTo>
                    <a:pt x="756" y="3026"/>
                  </a:lnTo>
                  <a:lnTo>
                    <a:pt x="1513" y="4540"/>
                  </a:lnTo>
                  <a:lnTo>
                    <a:pt x="9080" y="4540"/>
                  </a:lnTo>
                  <a:lnTo>
                    <a:pt x="9080" y="3026"/>
                  </a:lnTo>
                  <a:lnTo>
                    <a:pt x="8323" y="1513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524">
              <a:extLst>
                <a:ext uri="{FF2B5EF4-FFF2-40B4-BE49-F238E27FC236}">
                  <a16:creationId xmlns:a16="http://schemas.microsoft.com/office/drawing/2014/main" id="{70B688BD-03C5-ED01-53EA-57253C08741F}"/>
                </a:ext>
              </a:extLst>
            </p:cNvPr>
            <p:cNvSpPr/>
            <p:nvPr/>
          </p:nvSpPr>
          <p:spPr>
            <a:xfrm>
              <a:off x="10500530" y="685689"/>
              <a:ext cx="73650" cy="0"/>
            </a:xfrm>
            <a:custGeom>
              <a:avLst/>
              <a:gdLst/>
              <a:ahLst/>
              <a:cxnLst/>
              <a:rect l="l" t="t" r="r" b="b"/>
              <a:pathLst>
                <a:path w="133985">
                  <a:moveTo>
                    <a:pt x="0" y="0"/>
                  </a:moveTo>
                  <a:lnTo>
                    <a:pt x="133957" y="0"/>
                  </a:lnTo>
                </a:path>
              </a:pathLst>
            </a:custGeom>
            <a:ln w="454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527">
              <a:extLst>
                <a:ext uri="{FF2B5EF4-FFF2-40B4-BE49-F238E27FC236}">
                  <a16:creationId xmlns:a16="http://schemas.microsoft.com/office/drawing/2014/main" id="{73301ABD-2BC9-0A50-950A-EC962977A0E3}"/>
                </a:ext>
              </a:extLst>
            </p:cNvPr>
            <p:cNvSpPr/>
            <p:nvPr/>
          </p:nvSpPr>
          <p:spPr>
            <a:xfrm>
              <a:off x="10702323" y="602012"/>
              <a:ext cx="228629" cy="37583"/>
            </a:xfrm>
            <a:custGeom>
              <a:avLst/>
              <a:gdLst/>
              <a:ahLst/>
              <a:cxnLst/>
              <a:rect l="l" t="t" r="r" b="b"/>
              <a:pathLst>
                <a:path w="415925" h="57785">
                  <a:moveTo>
                    <a:pt x="415483" y="43897"/>
                  </a:moveTo>
                  <a:lnTo>
                    <a:pt x="413970" y="43897"/>
                  </a:lnTo>
                  <a:lnTo>
                    <a:pt x="413970" y="52977"/>
                  </a:lnTo>
                  <a:lnTo>
                    <a:pt x="413162" y="57517"/>
                  </a:lnTo>
                  <a:lnTo>
                    <a:pt x="415483" y="57517"/>
                  </a:lnTo>
                  <a:lnTo>
                    <a:pt x="415483" y="43897"/>
                  </a:lnTo>
                  <a:close/>
                </a:path>
                <a:path w="415925" h="57785">
                  <a:moveTo>
                    <a:pt x="706" y="43897"/>
                  </a:moveTo>
                  <a:lnTo>
                    <a:pt x="0" y="43897"/>
                  </a:lnTo>
                  <a:lnTo>
                    <a:pt x="706" y="48437"/>
                  </a:lnTo>
                  <a:lnTo>
                    <a:pt x="706" y="43897"/>
                  </a:lnTo>
                  <a:close/>
                </a:path>
                <a:path w="415925" h="57785">
                  <a:moveTo>
                    <a:pt x="415483" y="0"/>
                  </a:moveTo>
                  <a:lnTo>
                    <a:pt x="411649" y="0"/>
                  </a:lnTo>
                  <a:lnTo>
                    <a:pt x="413162" y="7566"/>
                  </a:lnTo>
                  <a:lnTo>
                    <a:pt x="413970" y="15900"/>
                  </a:lnTo>
                  <a:lnTo>
                    <a:pt x="413970" y="24223"/>
                  </a:lnTo>
                  <a:lnTo>
                    <a:pt x="415483" y="24223"/>
                  </a:lnTo>
                  <a:lnTo>
                    <a:pt x="41548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528">
              <a:extLst>
                <a:ext uri="{FF2B5EF4-FFF2-40B4-BE49-F238E27FC236}">
                  <a16:creationId xmlns:a16="http://schemas.microsoft.com/office/drawing/2014/main" id="{0052EFBC-9BA1-932C-5546-ED2F92499CD7}"/>
                </a:ext>
              </a:extLst>
            </p:cNvPr>
            <p:cNvSpPr/>
            <p:nvPr/>
          </p:nvSpPr>
          <p:spPr>
            <a:xfrm>
              <a:off x="10702711" y="602012"/>
              <a:ext cx="227232" cy="37583"/>
            </a:xfrm>
            <a:custGeom>
              <a:avLst/>
              <a:gdLst/>
              <a:ahLst/>
              <a:cxnLst/>
              <a:rect l="l" t="t" r="r" b="b"/>
              <a:pathLst>
                <a:path w="413385" h="57785">
                  <a:moveTo>
                    <a:pt x="413263" y="43897"/>
                  </a:moveTo>
                  <a:lnTo>
                    <a:pt x="405696" y="43897"/>
                  </a:lnTo>
                  <a:lnTo>
                    <a:pt x="405696" y="52977"/>
                  </a:lnTo>
                  <a:lnTo>
                    <a:pt x="404889" y="57517"/>
                  </a:lnTo>
                  <a:lnTo>
                    <a:pt x="412456" y="57517"/>
                  </a:lnTo>
                  <a:lnTo>
                    <a:pt x="413263" y="52977"/>
                  </a:lnTo>
                  <a:lnTo>
                    <a:pt x="413263" y="43897"/>
                  </a:lnTo>
                  <a:close/>
                </a:path>
                <a:path w="413385" h="57785">
                  <a:moveTo>
                    <a:pt x="7567" y="43897"/>
                  </a:moveTo>
                  <a:lnTo>
                    <a:pt x="0" y="43897"/>
                  </a:lnTo>
                  <a:lnTo>
                    <a:pt x="0" y="48437"/>
                  </a:lnTo>
                  <a:lnTo>
                    <a:pt x="2320" y="57517"/>
                  </a:lnTo>
                  <a:lnTo>
                    <a:pt x="8374" y="57517"/>
                  </a:lnTo>
                  <a:lnTo>
                    <a:pt x="8374" y="52977"/>
                  </a:lnTo>
                  <a:lnTo>
                    <a:pt x="7567" y="48437"/>
                  </a:lnTo>
                  <a:lnTo>
                    <a:pt x="7567" y="43897"/>
                  </a:lnTo>
                  <a:close/>
                </a:path>
                <a:path w="413385" h="57785">
                  <a:moveTo>
                    <a:pt x="410943" y="0"/>
                  </a:moveTo>
                  <a:lnTo>
                    <a:pt x="403376" y="0"/>
                  </a:lnTo>
                  <a:lnTo>
                    <a:pt x="404889" y="7566"/>
                  </a:lnTo>
                  <a:lnTo>
                    <a:pt x="405696" y="15900"/>
                  </a:lnTo>
                  <a:lnTo>
                    <a:pt x="405696" y="24223"/>
                  </a:lnTo>
                  <a:lnTo>
                    <a:pt x="413263" y="24223"/>
                  </a:lnTo>
                  <a:lnTo>
                    <a:pt x="413263" y="15900"/>
                  </a:lnTo>
                  <a:lnTo>
                    <a:pt x="412456" y="7566"/>
                  </a:lnTo>
                  <a:lnTo>
                    <a:pt x="410943" y="0"/>
                  </a:lnTo>
                  <a:close/>
                </a:path>
                <a:path w="413385" h="57785">
                  <a:moveTo>
                    <a:pt x="10593" y="0"/>
                  </a:moveTo>
                  <a:lnTo>
                    <a:pt x="4540" y="0"/>
                  </a:lnTo>
                  <a:lnTo>
                    <a:pt x="0" y="21953"/>
                  </a:lnTo>
                  <a:lnTo>
                    <a:pt x="0" y="24223"/>
                  </a:lnTo>
                  <a:lnTo>
                    <a:pt x="7567" y="24223"/>
                  </a:lnTo>
                  <a:lnTo>
                    <a:pt x="8374" y="15900"/>
                  </a:lnTo>
                  <a:lnTo>
                    <a:pt x="9080" y="7566"/>
                  </a:lnTo>
                  <a:lnTo>
                    <a:pt x="1059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529">
              <a:extLst>
                <a:ext uri="{FF2B5EF4-FFF2-40B4-BE49-F238E27FC236}">
                  <a16:creationId xmlns:a16="http://schemas.microsoft.com/office/drawing/2014/main" id="{50DD784F-63FD-4D5A-73FD-84B5CBCD3D9C}"/>
                </a:ext>
              </a:extLst>
            </p:cNvPr>
            <p:cNvSpPr/>
            <p:nvPr/>
          </p:nvSpPr>
          <p:spPr>
            <a:xfrm>
              <a:off x="10704375" y="624165"/>
              <a:ext cx="225139" cy="0"/>
            </a:xfrm>
            <a:custGeom>
              <a:avLst/>
              <a:gdLst/>
              <a:ahLst/>
              <a:cxnLst/>
              <a:rect l="l" t="t" r="r" b="b"/>
              <a:pathLst>
                <a:path w="409575">
                  <a:moveTo>
                    <a:pt x="0" y="0"/>
                  </a:moveTo>
                  <a:lnTo>
                    <a:pt x="409429" y="0"/>
                  </a:lnTo>
                </a:path>
              </a:pathLst>
            </a:custGeom>
            <a:ln w="4540">
              <a:solidFill>
                <a:srgbClr val="0001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530">
              <a:extLst>
                <a:ext uri="{FF2B5EF4-FFF2-40B4-BE49-F238E27FC236}">
                  <a16:creationId xmlns:a16="http://schemas.microsoft.com/office/drawing/2014/main" id="{007758EA-225D-6CCD-462E-CFF41AA01DFF}"/>
                </a:ext>
              </a:extLst>
            </p:cNvPr>
            <p:cNvSpPr/>
            <p:nvPr/>
          </p:nvSpPr>
          <p:spPr>
            <a:xfrm>
              <a:off x="10701880" y="617767"/>
              <a:ext cx="228978" cy="12803"/>
            </a:xfrm>
            <a:custGeom>
              <a:avLst/>
              <a:gdLst/>
              <a:ahLst/>
              <a:cxnLst/>
              <a:rect l="l" t="t" r="r" b="b"/>
              <a:pathLst>
                <a:path w="416560" h="19685">
                  <a:moveTo>
                    <a:pt x="416290" y="0"/>
                  </a:moveTo>
                  <a:lnTo>
                    <a:pt x="1513" y="0"/>
                  </a:lnTo>
                  <a:lnTo>
                    <a:pt x="0" y="3783"/>
                  </a:lnTo>
                  <a:lnTo>
                    <a:pt x="0" y="16646"/>
                  </a:lnTo>
                  <a:lnTo>
                    <a:pt x="807" y="19673"/>
                  </a:lnTo>
                  <a:lnTo>
                    <a:pt x="416290" y="19673"/>
                  </a:lnTo>
                  <a:lnTo>
                    <a:pt x="416290" y="12106"/>
                  </a:lnTo>
                  <a:lnTo>
                    <a:pt x="4540" y="12106"/>
                  </a:lnTo>
                  <a:lnTo>
                    <a:pt x="4540" y="7566"/>
                  </a:lnTo>
                  <a:lnTo>
                    <a:pt x="807" y="7566"/>
                  </a:lnTo>
                  <a:lnTo>
                    <a:pt x="807" y="3783"/>
                  </a:lnTo>
                  <a:lnTo>
                    <a:pt x="416290" y="3783"/>
                  </a:lnTo>
                  <a:lnTo>
                    <a:pt x="416290" y="0"/>
                  </a:lnTo>
                  <a:close/>
                </a:path>
                <a:path w="416560" h="19685">
                  <a:moveTo>
                    <a:pt x="416290" y="3783"/>
                  </a:moveTo>
                  <a:lnTo>
                    <a:pt x="807" y="3783"/>
                  </a:lnTo>
                  <a:lnTo>
                    <a:pt x="807" y="7566"/>
                  </a:lnTo>
                  <a:lnTo>
                    <a:pt x="413970" y="7566"/>
                  </a:lnTo>
                  <a:lnTo>
                    <a:pt x="413970" y="12106"/>
                  </a:lnTo>
                  <a:lnTo>
                    <a:pt x="416290" y="12106"/>
                  </a:lnTo>
                  <a:lnTo>
                    <a:pt x="416290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531">
              <a:extLst>
                <a:ext uri="{FF2B5EF4-FFF2-40B4-BE49-F238E27FC236}">
                  <a16:creationId xmlns:a16="http://schemas.microsoft.com/office/drawing/2014/main" id="{EFF79C73-449C-F656-0DE8-C2795736A29A}"/>
                </a:ext>
              </a:extLst>
            </p:cNvPr>
            <p:cNvSpPr/>
            <p:nvPr/>
          </p:nvSpPr>
          <p:spPr>
            <a:xfrm>
              <a:off x="10795053" y="459272"/>
              <a:ext cx="26528" cy="22715"/>
            </a:xfrm>
            <a:custGeom>
              <a:avLst/>
              <a:gdLst/>
              <a:ahLst/>
              <a:cxnLst/>
              <a:rect l="l" t="t" r="r" b="b"/>
              <a:pathLst>
                <a:path w="48260" h="34925">
                  <a:moveTo>
                    <a:pt x="0" y="0"/>
                  </a:moveTo>
                  <a:lnTo>
                    <a:pt x="47723" y="0"/>
                  </a:lnTo>
                  <a:lnTo>
                    <a:pt x="47723" y="34817"/>
                  </a:lnTo>
                  <a:lnTo>
                    <a:pt x="0" y="34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532">
              <a:extLst>
                <a:ext uri="{FF2B5EF4-FFF2-40B4-BE49-F238E27FC236}">
                  <a16:creationId xmlns:a16="http://schemas.microsoft.com/office/drawing/2014/main" id="{A2073820-94AD-1B97-1FDA-BEA124D2B84B}"/>
                </a:ext>
              </a:extLst>
            </p:cNvPr>
            <p:cNvSpPr/>
            <p:nvPr/>
          </p:nvSpPr>
          <p:spPr>
            <a:xfrm>
              <a:off x="10795053" y="452874"/>
              <a:ext cx="26528" cy="37170"/>
            </a:xfrm>
            <a:custGeom>
              <a:avLst/>
              <a:gdLst/>
              <a:ahLst/>
              <a:cxnLst/>
              <a:rect l="l" t="t" r="r" b="b"/>
              <a:pathLst>
                <a:path w="48260" h="57150">
                  <a:moveTo>
                    <a:pt x="47723" y="52220"/>
                  </a:moveTo>
                  <a:lnTo>
                    <a:pt x="0" y="52220"/>
                  </a:lnTo>
                  <a:lnTo>
                    <a:pt x="0" y="56760"/>
                  </a:lnTo>
                  <a:lnTo>
                    <a:pt x="47723" y="56760"/>
                  </a:lnTo>
                  <a:lnTo>
                    <a:pt x="47723" y="52220"/>
                  </a:lnTo>
                  <a:close/>
                </a:path>
                <a:path w="48260" h="57150">
                  <a:moveTo>
                    <a:pt x="47723" y="0"/>
                  </a:moveTo>
                  <a:lnTo>
                    <a:pt x="0" y="0"/>
                  </a:lnTo>
                  <a:lnTo>
                    <a:pt x="0" y="2270"/>
                  </a:lnTo>
                  <a:lnTo>
                    <a:pt x="47723" y="2270"/>
                  </a:lnTo>
                  <a:lnTo>
                    <a:pt x="4772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533">
              <a:extLst>
                <a:ext uri="{FF2B5EF4-FFF2-40B4-BE49-F238E27FC236}">
                  <a16:creationId xmlns:a16="http://schemas.microsoft.com/office/drawing/2014/main" id="{077BB38D-E000-2785-A0AA-37674E673BE8}"/>
                </a:ext>
              </a:extLst>
            </p:cNvPr>
            <p:cNvSpPr/>
            <p:nvPr/>
          </p:nvSpPr>
          <p:spPr>
            <a:xfrm>
              <a:off x="10795053" y="454351"/>
              <a:ext cx="26528" cy="35930"/>
            </a:xfrm>
            <a:custGeom>
              <a:avLst/>
              <a:gdLst/>
              <a:ahLst/>
              <a:cxnLst/>
              <a:rect l="l" t="t" r="r" b="b"/>
              <a:pathLst>
                <a:path w="48260" h="55244">
                  <a:moveTo>
                    <a:pt x="47723" y="54490"/>
                  </a:moveTo>
                  <a:lnTo>
                    <a:pt x="0" y="54490"/>
                  </a:lnTo>
                  <a:lnTo>
                    <a:pt x="0" y="55247"/>
                  </a:lnTo>
                  <a:lnTo>
                    <a:pt x="47723" y="55247"/>
                  </a:lnTo>
                  <a:lnTo>
                    <a:pt x="47723" y="54490"/>
                  </a:lnTo>
                  <a:close/>
                </a:path>
                <a:path w="48260" h="55244">
                  <a:moveTo>
                    <a:pt x="47723" y="42384"/>
                  </a:moveTo>
                  <a:lnTo>
                    <a:pt x="0" y="42384"/>
                  </a:lnTo>
                  <a:lnTo>
                    <a:pt x="0" y="49950"/>
                  </a:lnTo>
                  <a:lnTo>
                    <a:pt x="47723" y="49950"/>
                  </a:lnTo>
                  <a:lnTo>
                    <a:pt x="47723" y="42384"/>
                  </a:lnTo>
                  <a:close/>
                </a:path>
                <a:path w="48260" h="55244">
                  <a:moveTo>
                    <a:pt x="47723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47723" y="7566"/>
                  </a:lnTo>
                  <a:lnTo>
                    <a:pt x="4772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534">
              <a:extLst>
                <a:ext uri="{FF2B5EF4-FFF2-40B4-BE49-F238E27FC236}">
                  <a16:creationId xmlns:a16="http://schemas.microsoft.com/office/drawing/2014/main" id="{2696520D-ECAD-F23B-D87A-7DACE3DC54DC}"/>
                </a:ext>
              </a:extLst>
            </p:cNvPr>
            <p:cNvSpPr/>
            <p:nvPr/>
          </p:nvSpPr>
          <p:spPr>
            <a:xfrm>
              <a:off x="10473487" y="108837"/>
              <a:ext cx="16405" cy="497665"/>
            </a:xfrm>
            <a:custGeom>
              <a:avLst/>
              <a:gdLst/>
              <a:ahLst/>
              <a:cxnLst/>
              <a:rect l="l" t="t" r="r" b="b"/>
              <a:pathLst>
                <a:path w="29845" h="765175">
                  <a:moveTo>
                    <a:pt x="27251" y="506268"/>
                  </a:moveTo>
                  <a:lnTo>
                    <a:pt x="2270" y="506268"/>
                  </a:lnTo>
                  <a:lnTo>
                    <a:pt x="0" y="765082"/>
                  </a:lnTo>
                  <a:lnTo>
                    <a:pt x="4540" y="762812"/>
                  </a:lnTo>
                  <a:lnTo>
                    <a:pt x="2270" y="759029"/>
                  </a:lnTo>
                  <a:lnTo>
                    <a:pt x="1513" y="755246"/>
                  </a:lnTo>
                  <a:lnTo>
                    <a:pt x="1513" y="751462"/>
                  </a:lnTo>
                  <a:lnTo>
                    <a:pt x="2589" y="743860"/>
                  </a:lnTo>
                  <a:lnTo>
                    <a:pt x="5580" y="737180"/>
                  </a:lnTo>
                  <a:lnTo>
                    <a:pt x="10132" y="731777"/>
                  </a:lnTo>
                  <a:lnTo>
                    <a:pt x="15890" y="728005"/>
                  </a:lnTo>
                  <a:lnTo>
                    <a:pt x="15890" y="659894"/>
                  </a:lnTo>
                  <a:lnTo>
                    <a:pt x="16850" y="645315"/>
                  </a:lnTo>
                  <a:lnTo>
                    <a:pt x="19584" y="631230"/>
                  </a:lnTo>
                  <a:lnTo>
                    <a:pt x="23880" y="617854"/>
                  </a:lnTo>
                  <a:lnTo>
                    <a:pt x="29521" y="605403"/>
                  </a:lnTo>
                  <a:lnTo>
                    <a:pt x="27251" y="506268"/>
                  </a:lnTo>
                  <a:close/>
                </a:path>
                <a:path w="29845" h="765175">
                  <a:moveTo>
                    <a:pt x="24981" y="429833"/>
                  </a:moveTo>
                  <a:lnTo>
                    <a:pt x="3026" y="429833"/>
                  </a:lnTo>
                  <a:lnTo>
                    <a:pt x="2270" y="486594"/>
                  </a:lnTo>
                  <a:lnTo>
                    <a:pt x="26494" y="486594"/>
                  </a:lnTo>
                  <a:lnTo>
                    <a:pt x="24981" y="429833"/>
                  </a:lnTo>
                  <a:close/>
                </a:path>
                <a:path w="29845" h="765175">
                  <a:moveTo>
                    <a:pt x="13620" y="0"/>
                  </a:moveTo>
                  <a:lnTo>
                    <a:pt x="6810" y="0"/>
                  </a:lnTo>
                  <a:lnTo>
                    <a:pt x="3026" y="410160"/>
                  </a:lnTo>
                  <a:lnTo>
                    <a:pt x="24224" y="410160"/>
                  </a:lnTo>
                  <a:lnTo>
                    <a:pt x="1362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535">
              <a:extLst>
                <a:ext uri="{FF2B5EF4-FFF2-40B4-BE49-F238E27FC236}">
                  <a16:creationId xmlns:a16="http://schemas.microsoft.com/office/drawing/2014/main" id="{166DAFAC-9127-04B0-A769-4B69E8120651}"/>
                </a:ext>
              </a:extLst>
            </p:cNvPr>
            <p:cNvSpPr/>
            <p:nvPr/>
          </p:nvSpPr>
          <p:spPr>
            <a:xfrm>
              <a:off x="10477231" y="102931"/>
              <a:ext cx="19198" cy="391937"/>
            </a:xfrm>
            <a:custGeom>
              <a:avLst/>
              <a:gdLst/>
              <a:ahLst/>
              <a:cxnLst/>
              <a:rect l="l" t="t" r="r" b="b"/>
              <a:pathLst>
                <a:path w="34925" h="602614">
                  <a:moveTo>
                    <a:pt x="32548" y="515348"/>
                  </a:moveTo>
                  <a:lnTo>
                    <a:pt x="28008" y="515348"/>
                  </a:lnTo>
                  <a:lnTo>
                    <a:pt x="30278" y="602376"/>
                  </a:lnTo>
                  <a:lnTo>
                    <a:pt x="31791" y="600106"/>
                  </a:lnTo>
                  <a:lnTo>
                    <a:pt x="33305" y="598593"/>
                  </a:lnTo>
                  <a:lnTo>
                    <a:pt x="34818" y="596323"/>
                  </a:lnTo>
                  <a:lnTo>
                    <a:pt x="33305" y="539562"/>
                  </a:lnTo>
                  <a:lnTo>
                    <a:pt x="32548" y="515348"/>
                  </a:lnTo>
                  <a:close/>
                </a:path>
                <a:path w="34925" h="602614">
                  <a:moveTo>
                    <a:pt x="29521" y="421510"/>
                  </a:moveTo>
                  <a:lnTo>
                    <a:pt x="29521" y="438914"/>
                  </a:lnTo>
                  <a:lnTo>
                    <a:pt x="25738" y="438914"/>
                  </a:lnTo>
                  <a:lnTo>
                    <a:pt x="27251" y="495675"/>
                  </a:lnTo>
                  <a:lnTo>
                    <a:pt x="31791" y="495675"/>
                  </a:lnTo>
                  <a:lnTo>
                    <a:pt x="29521" y="421510"/>
                  </a:lnTo>
                  <a:close/>
                </a:path>
                <a:path w="34925" h="602614">
                  <a:moveTo>
                    <a:pt x="14387" y="3026"/>
                  </a:moveTo>
                  <a:lnTo>
                    <a:pt x="24981" y="419240"/>
                  </a:lnTo>
                  <a:lnTo>
                    <a:pt x="28765" y="419240"/>
                  </a:lnTo>
                  <a:lnTo>
                    <a:pt x="15144" y="3732"/>
                  </a:lnTo>
                  <a:lnTo>
                    <a:pt x="14387" y="3026"/>
                  </a:lnTo>
                  <a:close/>
                </a:path>
                <a:path w="34925" h="602614">
                  <a:moveTo>
                    <a:pt x="0" y="0"/>
                  </a:moveTo>
                  <a:lnTo>
                    <a:pt x="0" y="1513"/>
                  </a:lnTo>
                  <a:lnTo>
                    <a:pt x="6810" y="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536">
              <a:extLst>
                <a:ext uri="{FF2B5EF4-FFF2-40B4-BE49-F238E27FC236}">
                  <a16:creationId xmlns:a16="http://schemas.microsoft.com/office/drawing/2014/main" id="{5B908C3D-F44C-17A3-BF48-6E110CD7D9DA}"/>
                </a:ext>
              </a:extLst>
            </p:cNvPr>
            <p:cNvSpPr/>
            <p:nvPr/>
          </p:nvSpPr>
          <p:spPr>
            <a:xfrm>
              <a:off x="10477231" y="103915"/>
              <a:ext cx="16755" cy="398958"/>
            </a:xfrm>
            <a:custGeom>
              <a:avLst/>
              <a:gdLst/>
              <a:ahLst/>
              <a:cxnLst/>
              <a:rect l="l" t="t" r="r" b="b"/>
              <a:pathLst>
                <a:path w="30479" h="613410">
                  <a:moveTo>
                    <a:pt x="28008" y="513835"/>
                  </a:moveTo>
                  <a:lnTo>
                    <a:pt x="20441" y="513835"/>
                  </a:lnTo>
                  <a:lnTo>
                    <a:pt x="22711" y="612970"/>
                  </a:lnTo>
                  <a:lnTo>
                    <a:pt x="24981" y="608430"/>
                  </a:lnTo>
                  <a:lnTo>
                    <a:pt x="27251" y="604646"/>
                  </a:lnTo>
                  <a:lnTo>
                    <a:pt x="30278" y="600863"/>
                  </a:lnTo>
                  <a:lnTo>
                    <a:pt x="28008" y="513835"/>
                  </a:lnTo>
                  <a:close/>
                </a:path>
                <a:path w="30479" h="613410">
                  <a:moveTo>
                    <a:pt x="25738" y="437400"/>
                  </a:moveTo>
                  <a:lnTo>
                    <a:pt x="18171" y="437400"/>
                  </a:lnTo>
                  <a:lnTo>
                    <a:pt x="19684" y="494161"/>
                  </a:lnTo>
                  <a:lnTo>
                    <a:pt x="27251" y="494161"/>
                  </a:lnTo>
                  <a:lnTo>
                    <a:pt x="25738" y="437400"/>
                  </a:lnTo>
                  <a:close/>
                </a:path>
                <a:path w="30479" h="613410">
                  <a:moveTo>
                    <a:pt x="6810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6810" y="7566"/>
                  </a:lnTo>
                  <a:lnTo>
                    <a:pt x="17414" y="417727"/>
                  </a:lnTo>
                  <a:lnTo>
                    <a:pt x="24981" y="417727"/>
                  </a:lnTo>
                  <a:lnTo>
                    <a:pt x="14387" y="1513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537">
              <a:extLst>
                <a:ext uri="{FF2B5EF4-FFF2-40B4-BE49-F238E27FC236}">
                  <a16:creationId xmlns:a16="http://schemas.microsoft.com/office/drawing/2014/main" id="{C7F3236D-5546-13EC-FB45-F2B1C597CB5E}"/>
                </a:ext>
              </a:extLst>
            </p:cNvPr>
            <p:cNvSpPr/>
            <p:nvPr/>
          </p:nvSpPr>
          <p:spPr>
            <a:xfrm>
              <a:off x="10475151" y="380524"/>
              <a:ext cx="14311" cy="3304"/>
            </a:xfrm>
            <a:custGeom>
              <a:avLst/>
              <a:gdLst/>
              <a:ahLst/>
              <a:cxnLst/>
              <a:rect l="l" t="t" r="r" b="b"/>
              <a:pathLst>
                <a:path w="26035" h="5080">
                  <a:moveTo>
                    <a:pt x="25738" y="4540"/>
                  </a:moveTo>
                  <a:lnTo>
                    <a:pt x="0" y="4540"/>
                  </a:lnTo>
                  <a:lnTo>
                    <a:pt x="0" y="0"/>
                  </a:lnTo>
                  <a:lnTo>
                    <a:pt x="25738" y="0"/>
                  </a:lnTo>
                  <a:lnTo>
                    <a:pt x="25738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538">
              <a:extLst>
                <a:ext uri="{FF2B5EF4-FFF2-40B4-BE49-F238E27FC236}">
                  <a16:creationId xmlns:a16="http://schemas.microsoft.com/office/drawing/2014/main" id="{D06DC922-A854-A3AC-8F7D-A1B00E909B4B}"/>
                </a:ext>
              </a:extLst>
            </p:cNvPr>
            <p:cNvSpPr/>
            <p:nvPr/>
          </p:nvSpPr>
          <p:spPr>
            <a:xfrm>
              <a:off x="10475151" y="375602"/>
              <a:ext cx="18500" cy="12803"/>
            </a:xfrm>
            <a:custGeom>
              <a:avLst/>
              <a:gdLst/>
              <a:ahLst/>
              <a:cxnLst/>
              <a:rect l="l" t="t" r="r" b="b"/>
              <a:pathLst>
                <a:path w="33654" h="19685">
                  <a:moveTo>
                    <a:pt x="32548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25738" y="7566"/>
                  </a:lnTo>
                  <a:lnTo>
                    <a:pt x="25738" y="12106"/>
                  </a:lnTo>
                  <a:lnTo>
                    <a:pt x="0" y="12106"/>
                  </a:lnTo>
                  <a:lnTo>
                    <a:pt x="0" y="19673"/>
                  </a:lnTo>
                  <a:lnTo>
                    <a:pt x="33305" y="19673"/>
                  </a:lnTo>
                  <a:lnTo>
                    <a:pt x="33305" y="2270"/>
                  </a:lnTo>
                  <a:lnTo>
                    <a:pt x="32548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539">
              <a:extLst>
                <a:ext uri="{FF2B5EF4-FFF2-40B4-BE49-F238E27FC236}">
                  <a16:creationId xmlns:a16="http://schemas.microsoft.com/office/drawing/2014/main" id="{62802609-2F02-67B9-CB0B-43A9D084C32B}"/>
                </a:ext>
              </a:extLst>
            </p:cNvPr>
            <p:cNvSpPr/>
            <p:nvPr/>
          </p:nvSpPr>
          <p:spPr>
            <a:xfrm>
              <a:off x="10474735" y="430236"/>
              <a:ext cx="16755" cy="3304"/>
            </a:xfrm>
            <a:custGeom>
              <a:avLst/>
              <a:gdLst/>
              <a:ahLst/>
              <a:cxnLst/>
              <a:rect l="l" t="t" r="r" b="b"/>
              <a:pathLst>
                <a:path w="30479" h="5080">
                  <a:moveTo>
                    <a:pt x="30278" y="4540"/>
                  </a:moveTo>
                  <a:lnTo>
                    <a:pt x="0" y="4540"/>
                  </a:lnTo>
                  <a:lnTo>
                    <a:pt x="0" y="0"/>
                  </a:lnTo>
                  <a:lnTo>
                    <a:pt x="30278" y="0"/>
                  </a:lnTo>
                  <a:lnTo>
                    <a:pt x="30278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540">
              <a:extLst>
                <a:ext uri="{FF2B5EF4-FFF2-40B4-BE49-F238E27FC236}">
                  <a16:creationId xmlns:a16="http://schemas.microsoft.com/office/drawing/2014/main" id="{2C4FBDF2-7E59-12F5-9A48-05E3B271C3DB}"/>
                </a:ext>
              </a:extLst>
            </p:cNvPr>
            <p:cNvSpPr/>
            <p:nvPr/>
          </p:nvSpPr>
          <p:spPr>
            <a:xfrm>
              <a:off x="10474735" y="425315"/>
              <a:ext cx="20594" cy="12803"/>
            </a:xfrm>
            <a:custGeom>
              <a:avLst/>
              <a:gdLst/>
              <a:ahLst/>
              <a:cxnLst/>
              <a:rect l="l" t="t" r="r" b="b"/>
              <a:pathLst>
                <a:path w="37464" h="19685">
                  <a:moveTo>
                    <a:pt x="36332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30278" y="7566"/>
                  </a:lnTo>
                  <a:lnTo>
                    <a:pt x="30278" y="12106"/>
                  </a:lnTo>
                  <a:lnTo>
                    <a:pt x="0" y="12106"/>
                  </a:lnTo>
                  <a:lnTo>
                    <a:pt x="0" y="19673"/>
                  </a:lnTo>
                  <a:lnTo>
                    <a:pt x="37088" y="19673"/>
                  </a:lnTo>
                  <a:lnTo>
                    <a:pt x="36332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541">
              <a:extLst>
                <a:ext uri="{FF2B5EF4-FFF2-40B4-BE49-F238E27FC236}">
                  <a16:creationId xmlns:a16="http://schemas.microsoft.com/office/drawing/2014/main" id="{39D8F2F9-0549-44A7-2E1E-1EB925C39F55}"/>
                </a:ext>
              </a:extLst>
            </p:cNvPr>
            <p:cNvSpPr/>
            <p:nvPr/>
          </p:nvSpPr>
          <p:spPr>
            <a:xfrm>
              <a:off x="10492627" y="518835"/>
              <a:ext cx="2792" cy="18997"/>
            </a:xfrm>
            <a:custGeom>
              <a:avLst/>
              <a:gdLst/>
              <a:ahLst/>
              <a:cxnLst/>
              <a:rect l="l" t="t" r="r" b="b"/>
              <a:pathLst>
                <a:path w="5079" h="29210">
                  <a:moveTo>
                    <a:pt x="4540" y="0"/>
                  </a:moveTo>
                  <a:lnTo>
                    <a:pt x="2553" y="6940"/>
                  </a:lnTo>
                  <a:lnTo>
                    <a:pt x="1135" y="14093"/>
                  </a:lnTo>
                  <a:lnTo>
                    <a:pt x="283" y="21387"/>
                  </a:lnTo>
                  <a:lnTo>
                    <a:pt x="0" y="28753"/>
                  </a:lnTo>
                  <a:lnTo>
                    <a:pt x="4540" y="0"/>
                  </a:lnTo>
                  <a:close/>
                </a:path>
              </a:pathLst>
            </a:custGeom>
            <a:solidFill>
              <a:srgbClr val="3A86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542">
              <a:extLst>
                <a:ext uri="{FF2B5EF4-FFF2-40B4-BE49-F238E27FC236}">
                  <a16:creationId xmlns:a16="http://schemas.microsoft.com/office/drawing/2014/main" id="{616F0797-F79B-DDA2-2BC3-5762C83A92F2}"/>
                </a:ext>
              </a:extLst>
            </p:cNvPr>
            <p:cNvSpPr/>
            <p:nvPr/>
          </p:nvSpPr>
          <p:spPr>
            <a:xfrm>
              <a:off x="10486387" y="498650"/>
              <a:ext cx="10472" cy="77644"/>
            </a:xfrm>
            <a:custGeom>
              <a:avLst/>
              <a:gdLst/>
              <a:ahLst/>
              <a:cxnLst/>
              <a:rect l="l" t="t" r="r" b="b"/>
              <a:pathLst>
                <a:path w="19050" h="119380">
                  <a:moveTo>
                    <a:pt x="18917" y="0"/>
                  </a:moveTo>
                  <a:lnTo>
                    <a:pt x="10854" y="13609"/>
                  </a:lnTo>
                  <a:lnTo>
                    <a:pt x="4918" y="28285"/>
                  </a:lnTo>
                  <a:lnTo>
                    <a:pt x="1253" y="43954"/>
                  </a:lnTo>
                  <a:lnTo>
                    <a:pt x="0" y="60544"/>
                  </a:lnTo>
                  <a:lnTo>
                    <a:pt x="0" y="118818"/>
                  </a:lnTo>
                  <a:lnTo>
                    <a:pt x="2270" y="118818"/>
                  </a:lnTo>
                  <a:lnTo>
                    <a:pt x="3783" y="108225"/>
                  </a:lnTo>
                  <a:lnTo>
                    <a:pt x="3783" y="60544"/>
                  </a:lnTo>
                  <a:lnTo>
                    <a:pt x="4764" y="45964"/>
                  </a:lnTo>
                  <a:lnTo>
                    <a:pt x="7661" y="31880"/>
                  </a:lnTo>
                  <a:lnTo>
                    <a:pt x="12402" y="18504"/>
                  </a:lnTo>
                  <a:lnTo>
                    <a:pt x="18917" y="6053"/>
                  </a:lnTo>
                  <a:lnTo>
                    <a:pt x="18917" y="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543">
              <a:extLst>
                <a:ext uri="{FF2B5EF4-FFF2-40B4-BE49-F238E27FC236}">
                  <a16:creationId xmlns:a16="http://schemas.microsoft.com/office/drawing/2014/main" id="{F3BB6DC6-643F-6139-3AF8-6539502D64C2}"/>
                </a:ext>
              </a:extLst>
            </p:cNvPr>
            <p:cNvSpPr/>
            <p:nvPr/>
          </p:nvSpPr>
          <p:spPr>
            <a:xfrm>
              <a:off x="10482222" y="490776"/>
              <a:ext cx="14660" cy="91686"/>
            </a:xfrm>
            <a:custGeom>
              <a:avLst/>
              <a:gdLst/>
              <a:ahLst/>
              <a:cxnLst/>
              <a:rect l="l" t="t" r="r" b="b"/>
              <a:pathLst>
                <a:path w="26670" h="140969">
                  <a:moveTo>
                    <a:pt x="25738" y="0"/>
                  </a:moveTo>
                  <a:lnTo>
                    <a:pt x="24224" y="2270"/>
                  </a:lnTo>
                  <a:lnTo>
                    <a:pt x="22711" y="3783"/>
                  </a:lnTo>
                  <a:lnTo>
                    <a:pt x="21197" y="6053"/>
                  </a:lnTo>
                  <a:lnTo>
                    <a:pt x="3693" y="43986"/>
                  </a:lnTo>
                  <a:lnTo>
                    <a:pt x="0" y="140762"/>
                  </a:lnTo>
                  <a:lnTo>
                    <a:pt x="1513" y="140762"/>
                  </a:lnTo>
                  <a:lnTo>
                    <a:pt x="1513" y="130925"/>
                  </a:lnTo>
                  <a:lnTo>
                    <a:pt x="7577" y="130925"/>
                  </a:lnTo>
                  <a:lnTo>
                    <a:pt x="7634" y="71894"/>
                  </a:lnTo>
                  <a:lnTo>
                    <a:pt x="18431" y="25716"/>
                  </a:lnTo>
                  <a:lnTo>
                    <a:pt x="26494" y="12106"/>
                  </a:lnTo>
                  <a:lnTo>
                    <a:pt x="25738" y="0"/>
                  </a:lnTo>
                  <a:close/>
                </a:path>
                <a:path w="26670" h="140969">
                  <a:moveTo>
                    <a:pt x="26494" y="18160"/>
                  </a:moveTo>
                  <a:lnTo>
                    <a:pt x="12342" y="58071"/>
                  </a:lnTo>
                  <a:lnTo>
                    <a:pt x="11360" y="120332"/>
                  </a:lnTo>
                  <a:lnTo>
                    <a:pt x="18927" y="71894"/>
                  </a:lnTo>
                  <a:lnTo>
                    <a:pt x="19211" y="64528"/>
                  </a:lnTo>
                  <a:lnTo>
                    <a:pt x="20062" y="57233"/>
                  </a:lnTo>
                  <a:lnTo>
                    <a:pt x="21481" y="50080"/>
                  </a:lnTo>
                  <a:lnTo>
                    <a:pt x="23468" y="43140"/>
                  </a:lnTo>
                  <a:lnTo>
                    <a:pt x="26494" y="22700"/>
                  </a:lnTo>
                  <a:lnTo>
                    <a:pt x="26494" y="1816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544">
              <a:extLst>
                <a:ext uri="{FF2B5EF4-FFF2-40B4-BE49-F238E27FC236}">
                  <a16:creationId xmlns:a16="http://schemas.microsoft.com/office/drawing/2014/main" id="{03885B71-F3DB-E985-204F-17B7CFED3C95}"/>
                </a:ext>
              </a:extLst>
            </p:cNvPr>
            <p:cNvSpPr/>
            <p:nvPr/>
          </p:nvSpPr>
          <p:spPr>
            <a:xfrm>
              <a:off x="10478479" y="587741"/>
              <a:ext cx="4887" cy="14455"/>
            </a:xfrm>
            <a:custGeom>
              <a:avLst/>
              <a:gdLst/>
              <a:ahLst/>
              <a:cxnLst/>
              <a:rect l="l" t="t" r="r" b="b"/>
              <a:pathLst>
                <a:path w="8889" h="22225">
                  <a:moveTo>
                    <a:pt x="8323" y="0"/>
                  </a:moveTo>
                  <a:lnTo>
                    <a:pt x="3026" y="3026"/>
                  </a:lnTo>
                  <a:lnTo>
                    <a:pt x="0" y="8323"/>
                  </a:lnTo>
                  <a:lnTo>
                    <a:pt x="0" y="17403"/>
                  </a:lnTo>
                  <a:lnTo>
                    <a:pt x="1513" y="21943"/>
                  </a:lnTo>
                  <a:lnTo>
                    <a:pt x="2270" y="20430"/>
                  </a:lnTo>
                  <a:lnTo>
                    <a:pt x="2270" y="18160"/>
                  </a:lnTo>
                  <a:lnTo>
                    <a:pt x="1513" y="16646"/>
                  </a:lnTo>
                  <a:lnTo>
                    <a:pt x="1513" y="9080"/>
                  </a:lnTo>
                  <a:lnTo>
                    <a:pt x="4540" y="4540"/>
                  </a:lnTo>
                  <a:lnTo>
                    <a:pt x="8323" y="1513"/>
                  </a:lnTo>
                  <a:lnTo>
                    <a:pt x="8323" y="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545">
              <a:extLst>
                <a:ext uri="{FF2B5EF4-FFF2-40B4-BE49-F238E27FC236}">
                  <a16:creationId xmlns:a16="http://schemas.microsoft.com/office/drawing/2014/main" id="{EEF27090-A4D4-BAC4-9592-DB22A6BB10EC}"/>
                </a:ext>
              </a:extLst>
            </p:cNvPr>
            <p:cNvSpPr/>
            <p:nvPr/>
          </p:nvSpPr>
          <p:spPr>
            <a:xfrm>
              <a:off x="10474320" y="582327"/>
              <a:ext cx="9075" cy="22715"/>
            </a:xfrm>
            <a:custGeom>
              <a:avLst/>
              <a:gdLst/>
              <a:ahLst/>
              <a:cxnLst/>
              <a:rect l="l" t="t" r="r" b="b"/>
              <a:pathLst>
                <a:path w="16510" h="34925">
                  <a:moveTo>
                    <a:pt x="15890" y="0"/>
                  </a:moveTo>
                  <a:lnTo>
                    <a:pt x="14377" y="0"/>
                  </a:lnTo>
                  <a:lnTo>
                    <a:pt x="8619" y="3771"/>
                  </a:lnTo>
                  <a:lnTo>
                    <a:pt x="4067" y="9174"/>
                  </a:lnTo>
                  <a:lnTo>
                    <a:pt x="1075" y="15854"/>
                  </a:lnTo>
                  <a:lnTo>
                    <a:pt x="0" y="23457"/>
                  </a:lnTo>
                  <a:lnTo>
                    <a:pt x="0" y="27240"/>
                  </a:lnTo>
                  <a:lnTo>
                    <a:pt x="756" y="31023"/>
                  </a:lnTo>
                  <a:lnTo>
                    <a:pt x="3026" y="34807"/>
                  </a:lnTo>
                  <a:lnTo>
                    <a:pt x="4540" y="34050"/>
                  </a:lnTo>
                  <a:lnTo>
                    <a:pt x="6810" y="33293"/>
                  </a:lnTo>
                  <a:lnTo>
                    <a:pt x="8323" y="32537"/>
                  </a:lnTo>
                  <a:lnTo>
                    <a:pt x="9080" y="30267"/>
                  </a:lnTo>
                  <a:lnTo>
                    <a:pt x="7567" y="25727"/>
                  </a:lnTo>
                  <a:lnTo>
                    <a:pt x="7567" y="16646"/>
                  </a:lnTo>
                  <a:lnTo>
                    <a:pt x="10593" y="11350"/>
                  </a:lnTo>
                  <a:lnTo>
                    <a:pt x="15890" y="8323"/>
                  </a:lnTo>
                  <a:lnTo>
                    <a:pt x="1589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546">
              <a:extLst>
                <a:ext uri="{FF2B5EF4-FFF2-40B4-BE49-F238E27FC236}">
                  <a16:creationId xmlns:a16="http://schemas.microsoft.com/office/drawing/2014/main" id="{A941EC02-E095-83FE-A046-66EB914C412E}"/>
                </a:ext>
              </a:extLst>
            </p:cNvPr>
            <p:cNvSpPr/>
            <p:nvPr/>
          </p:nvSpPr>
          <p:spPr>
            <a:xfrm>
              <a:off x="10473071" y="609887"/>
              <a:ext cx="3840" cy="5782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6810" y="0"/>
                  </a:moveTo>
                  <a:lnTo>
                    <a:pt x="4540" y="756"/>
                  </a:lnTo>
                  <a:lnTo>
                    <a:pt x="2270" y="2280"/>
                  </a:lnTo>
                  <a:lnTo>
                    <a:pt x="756" y="3036"/>
                  </a:lnTo>
                  <a:lnTo>
                    <a:pt x="0" y="8333"/>
                  </a:lnTo>
                  <a:lnTo>
                    <a:pt x="3026" y="6820"/>
                  </a:lnTo>
                  <a:lnTo>
                    <a:pt x="3783" y="6063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547">
              <a:extLst>
                <a:ext uri="{FF2B5EF4-FFF2-40B4-BE49-F238E27FC236}">
                  <a16:creationId xmlns:a16="http://schemas.microsoft.com/office/drawing/2014/main" id="{EA51AC87-9F95-8CAB-D167-D95AEF95B5D9}"/>
                </a:ext>
              </a:extLst>
            </p:cNvPr>
            <p:cNvSpPr/>
            <p:nvPr/>
          </p:nvSpPr>
          <p:spPr>
            <a:xfrm>
              <a:off x="10473071" y="603489"/>
              <a:ext cx="5934" cy="16520"/>
            </a:xfrm>
            <a:custGeom>
              <a:avLst/>
              <a:gdLst/>
              <a:ahLst/>
              <a:cxnLst/>
              <a:rect l="l" t="t" r="r" b="b"/>
              <a:pathLst>
                <a:path w="10795" h="25400">
                  <a:moveTo>
                    <a:pt x="3783" y="15900"/>
                  </a:moveTo>
                  <a:lnTo>
                    <a:pt x="3026" y="16657"/>
                  </a:lnTo>
                  <a:lnTo>
                    <a:pt x="0" y="18170"/>
                  </a:lnTo>
                  <a:lnTo>
                    <a:pt x="0" y="24980"/>
                  </a:lnTo>
                  <a:lnTo>
                    <a:pt x="3783" y="15900"/>
                  </a:lnTo>
                  <a:close/>
                </a:path>
                <a:path w="10795" h="25400">
                  <a:moveTo>
                    <a:pt x="10593" y="0"/>
                  </a:moveTo>
                  <a:lnTo>
                    <a:pt x="9080" y="756"/>
                  </a:lnTo>
                  <a:lnTo>
                    <a:pt x="6810" y="1513"/>
                  </a:lnTo>
                  <a:lnTo>
                    <a:pt x="756" y="4540"/>
                  </a:lnTo>
                  <a:lnTo>
                    <a:pt x="756" y="12873"/>
                  </a:lnTo>
                  <a:lnTo>
                    <a:pt x="2270" y="12116"/>
                  </a:lnTo>
                  <a:lnTo>
                    <a:pt x="4540" y="10593"/>
                  </a:lnTo>
                  <a:lnTo>
                    <a:pt x="6810" y="9836"/>
                  </a:lnTo>
                  <a:lnTo>
                    <a:pt x="1059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548">
              <a:extLst>
                <a:ext uri="{FF2B5EF4-FFF2-40B4-BE49-F238E27FC236}">
                  <a16:creationId xmlns:a16="http://schemas.microsoft.com/office/drawing/2014/main" id="{E6EA6CC4-01ED-A912-51F6-1E03526845AE}"/>
                </a:ext>
              </a:extLst>
            </p:cNvPr>
            <p:cNvSpPr/>
            <p:nvPr/>
          </p:nvSpPr>
          <p:spPr>
            <a:xfrm>
              <a:off x="10528821" y="108837"/>
              <a:ext cx="15707" cy="356006"/>
            </a:xfrm>
            <a:custGeom>
              <a:avLst/>
              <a:gdLst/>
              <a:ahLst/>
              <a:cxnLst/>
              <a:rect l="l" t="t" r="r" b="b"/>
              <a:pathLst>
                <a:path w="28575" h="547369">
                  <a:moveTo>
                    <a:pt x="26484" y="506268"/>
                  </a:moveTo>
                  <a:lnTo>
                    <a:pt x="0" y="506268"/>
                  </a:lnTo>
                  <a:lnTo>
                    <a:pt x="0" y="547129"/>
                  </a:lnTo>
                  <a:lnTo>
                    <a:pt x="6822" y="545568"/>
                  </a:lnTo>
                  <a:lnTo>
                    <a:pt x="13715" y="544291"/>
                  </a:lnTo>
                  <a:lnTo>
                    <a:pt x="20750" y="543298"/>
                  </a:lnTo>
                  <a:lnTo>
                    <a:pt x="27998" y="542589"/>
                  </a:lnTo>
                  <a:lnTo>
                    <a:pt x="26484" y="506268"/>
                  </a:lnTo>
                  <a:close/>
                </a:path>
                <a:path w="28575" h="547369">
                  <a:moveTo>
                    <a:pt x="24971" y="429833"/>
                  </a:moveTo>
                  <a:lnTo>
                    <a:pt x="0" y="429833"/>
                  </a:lnTo>
                  <a:lnTo>
                    <a:pt x="0" y="486594"/>
                  </a:lnTo>
                  <a:lnTo>
                    <a:pt x="26484" y="486594"/>
                  </a:lnTo>
                  <a:lnTo>
                    <a:pt x="24971" y="429833"/>
                  </a:lnTo>
                  <a:close/>
                </a:path>
                <a:path w="28575" h="547369">
                  <a:moveTo>
                    <a:pt x="13620" y="0"/>
                  </a:moveTo>
                  <a:lnTo>
                    <a:pt x="2270" y="0"/>
                  </a:lnTo>
                  <a:lnTo>
                    <a:pt x="756" y="410160"/>
                  </a:lnTo>
                  <a:lnTo>
                    <a:pt x="24214" y="410160"/>
                  </a:lnTo>
                  <a:lnTo>
                    <a:pt x="1362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549">
              <a:extLst>
                <a:ext uri="{FF2B5EF4-FFF2-40B4-BE49-F238E27FC236}">
                  <a16:creationId xmlns:a16="http://schemas.microsoft.com/office/drawing/2014/main" id="{4518758B-01E4-4192-260B-8A06D6E63A79}"/>
                </a:ext>
              </a:extLst>
            </p:cNvPr>
            <p:cNvSpPr/>
            <p:nvPr/>
          </p:nvSpPr>
          <p:spPr>
            <a:xfrm>
              <a:off x="10530068" y="102931"/>
              <a:ext cx="3840" cy="1239"/>
            </a:xfrm>
            <a:custGeom>
              <a:avLst/>
              <a:gdLst/>
              <a:ahLst/>
              <a:cxnLst/>
              <a:rect l="l" t="t" r="r" b="b"/>
              <a:pathLst>
                <a:path w="6985" h="1905">
                  <a:moveTo>
                    <a:pt x="0" y="0"/>
                  </a:moveTo>
                  <a:lnTo>
                    <a:pt x="0" y="1513"/>
                  </a:lnTo>
                  <a:lnTo>
                    <a:pt x="6810" y="15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550">
              <a:extLst>
                <a:ext uri="{FF2B5EF4-FFF2-40B4-BE49-F238E27FC236}">
                  <a16:creationId xmlns:a16="http://schemas.microsoft.com/office/drawing/2014/main" id="{F01188AF-4BC2-CCB7-411F-E41315FE6FDF}"/>
                </a:ext>
              </a:extLst>
            </p:cNvPr>
            <p:cNvSpPr/>
            <p:nvPr/>
          </p:nvSpPr>
          <p:spPr>
            <a:xfrm>
              <a:off x="10530068" y="103915"/>
              <a:ext cx="16755" cy="358071"/>
            </a:xfrm>
            <a:custGeom>
              <a:avLst/>
              <a:gdLst/>
              <a:ahLst/>
              <a:cxnLst/>
              <a:rect l="l" t="t" r="r" b="b"/>
              <a:pathLst>
                <a:path w="30479" h="550544">
                  <a:moveTo>
                    <a:pt x="29521" y="513835"/>
                  </a:moveTo>
                  <a:lnTo>
                    <a:pt x="24214" y="513835"/>
                  </a:lnTo>
                  <a:lnTo>
                    <a:pt x="25728" y="550155"/>
                  </a:lnTo>
                  <a:lnTo>
                    <a:pt x="30278" y="550155"/>
                  </a:lnTo>
                  <a:lnTo>
                    <a:pt x="29521" y="513835"/>
                  </a:lnTo>
                  <a:close/>
                </a:path>
                <a:path w="30479" h="550544">
                  <a:moveTo>
                    <a:pt x="27241" y="437400"/>
                  </a:moveTo>
                  <a:lnTo>
                    <a:pt x="22701" y="437400"/>
                  </a:lnTo>
                  <a:lnTo>
                    <a:pt x="24214" y="494161"/>
                  </a:lnTo>
                  <a:lnTo>
                    <a:pt x="28765" y="494161"/>
                  </a:lnTo>
                  <a:lnTo>
                    <a:pt x="27241" y="437400"/>
                  </a:lnTo>
                  <a:close/>
                </a:path>
                <a:path w="30479" h="550544">
                  <a:moveTo>
                    <a:pt x="6810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11350" y="7566"/>
                  </a:lnTo>
                  <a:lnTo>
                    <a:pt x="21944" y="417727"/>
                  </a:lnTo>
                  <a:lnTo>
                    <a:pt x="26484" y="417727"/>
                  </a:lnTo>
                  <a:lnTo>
                    <a:pt x="15134" y="2219"/>
                  </a:lnTo>
                  <a:lnTo>
                    <a:pt x="681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551">
              <a:extLst>
                <a:ext uri="{FF2B5EF4-FFF2-40B4-BE49-F238E27FC236}">
                  <a16:creationId xmlns:a16="http://schemas.microsoft.com/office/drawing/2014/main" id="{474BC3C3-5544-E8C7-04F4-90F4335ED794}"/>
                </a:ext>
              </a:extLst>
            </p:cNvPr>
            <p:cNvSpPr/>
            <p:nvPr/>
          </p:nvSpPr>
          <p:spPr>
            <a:xfrm>
              <a:off x="10529236" y="380524"/>
              <a:ext cx="15009" cy="3304"/>
            </a:xfrm>
            <a:custGeom>
              <a:avLst/>
              <a:gdLst/>
              <a:ahLst/>
              <a:cxnLst/>
              <a:rect l="l" t="t" r="r" b="b"/>
              <a:pathLst>
                <a:path w="27304" h="5080">
                  <a:moveTo>
                    <a:pt x="27241" y="4540"/>
                  </a:moveTo>
                  <a:lnTo>
                    <a:pt x="0" y="4540"/>
                  </a:lnTo>
                  <a:lnTo>
                    <a:pt x="0" y="0"/>
                  </a:lnTo>
                  <a:lnTo>
                    <a:pt x="27241" y="0"/>
                  </a:lnTo>
                  <a:lnTo>
                    <a:pt x="27241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552">
              <a:extLst>
                <a:ext uri="{FF2B5EF4-FFF2-40B4-BE49-F238E27FC236}">
                  <a16:creationId xmlns:a16="http://schemas.microsoft.com/office/drawing/2014/main" id="{C639F609-2087-2BA6-8720-9D855820557F}"/>
                </a:ext>
              </a:extLst>
            </p:cNvPr>
            <p:cNvSpPr/>
            <p:nvPr/>
          </p:nvSpPr>
          <p:spPr>
            <a:xfrm>
              <a:off x="10528821" y="375602"/>
              <a:ext cx="16405" cy="12803"/>
            </a:xfrm>
            <a:custGeom>
              <a:avLst/>
              <a:gdLst/>
              <a:ahLst/>
              <a:cxnLst/>
              <a:rect l="l" t="t" r="r" b="b"/>
              <a:pathLst>
                <a:path w="29845" h="19685">
                  <a:moveTo>
                    <a:pt x="28754" y="0"/>
                  </a:moveTo>
                  <a:lnTo>
                    <a:pt x="756" y="0"/>
                  </a:lnTo>
                  <a:lnTo>
                    <a:pt x="756" y="7566"/>
                  </a:lnTo>
                  <a:lnTo>
                    <a:pt x="27998" y="7566"/>
                  </a:lnTo>
                  <a:lnTo>
                    <a:pt x="27998" y="12106"/>
                  </a:lnTo>
                  <a:lnTo>
                    <a:pt x="756" y="12106"/>
                  </a:lnTo>
                  <a:lnTo>
                    <a:pt x="0" y="19673"/>
                  </a:lnTo>
                  <a:lnTo>
                    <a:pt x="29511" y="19673"/>
                  </a:lnTo>
                  <a:lnTo>
                    <a:pt x="2875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553">
              <a:extLst>
                <a:ext uri="{FF2B5EF4-FFF2-40B4-BE49-F238E27FC236}">
                  <a16:creationId xmlns:a16="http://schemas.microsoft.com/office/drawing/2014/main" id="{9E9632CF-1AC4-B6A1-49B8-F9E03C5EEB6B}"/>
                </a:ext>
              </a:extLst>
            </p:cNvPr>
            <p:cNvSpPr/>
            <p:nvPr/>
          </p:nvSpPr>
          <p:spPr>
            <a:xfrm>
              <a:off x="10528821" y="430236"/>
              <a:ext cx="17104" cy="3304"/>
            </a:xfrm>
            <a:custGeom>
              <a:avLst/>
              <a:gdLst/>
              <a:ahLst/>
              <a:cxnLst/>
              <a:rect l="l" t="t" r="r" b="b"/>
              <a:pathLst>
                <a:path w="31114" h="5080">
                  <a:moveTo>
                    <a:pt x="31035" y="4540"/>
                  </a:moveTo>
                  <a:lnTo>
                    <a:pt x="0" y="4540"/>
                  </a:lnTo>
                  <a:lnTo>
                    <a:pt x="0" y="0"/>
                  </a:lnTo>
                  <a:lnTo>
                    <a:pt x="31035" y="0"/>
                  </a:lnTo>
                  <a:lnTo>
                    <a:pt x="31035" y="454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554">
              <a:extLst>
                <a:ext uri="{FF2B5EF4-FFF2-40B4-BE49-F238E27FC236}">
                  <a16:creationId xmlns:a16="http://schemas.microsoft.com/office/drawing/2014/main" id="{7F1F9414-27DC-D042-6BC1-9DF48280D147}"/>
                </a:ext>
              </a:extLst>
            </p:cNvPr>
            <p:cNvSpPr/>
            <p:nvPr/>
          </p:nvSpPr>
          <p:spPr>
            <a:xfrm>
              <a:off x="10528821" y="425315"/>
              <a:ext cx="17801" cy="12803"/>
            </a:xfrm>
            <a:custGeom>
              <a:avLst/>
              <a:gdLst/>
              <a:ahLst/>
              <a:cxnLst/>
              <a:rect l="l" t="t" r="r" b="b"/>
              <a:pathLst>
                <a:path w="32385" h="19685">
                  <a:moveTo>
                    <a:pt x="31035" y="12106"/>
                  </a:moveTo>
                  <a:lnTo>
                    <a:pt x="0" y="12106"/>
                  </a:lnTo>
                  <a:lnTo>
                    <a:pt x="0" y="19673"/>
                  </a:lnTo>
                  <a:lnTo>
                    <a:pt x="31791" y="19673"/>
                  </a:lnTo>
                  <a:lnTo>
                    <a:pt x="31035" y="12106"/>
                  </a:lnTo>
                  <a:close/>
                </a:path>
                <a:path w="32385" h="19685">
                  <a:moveTo>
                    <a:pt x="31035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31035" y="7566"/>
                  </a:lnTo>
                  <a:lnTo>
                    <a:pt x="31035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555">
              <a:extLst>
                <a:ext uri="{FF2B5EF4-FFF2-40B4-BE49-F238E27FC236}">
                  <a16:creationId xmlns:a16="http://schemas.microsoft.com/office/drawing/2014/main" id="{58B7F91E-A879-FCCB-4601-68BEE290DEAA}"/>
                </a:ext>
              </a:extLst>
            </p:cNvPr>
            <p:cNvSpPr/>
            <p:nvPr/>
          </p:nvSpPr>
          <p:spPr>
            <a:xfrm>
              <a:off x="10528821" y="466655"/>
              <a:ext cx="18151" cy="5782"/>
            </a:xfrm>
            <a:custGeom>
              <a:avLst/>
              <a:gdLst/>
              <a:ahLst/>
              <a:cxnLst/>
              <a:rect l="l" t="t" r="r" b="b"/>
              <a:pathLst>
                <a:path w="33020" h="8889">
                  <a:moveTo>
                    <a:pt x="16647" y="1513"/>
                  </a:moveTo>
                  <a:lnTo>
                    <a:pt x="10593" y="2270"/>
                  </a:lnTo>
                  <a:lnTo>
                    <a:pt x="5296" y="3036"/>
                  </a:lnTo>
                  <a:lnTo>
                    <a:pt x="0" y="5306"/>
                  </a:lnTo>
                  <a:lnTo>
                    <a:pt x="0" y="8333"/>
                  </a:lnTo>
                  <a:lnTo>
                    <a:pt x="16647" y="1513"/>
                  </a:lnTo>
                  <a:close/>
                </a:path>
                <a:path w="33020" h="8889">
                  <a:moveTo>
                    <a:pt x="32548" y="0"/>
                  </a:moveTo>
                  <a:lnTo>
                    <a:pt x="23457" y="0"/>
                  </a:lnTo>
                  <a:lnTo>
                    <a:pt x="18917" y="756"/>
                  </a:lnTo>
                  <a:lnTo>
                    <a:pt x="32548" y="1513"/>
                  </a:lnTo>
                  <a:lnTo>
                    <a:pt x="32548" y="0"/>
                  </a:lnTo>
                  <a:close/>
                </a:path>
              </a:pathLst>
            </a:custGeom>
            <a:solidFill>
              <a:srgbClr val="0103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556">
              <a:extLst>
                <a:ext uri="{FF2B5EF4-FFF2-40B4-BE49-F238E27FC236}">
                  <a16:creationId xmlns:a16="http://schemas.microsoft.com/office/drawing/2014/main" id="{D111021F-3841-B90E-35B7-3295086B2CAB}"/>
                </a:ext>
              </a:extLst>
            </p:cNvPr>
            <p:cNvSpPr/>
            <p:nvPr/>
          </p:nvSpPr>
          <p:spPr>
            <a:xfrm>
              <a:off x="10528821" y="461733"/>
              <a:ext cx="18151" cy="8673"/>
            </a:xfrm>
            <a:custGeom>
              <a:avLst/>
              <a:gdLst/>
              <a:ahLst/>
              <a:cxnLst/>
              <a:rect l="l" t="t" r="r" b="b"/>
              <a:pathLst>
                <a:path w="33020" h="13335">
                  <a:moveTo>
                    <a:pt x="32548" y="0"/>
                  </a:moveTo>
                  <a:lnTo>
                    <a:pt x="27998" y="0"/>
                  </a:lnTo>
                  <a:lnTo>
                    <a:pt x="20750" y="709"/>
                  </a:lnTo>
                  <a:lnTo>
                    <a:pt x="13715" y="1702"/>
                  </a:lnTo>
                  <a:lnTo>
                    <a:pt x="6822" y="2979"/>
                  </a:lnTo>
                  <a:lnTo>
                    <a:pt x="0" y="4540"/>
                  </a:lnTo>
                  <a:lnTo>
                    <a:pt x="0" y="12873"/>
                  </a:lnTo>
                  <a:lnTo>
                    <a:pt x="5296" y="10603"/>
                  </a:lnTo>
                  <a:lnTo>
                    <a:pt x="10593" y="9836"/>
                  </a:lnTo>
                  <a:lnTo>
                    <a:pt x="16647" y="9080"/>
                  </a:lnTo>
                  <a:lnTo>
                    <a:pt x="17404" y="8323"/>
                  </a:lnTo>
                  <a:lnTo>
                    <a:pt x="18917" y="8323"/>
                  </a:lnTo>
                  <a:lnTo>
                    <a:pt x="23457" y="7566"/>
                  </a:lnTo>
                  <a:lnTo>
                    <a:pt x="32548" y="7566"/>
                  </a:lnTo>
                  <a:lnTo>
                    <a:pt x="32548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557">
              <a:extLst>
                <a:ext uri="{FF2B5EF4-FFF2-40B4-BE49-F238E27FC236}">
                  <a16:creationId xmlns:a16="http://schemas.microsoft.com/office/drawing/2014/main" id="{DC6386C0-B6B0-B983-642B-D9A682060501}"/>
                </a:ext>
              </a:extLst>
            </p:cNvPr>
            <p:cNvSpPr/>
            <p:nvPr/>
          </p:nvSpPr>
          <p:spPr>
            <a:xfrm>
              <a:off x="10678586" y="335240"/>
              <a:ext cx="33160" cy="440258"/>
            </a:xfrm>
            <a:custGeom>
              <a:avLst/>
              <a:gdLst/>
              <a:ahLst/>
              <a:cxnLst/>
              <a:rect l="l" t="t" r="r" b="b"/>
              <a:pathLst>
                <a:path w="60325" h="676910">
                  <a:moveTo>
                    <a:pt x="59830" y="560012"/>
                  </a:moveTo>
                  <a:lnTo>
                    <a:pt x="0" y="560012"/>
                  </a:lnTo>
                  <a:lnTo>
                    <a:pt x="0" y="676561"/>
                  </a:lnTo>
                  <a:lnTo>
                    <a:pt x="55290" y="676561"/>
                  </a:lnTo>
                  <a:lnTo>
                    <a:pt x="59830" y="667481"/>
                  </a:lnTo>
                  <a:lnTo>
                    <a:pt x="59830" y="560012"/>
                  </a:lnTo>
                  <a:close/>
                </a:path>
                <a:path w="60325" h="676910">
                  <a:moveTo>
                    <a:pt x="51456" y="353419"/>
                  </a:moveTo>
                  <a:lnTo>
                    <a:pt x="0" y="353419"/>
                  </a:lnTo>
                  <a:lnTo>
                    <a:pt x="0" y="541852"/>
                  </a:lnTo>
                  <a:lnTo>
                    <a:pt x="54483" y="541852"/>
                  </a:lnTo>
                  <a:lnTo>
                    <a:pt x="44891" y="519150"/>
                  </a:lnTo>
                  <a:lnTo>
                    <a:pt x="37759" y="495311"/>
                  </a:lnTo>
                  <a:lnTo>
                    <a:pt x="33314" y="470337"/>
                  </a:lnTo>
                  <a:lnTo>
                    <a:pt x="31781" y="444230"/>
                  </a:lnTo>
                  <a:lnTo>
                    <a:pt x="32089" y="431306"/>
                  </a:lnTo>
                  <a:lnTo>
                    <a:pt x="33105" y="418593"/>
                  </a:lnTo>
                  <a:lnTo>
                    <a:pt x="34974" y="406022"/>
                  </a:lnTo>
                  <a:lnTo>
                    <a:pt x="37835" y="393523"/>
                  </a:lnTo>
                  <a:lnTo>
                    <a:pt x="37835" y="373849"/>
                  </a:lnTo>
                  <a:lnTo>
                    <a:pt x="43182" y="373849"/>
                  </a:lnTo>
                  <a:lnTo>
                    <a:pt x="45402" y="367039"/>
                  </a:lnTo>
                  <a:lnTo>
                    <a:pt x="51456" y="353419"/>
                  </a:lnTo>
                  <a:close/>
                </a:path>
                <a:path w="60325" h="676910">
                  <a:moveTo>
                    <a:pt x="59830" y="157409"/>
                  </a:moveTo>
                  <a:lnTo>
                    <a:pt x="0" y="157409"/>
                  </a:lnTo>
                  <a:lnTo>
                    <a:pt x="0" y="334492"/>
                  </a:lnTo>
                  <a:lnTo>
                    <a:pt x="59830" y="334492"/>
                  </a:lnTo>
                  <a:lnTo>
                    <a:pt x="59830" y="273947"/>
                  </a:lnTo>
                  <a:lnTo>
                    <a:pt x="46209" y="273947"/>
                  </a:lnTo>
                  <a:lnTo>
                    <a:pt x="42375" y="269407"/>
                  </a:lnTo>
                  <a:lnTo>
                    <a:pt x="42375" y="259571"/>
                  </a:lnTo>
                  <a:lnTo>
                    <a:pt x="46209" y="255031"/>
                  </a:lnTo>
                  <a:lnTo>
                    <a:pt x="59830" y="255031"/>
                  </a:lnTo>
                  <a:lnTo>
                    <a:pt x="59830" y="209630"/>
                  </a:lnTo>
                  <a:lnTo>
                    <a:pt x="46209" y="209630"/>
                  </a:lnTo>
                  <a:lnTo>
                    <a:pt x="42375" y="205090"/>
                  </a:lnTo>
                  <a:lnTo>
                    <a:pt x="42375" y="195243"/>
                  </a:lnTo>
                  <a:lnTo>
                    <a:pt x="46209" y="190703"/>
                  </a:lnTo>
                  <a:lnTo>
                    <a:pt x="59830" y="190703"/>
                  </a:lnTo>
                  <a:lnTo>
                    <a:pt x="59830" y="157409"/>
                  </a:lnTo>
                  <a:close/>
                </a:path>
                <a:path w="60325" h="676910">
                  <a:moveTo>
                    <a:pt x="59830" y="0"/>
                  </a:moveTo>
                  <a:lnTo>
                    <a:pt x="0" y="0"/>
                  </a:lnTo>
                  <a:lnTo>
                    <a:pt x="0" y="138492"/>
                  </a:lnTo>
                  <a:lnTo>
                    <a:pt x="59830" y="138492"/>
                  </a:lnTo>
                  <a:lnTo>
                    <a:pt x="59830" y="88541"/>
                  </a:lnTo>
                  <a:lnTo>
                    <a:pt x="47723" y="88541"/>
                  </a:lnTo>
                  <a:lnTo>
                    <a:pt x="43889" y="84758"/>
                  </a:lnTo>
                  <a:lnTo>
                    <a:pt x="43889" y="74164"/>
                  </a:lnTo>
                  <a:lnTo>
                    <a:pt x="47723" y="70381"/>
                  </a:lnTo>
                  <a:lnTo>
                    <a:pt x="59830" y="70381"/>
                  </a:lnTo>
                  <a:lnTo>
                    <a:pt x="59830" y="38590"/>
                  </a:lnTo>
                  <a:lnTo>
                    <a:pt x="52969" y="38590"/>
                  </a:lnTo>
                  <a:lnTo>
                    <a:pt x="47723" y="37833"/>
                  </a:lnTo>
                  <a:lnTo>
                    <a:pt x="43889" y="34050"/>
                  </a:lnTo>
                  <a:lnTo>
                    <a:pt x="43889" y="24213"/>
                  </a:lnTo>
                  <a:lnTo>
                    <a:pt x="47723" y="19673"/>
                  </a:lnTo>
                  <a:lnTo>
                    <a:pt x="59830" y="19673"/>
                  </a:lnTo>
                  <a:lnTo>
                    <a:pt x="59830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558">
              <a:extLst>
                <a:ext uri="{FF2B5EF4-FFF2-40B4-BE49-F238E27FC236}">
                  <a16:creationId xmlns:a16="http://schemas.microsoft.com/office/drawing/2014/main" id="{6185A3CC-19ED-AC3F-9ED0-2075CA31AF92}"/>
                </a:ext>
              </a:extLst>
            </p:cNvPr>
            <p:cNvSpPr/>
            <p:nvPr/>
          </p:nvSpPr>
          <p:spPr>
            <a:xfrm>
              <a:off x="10678586" y="775272"/>
              <a:ext cx="30717" cy="2065"/>
            </a:xfrm>
            <a:custGeom>
              <a:avLst/>
              <a:gdLst/>
              <a:ahLst/>
              <a:cxnLst/>
              <a:rect l="l" t="t" r="r" b="b"/>
              <a:pathLst>
                <a:path w="55879" h="3175">
                  <a:moveTo>
                    <a:pt x="55290" y="0"/>
                  </a:moveTo>
                  <a:lnTo>
                    <a:pt x="0" y="0"/>
                  </a:lnTo>
                  <a:lnTo>
                    <a:pt x="0" y="3026"/>
                  </a:lnTo>
                  <a:lnTo>
                    <a:pt x="53776" y="3026"/>
                  </a:lnTo>
                  <a:lnTo>
                    <a:pt x="5529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559">
              <a:extLst>
                <a:ext uri="{FF2B5EF4-FFF2-40B4-BE49-F238E27FC236}">
                  <a16:creationId xmlns:a16="http://schemas.microsoft.com/office/drawing/2014/main" id="{C2B9186E-32A7-08BA-966F-2B2947B2A2EF}"/>
                </a:ext>
              </a:extLst>
            </p:cNvPr>
            <p:cNvSpPr/>
            <p:nvPr/>
          </p:nvSpPr>
          <p:spPr>
            <a:xfrm>
              <a:off x="10680250" y="253532"/>
              <a:ext cx="30018" cy="69796"/>
            </a:xfrm>
            <a:custGeom>
              <a:avLst/>
              <a:gdLst/>
              <a:ahLst/>
              <a:cxnLst/>
              <a:rect l="l" t="t" r="r" b="b"/>
              <a:pathLst>
                <a:path w="54610" h="107314">
                  <a:moveTo>
                    <a:pt x="33295" y="0"/>
                  </a:moveTo>
                  <a:lnTo>
                    <a:pt x="23508" y="0"/>
                  </a:lnTo>
                  <a:lnTo>
                    <a:pt x="9887" y="40114"/>
                  </a:lnTo>
                  <a:lnTo>
                    <a:pt x="0" y="106701"/>
                  </a:lnTo>
                  <a:lnTo>
                    <a:pt x="54483" y="106701"/>
                  </a:lnTo>
                  <a:lnTo>
                    <a:pt x="44696" y="756"/>
                  </a:lnTo>
                  <a:lnTo>
                    <a:pt x="33295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560">
              <a:extLst>
                <a:ext uri="{FF2B5EF4-FFF2-40B4-BE49-F238E27FC236}">
                  <a16:creationId xmlns:a16="http://schemas.microsoft.com/office/drawing/2014/main" id="{F0EDFB8F-DC59-A58D-310D-9D7296DF8656}"/>
                </a:ext>
              </a:extLst>
            </p:cNvPr>
            <p:cNvSpPr/>
            <p:nvPr/>
          </p:nvSpPr>
          <p:spPr>
            <a:xfrm>
              <a:off x="10679418" y="327858"/>
              <a:ext cx="31764" cy="2478"/>
            </a:xfrm>
            <a:custGeom>
              <a:avLst/>
              <a:gdLst/>
              <a:ahLst/>
              <a:cxnLst/>
              <a:rect l="l" t="t" r="r" b="b"/>
              <a:pathLst>
                <a:path w="57785" h="3810">
                  <a:moveTo>
                    <a:pt x="56803" y="0"/>
                  </a:moveTo>
                  <a:lnTo>
                    <a:pt x="807" y="0"/>
                  </a:lnTo>
                  <a:lnTo>
                    <a:pt x="0" y="3783"/>
                  </a:lnTo>
                  <a:lnTo>
                    <a:pt x="57509" y="3783"/>
                  </a:lnTo>
                  <a:lnTo>
                    <a:pt x="5680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561">
              <a:extLst>
                <a:ext uri="{FF2B5EF4-FFF2-40B4-BE49-F238E27FC236}">
                  <a16:creationId xmlns:a16="http://schemas.microsoft.com/office/drawing/2014/main" id="{28BA8390-1266-4238-C92F-102EF8B43FDC}"/>
                </a:ext>
              </a:extLst>
            </p:cNvPr>
            <p:cNvSpPr/>
            <p:nvPr/>
          </p:nvSpPr>
          <p:spPr>
            <a:xfrm>
              <a:off x="10679030" y="252548"/>
              <a:ext cx="32462" cy="83013"/>
            </a:xfrm>
            <a:custGeom>
              <a:avLst/>
              <a:gdLst/>
              <a:ahLst/>
              <a:cxnLst/>
              <a:rect l="l" t="t" r="r" b="b"/>
              <a:pathLst>
                <a:path w="59054" h="127635">
                  <a:moveTo>
                    <a:pt x="58216" y="119575"/>
                  </a:moveTo>
                  <a:lnTo>
                    <a:pt x="706" y="119575"/>
                  </a:lnTo>
                  <a:lnTo>
                    <a:pt x="0" y="127142"/>
                  </a:lnTo>
                  <a:lnTo>
                    <a:pt x="59023" y="127142"/>
                  </a:lnTo>
                  <a:lnTo>
                    <a:pt x="58216" y="119575"/>
                  </a:lnTo>
                  <a:close/>
                </a:path>
                <a:path w="59054" h="127635">
                  <a:moveTo>
                    <a:pt x="56702" y="108215"/>
                  </a:moveTo>
                  <a:lnTo>
                    <a:pt x="2219" y="108215"/>
                  </a:lnTo>
                  <a:lnTo>
                    <a:pt x="1513" y="115792"/>
                  </a:lnTo>
                  <a:lnTo>
                    <a:pt x="57509" y="115792"/>
                  </a:lnTo>
                  <a:lnTo>
                    <a:pt x="56702" y="108215"/>
                  </a:lnTo>
                  <a:close/>
                </a:path>
                <a:path w="59054" h="127635">
                  <a:moveTo>
                    <a:pt x="18161" y="0"/>
                  </a:moveTo>
                  <a:lnTo>
                    <a:pt x="17353" y="756"/>
                  </a:lnTo>
                  <a:lnTo>
                    <a:pt x="12107" y="41627"/>
                  </a:lnTo>
                  <a:lnTo>
                    <a:pt x="25728" y="1513"/>
                  </a:lnTo>
                  <a:lnTo>
                    <a:pt x="35514" y="1513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562">
              <a:extLst>
                <a:ext uri="{FF2B5EF4-FFF2-40B4-BE49-F238E27FC236}">
                  <a16:creationId xmlns:a16="http://schemas.microsoft.com/office/drawing/2014/main" id="{97B5C542-552B-0F0C-EBA5-F77D2752044C}"/>
                </a:ext>
              </a:extLst>
            </p:cNvPr>
            <p:cNvSpPr/>
            <p:nvPr/>
          </p:nvSpPr>
          <p:spPr>
            <a:xfrm>
              <a:off x="10678586" y="430236"/>
              <a:ext cx="33160" cy="2478"/>
            </a:xfrm>
            <a:custGeom>
              <a:avLst/>
              <a:gdLst/>
              <a:ahLst/>
              <a:cxnLst/>
              <a:rect l="l" t="t" r="r" b="b"/>
              <a:pathLst>
                <a:path w="60325" h="3810">
                  <a:moveTo>
                    <a:pt x="0" y="0"/>
                  </a:moveTo>
                  <a:lnTo>
                    <a:pt x="59830" y="0"/>
                  </a:lnTo>
                  <a:lnTo>
                    <a:pt x="59830" y="3783"/>
                  </a:lnTo>
                  <a:lnTo>
                    <a:pt x="0" y="3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563">
              <a:extLst>
                <a:ext uri="{FF2B5EF4-FFF2-40B4-BE49-F238E27FC236}">
                  <a16:creationId xmlns:a16="http://schemas.microsoft.com/office/drawing/2014/main" id="{F75CBC1D-3939-BCBD-789A-85BBB35D8BCF}"/>
                </a:ext>
              </a:extLst>
            </p:cNvPr>
            <p:cNvSpPr/>
            <p:nvPr/>
          </p:nvSpPr>
          <p:spPr>
            <a:xfrm>
              <a:off x="10678586" y="425315"/>
              <a:ext cx="33160" cy="12390"/>
            </a:xfrm>
            <a:custGeom>
              <a:avLst/>
              <a:gdLst/>
              <a:ahLst/>
              <a:cxnLst/>
              <a:rect l="l" t="t" r="r" b="b"/>
              <a:pathLst>
                <a:path w="60325" h="19050">
                  <a:moveTo>
                    <a:pt x="59830" y="11350"/>
                  </a:moveTo>
                  <a:lnTo>
                    <a:pt x="0" y="11350"/>
                  </a:lnTo>
                  <a:lnTo>
                    <a:pt x="0" y="18916"/>
                  </a:lnTo>
                  <a:lnTo>
                    <a:pt x="59830" y="18916"/>
                  </a:lnTo>
                  <a:lnTo>
                    <a:pt x="59830" y="11350"/>
                  </a:lnTo>
                  <a:close/>
                </a:path>
                <a:path w="60325" h="19050">
                  <a:moveTo>
                    <a:pt x="59830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59830" y="7566"/>
                  </a:lnTo>
                  <a:lnTo>
                    <a:pt x="5983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564">
              <a:extLst>
                <a:ext uri="{FF2B5EF4-FFF2-40B4-BE49-F238E27FC236}">
                  <a16:creationId xmlns:a16="http://schemas.microsoft.com/office/drawing/2014/main" id="{04EA9B85-B754-6BD9-C988-0EE1C9227B87}"/>
                </a:ext>
              </a:extLst>
            </p:cNvPr>
            <p:cNvSpPr/>
            <p:nvPr/>
          </p:nvSpPr>
          <p:spPr>
            <a:xfrm>
              <a:off x="10678586" y="557713"/>
              <a:ext cx="31415" cy="2478"/>
            </a:xfrm>
            <a:custGeom>
              <a:avLst/>
              <a:gdLst/>
              <a:ahLst/>
              <a:cxnLst/>
              <a:rect l="l" t="t" r="r" b="b"/>
              <a:pathLst>
                <a:path w="57150" h="3810">
                  <a:moveTo>
                    <a:pt x="5680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55290" y="3783"/>
                  </a:lnTo>
                  <a:lnTo>
                    <a:pt x="55996" y="2270"/>
                  </a:lnTo>
                  <a:lnTo>
                    <a:pt x="55996" y="1513"/>
                  </a:lnTo>
                  <a:lnTo>
                    <a:pt x="5680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565">
              <a:extLst>
                <a:ext uri="{FF2B5EF4-FFF2-40B4-BE49-F238E27FC236}">
                  <a16:creationId xmlns:a16="http://schemas.microsoft.com/office/drawing/2014/main" id="{D8FE4113-8A48-EF78-B561-4A90146EC550}"/>
                </a:ext>
              </a:extLst>
            </p:cNvPr>
            <p:cNvSpPr/>
            <p:nvPr/>
          </p:nvSpPr>
          <p:spPr>
            <a:xfrm>
              <a:off x="10678586" y="552792"/>
              <a:ext cx="33160" cy="12390"/>
            </a:xfrm>
            <a:custGeom>
              <a:avLst/>
              <a:gdLst/>
              <a:ahLst/>
              <a:cxnLst/>
              <a:rect l="l" t="t" r="r" b="b"/>
              <a:pathLst>
                <a:path w="60325" h="19050">
                  <a:moveTo>
                    <a:pt x="55290" y="11350"/>
                  </a:moveTo>
                  <a:lnTo>
                    <a:pt x="0" y="11350"/>
                  </a:lnTo>
                  <a:lnTo>
                    <a:pt x="0" y="18927"/>
                  </a:lnTo>
                  <a:lnTo>
                    <a:pt x="51456" y="18927"/>
                  </a:lnTo>
                  <a:lnTo>
                    <a:pt x="52969" y="16657"/>
                  </a:lnTo>
                  <a:lnTo>
                    <a:pt x="53776" y="13620"/>
                  </a:lnTo>
                  <a:lnTo>
                    <a:pt x="55290" y="11350"/>
                  </a:lnTo>
                  <a:close/>
                </a:path>
                <a:path w="60325" h="19050">
                  <a:moveTo>
                    <a:pt x="59830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56803" y="7566"/>
                  </a:lnTo>
                  <a:lnTo>
                    <a:pt x="57509" y="6053"/>
                  </a:lnTo>
                  <a:lnTo>
                    <a:pt x="58317" y="4540"/>
                  </a:lnTo>
                  <a:lnTo>
                    <a:pt x="59830" y="3026"/>
                  </a:lnTo>
                  <a:lnTo>
                    <a:pt x="5983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566">
              <a:extLst>
                <a:ext uri="{FF2B5EF4-FFF2-40B4-BE49-F238E27FC236}">
                  <a16:creationId xmlns:a16="http://schemas.microsoft.com/office/drawing/2014/main" id="{CBFB9F65-B0E0-C10E-BDF7-9A7D3396DAB3}"/>
                </a:ext>
              </a:extLst>
            </p:cNvPr>
            <p:cNvSpPr/>
            <p:nvPr/>
          </p:nvSpPr>
          <p:spPr>
            <a:xfrm>
              <a:off x="10678586" y="692580"/>
              <a:ext cx="33160" cy="2065"/>
            </a:xfrm>
            <a:custGeom>
              <a:avLst/>
              <a:gdLst/>
              <a:ahLst/>
              <a:cxnLst/>
              <a:rect l="l" t="t" r="r" b="b"/>
              <a:pathLst>
                <a:path w="60325" h="3175">
                  <a:moveTo>
                    <a:pt x="58317" y="0"/>
                  </a:moveTo>
                  <a:lnTo>
                    <a:pt x="0" y="0"/>
                  </a:lnTo>
                  <a:lnTo>
                    <a:pt x="0" y="3026"/>
                  </a:lnTo>
                  <a:lnTo>
                    <a:pt x="59830" y="3026"/>
                  </a:lnTo>
                  <a:lnTo>
                    <a:pt x="59830" y="2270"/>
                  </a:lnTo>
                  <a:lnTo>
                    <a:pt x="59023" y="1513"/>
                  </a:lnTo>
                  <a:lnTo>
                    <a:pt x="59023" y="756"/>
                  </a:lnTo>
                  <a:lnTo>
                    <a:pt x="58317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567">
              <a:extLst>
                <a:ext uri="{FF2B5EF4-FFF2-40B4-BE49-F238E27FC236}">
                  <a16:creationId xmlns:a16="http://schemas.microsoft.com/office/drawing/2014/main" id="{16B9075E-197C-3BBA-0BC4-3E23B94AD19C}"/>
                </a:ext>
              </a:extLst>
            </p:cNvPr>
            <p:cNvSpPr/>
            <p:nvPr/>
          </p:nvSpPr>
          <p:spPr>
            <a:xfrm>
              <a:off x="10678586" y="687658"/>
              <a:ext cx="33160" cy="11977"/>
            </a:xfrm>
            <a:custGeom>
              <a:avLst/>
              <a:gdLst/>
              <a:ahLst/>
              <a:cxnLst/>
              <a:rect l="l" t="t" r="r" b="b"/>
              <a:pathLst>
                <a:path w="60325" h="18414">
                  <a:moveTo>
                    <a:pt x="59830" y="10593"/>
                  </a:moveTo>
                  <a:lnTo>
                    <a:pt x="0" y="10593"/>
                  </a:lnTo>
                  <a:lnTo>
                    <a:pt x="0" y="18160"/>
                  </a:lnTo>
                  <a:lnTo>
                    <a:pt x="59830" y="18160"/>
                  </a:lnTo>
                  <a:lnTo>
                    <a:pt x="59830" y="10593"/>
                  </a:lnTo>
                  <a:close/>
                </a:path>
                <a:path w="60325" h="18414">
                  <a:moveTo>
                    <a:pt x="54483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58317" y="7566"/>
                  </a:lnTo>
                  <a:lnTo>
                    <a:pt x="56803" y="5296"/>
                  </a:lnTo>
                  <a:lnTo>
                    <a:pt x="55996" y="2270"/>
                  </a:lnTo>
                  <a:lnTo>
                    <a:pt x="54483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568">
              <a:extLst>
                <a:ext uri="{FF2B5EF4-FFF2-40B4-BE49-F238E27FC236}">
                  <a16:creationId xmlns:a16="http://schemas.microsoft.com/office/drawing/2014/main" id="{850644E9-0C0E-AB4E-A831-3C413D02A0C2}"/>
                </a:ext>
              </a:extLst>
            </p:cNvPr>
            <p:cNvSpPr/>
            <p:nvPr/>
          </p:nvSpPr>
          <p:spPr>
            <a:xfrm>
              <a:off x="10706871" y="352958"/>
              <a:ext cx="4887" cy="2478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8374" y="0"/>
                  </a:moveTo>
                  <a:lnTo>
                    <a:pt x="807" y="0"/>
                  </a:lnTo>
                  <a:lnTo>
                    <a:pt x="0" y="756"/>
                  </a:lnTo>
                  <a:lnTo>
                    <a:pt x="0" y="3026"/>
                  </a:lnTo>
                  <a:lnTo>
                    <a:pt x="807" y="3783"/>
                  </a:lnTo>
                  <a:lnTo>
                    <a:pt x="8374" y="3783"/>
                  </a:lnTo>
                  <a:lnTo>
                    <a:pt x="837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569">
              <a:extLst>
                <a:ext uri="{FF2B5EF4-FFF2-40B4-BE49-F238E27FC236}">
                  <a16:creationId xmlns:a16="http://schemas.microsoft.com/office/drawing/2014/main" id="{1DCAAC6A-C7FC-280B-19EC-F41CECE75C37}"/>
                </a:ext>
              </a:extLst>
            </p:cNvPr>
            <p:cNvSpPr/>
            <p:nvPr/>
          </p:nvSpPr>
          <p:spPr>
            <a:xfrm>
              <a:off x="10702711" y="348036"/>
              <a:ext cx="9075" cy="1239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15941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833" y="18160"/>
                  </a:lnTo>
                  <a:lnTo>
                    <a:pt x="9080" y="18916"/>
                  </a:lnTo>
                  <a:lnTo>
                    <a:pt x="15941" y="18916"/>
                  </a:lnTo>
                  <a:lnTo>
                    <a:pt x="15941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5941" y="7566"/>
                  </a:lnTo>
                  <a:lnTo>
                    <a:pt x="15941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570">
              <a:extLst>
                <a:ext uri="{FF2B5EF4-FFF2-40B4-BE49-F238E27FC236}">
                  <a16:creationId xmlns:a16="http://schemas.microsoft.com/office/drawing/2014/main" id="{ADE23683-005E-F15A-18D9-FA5C6ED669C9}"/>
                </a:ext>
              </a:extLst>
            </p:cNvPr>
            <p:cNvSpPr/>
            <p:nvPr/>
          </p:nvSpPr>
          <p:spPr>
            <a:xfrm>
              <a:off x="10706871" y="385937"/>
              <a:ext cx="4887" cy="2065"/>
            </a:xfrm>
            <a:custGeom>
              <a:avLst/>
              <a:gdLst/>
              <a:ahLst/>
              <a:cxnLst/>
              <a:rect l="l" t="t" r="r" b="b"/>
              <a:pathLst>
                <a:path w="8889" h="3175">
                  <a:moveTo>
                    <a:pt x="8374" y="0"/>
                  </a:moveTo>
                  <a:lnTo>
                    <a:pt x="807" y="0"/>
                  </a:lnTo>
                  <a:lnTo>
                    <a:pt x="0" y="756"/>
                  </a:lnTo>
                  <a:lnTo>
                    <a:pt x="0" y="2270"/>
                  </a:lnTo>
                  <a:lnTo>
                    <a:pt x="807" y="3026"/>
                  </a:lnTo>
                  <a:lnTo>
                    <a:pt x="8374" y="3026"/>
                  </a:lnTo>
                  <a:lnTo>
                    <a:pt x="8374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571">
              <a:extLst>
                <a:ext uri="{FF2B5EF4-FFF2-40B4-BE49-F238E27FC236}">
                  <a16:creationId xmlns:a16="http://schemas.microsoft.com/office/drawing/2014/main" id="{64F07D25-826E-4612-CE75-3C73C33580E3}"/>
                </a:ext>
              </a:extLst>
            </p:cNvPr>
            <p:cNvSpPr/>
            <p:nvPr/>
          </p:nvSpPr>
          <p:spPr>
            <a:xfrm>
              <a:off x="10702711" y="381016"/>
              <a:ext cx="9075" cy="11977"/>
            </a:xfrm>
            <a:custGeom>
              <a:avLst/>
              <a:gdLst/>
              <a:ahLst/>
              <a:cxnLst/>
              <a:rect l="l" t="t" r="r" b="b"/>
              <a:pathLst>
                <a:path w="16510" h="18414">
                  <a:moveTo>
                    <a:pt x="15941" y="0"/>
                  </a:moveTo>
                  <a:lnTo>
                    <a:pt x="3833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3833" y="18160"/>
                  </a:lnTo>
                  <a:lnTo>
                    <a:pt x="15941" y="18160"/>
                  </a:lnTo>
                  <a:lnTo>
                    <a:pt x="15941" y="10593"/>
                  </a:lnTo>
                  <a:lnTo>
                    <a:pt x="8374" y="10593"/>
                  </a:lnTo>
                  <a:lnTo>
                    <a:pt x="7567" y="9836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5941" y="7566"/>
                  </a:lnTo>
                  <a:lnTo>
                    <a:pt x="15941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572">
              <a:extLst>
                <a:ext uri="{FF2B5EF4-FFF2-40B4-BE49-F238E27FC236}">
                  <a16:creationId xmlns:a16="http://schemas.microsoft.com/office/drawing/2014/main" id="{DE0C729C-2237-A462-98B5-23BACFF64F7A}"/>
                </a:ext>
              </a:extLst>
            </p:cNvPr>
            <p:cNvSpPr/>
            <p:nvPr/>
          </p:nvSpPr>
          <p:spPr>
            <a:xfrm>
              <a:off x="10706039" y="464194"/>
              <a:ext cx="5585" cy="2478"/>
            </a:xfrm>
            <a:custGeom>
              <a:avLst/>
              <a:gdLst/>
              <a:ahLst/>
              <a:cxnLst/>
              <a:rect l="l" t="t" r="r" b="b"/>
              <a:pathLst>
                <a:path w="10160" h="3810">
                  <a:moveTo>
                    <a:pt x="9887" y="0"/>
                  </a:moveTo>
                  <a:lnTo>
                    <a:pt x="807" y="0"/>
                  </a:lnTo>
                  <a:lnTo>
                    <a:pt x="0" y="756"/>
                  </a:lnTo>
                  <a:lnTo>
                    <a:pt x="0" y="3026"/>
                  </a:lnTo>
                  <a:lnTo>
                    <a:pt x="807" y="3783"/>
                  </a:lnTo>
                  <a:lnTo>
                    <a:pt x="9887" y="3783"/>
                  </a:lnTo>
                  <a:lnTo>
                    <a:pt x="9887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573">
              <a:extLst>
                <a:ext uri="{FF2B5EF4-FFF2-40B4-BE49-F238E27FC236}">
                  <a16:creationId xmlns:a16="http://schemas.microsoft.com/office/drawing/2014/main" id="{53271DF7-83A9-E665-35B5-04F4DD1722AE}"/>
                </a:ext>
              </a:extLst>
            </p:cNvPr>
            <p:cNvSpPr/>
            <p:nvPr/>
          </p:nvSpPr>
          <p:spPr>
            <a:xfrm>
              <a:off x="10701880" y="459272"/>
              <a:ext cx="9773" cy="12390"/>
            </a:xfrm>
            <a:custGeom>
              <a:avLst/>
              <a:gdLst/>
              <a:ahLst/>
              <a:cxnLst/>
              <a:rect l="l" t="t" r="r" b="b"/>
              <a:pathLst>
                <a:path w="17779" h="19050">
                  <a:moveTo>
                    <a:pt x="17454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86"/>
                  </a:lnTo>
                  <a:lnTo>
                    <a:pt x="3833" y="18927"/>
                  </a:lnTo>
                  <a:lnTo>
                    <a:pt x="17454" y="18927"/>
                  </a:lnTo>
                  <a:lnTo>
                    <a:pt x="17454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7454" y="7566"/>
                  </a:lnTo>
                  <a:lnTo>
                    <a:pt x="17454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574">
              <a:extLst>
                <a:ext uri="{FF2B5EF4-FFF2-40B4-BE49-F238E27FC236}">
                  <a16:creationId xmlns:a16="http://schemas.microsoft.com/office/drawing/2014/main" id="{F394295E-3086-C3B1-3A85-8C75E46712DF}"/>
                </a:ext>
              </a:extLst>
            </p:cNvPr>
            <p:cNvSpPr/>
            <p:nvPr/>
          </p:nvSpPr>
          <p:spPr>
            <a:xfrm>
              <a:off x="10706039" y="506032"/>
              <a:ext cx="5585" cy="2478"/>
            </a:xfrm>
            <a:custGeom>
              <a:avLst/>
              <a:gdLst/>
              <a:ahLst/>
              <a:cxnLst/>
              <a:rect l="l" t="t" r="r" b="b"/>
              <a:pathLst>
                <a:path w="10160" h="3810">
                  <a:moveTo>
                    <a:pt x="9887" y="0"/>
                  </a:moveTo>
                  <a:lnTo>
                    <a:pt x="807" y="0"/>
                  </a:lnTo>
                  <a:lnTo>
                    <a:pt x="0" y="756"/>
                  </a:lnTo>
                  <a:lnTo>
                    <a:pt x="0" y="3026"/>
                  </a:lnTo>
                  <a:lnTo>
                    <a:pt x="807" y="3783"/>
                  </a:lnTo>
                  <a:lnTo>
                    <a:pt x="9887" y="3783"/>
                  </a:lnTo>
                  <a:lnTo>
                    <a:pt x="9887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575">
              <a:extLst>
                <a:ext uri="{FF2B5EF4-FFF2-40B4-BE49-F238E27FC236}">
                  <a16:creationId xmlns:a16="http://schemas.microsoft.com/office/drawing/2014/main" id="{CE499B13-7046-5D8D-1DFD-B619D3E471BE}"/>
                </a:ext>
              </a:extLst>
            </p:cNvPr>
            <p:cNvSpPr/>
            <p:nvPr/>
          </p:nvSpPr>
          <p:spPr>
            <a:xfrm>
              <a:off x="10701880" y="501111"/>
              <a:ext cx="9773" cy="12390"/>
            </a:xfrm>
            <a:custGeom>
              <a:avLst/>
              <a:gdLst/>
              <a:ahLst/>
              <a:cxnLst/>
              <a:rect l="l" t="t" r="r" b="b"/>
              <a:pathLst>
                <a:path w="17779" h="19050">
                  <a:moveTo>
                    <a:pt x="17454" y="0"/>
                  </a:moveTo>
                  <a:lnTo>
                    <a:pt x="3833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3833" y="18916"/>
                  </a:lnTo>
                  <a:lnTo>
                    <a:pt x="17454" y="18916"/>
                  </a:lnTo>
                  <a:lnTo>
                    <a:pt x="17454" y="11350"/>
                  </a:lnTo>
                  <a:lnTo>
                    <a:pt x="8374" y="11350"/>
                  </a:lnTo>
                  <a:lnTo>
                    <a:pt x="7567" y="10593"/>
                  </a:lnTo>
                  <a:lnTo>
                    <a:pt x="7567" y="8323"/>
                  </a:lnTo>
                  <a:lnTo>
                    <a:pt x="8374" y="7566"/>
                  </a:lnTo>
                  <a:lnTo>
                    <a:pt x="17454" y="7566"/>
                  </a:lnTo>
                  <a:lnTo>
                    <a:pt x="17454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576">
              <a:extLst>
                <a:ext uri="{FF2B5EF4-FFF2-40B4-BE49-F238E27FC236}">
                  <a16:creationId xmlns:a16="http://schemas.microsoft.com/office/drawing/2014/main" id="{FB1F33C2-BF70-D76C-68F5-4166CA6E58DA}"/>
                </a:ext>
              </a:extLst>
            </p:cNvPr>
            <p:cNvSpPr/>
            <p:nvPr/>
          </p:nvSpPr>
          <p:spPr>
            <a:xfrm>
              <a:off x="10700216" y="565594"/>
              <a:ext cx="11519" cy="116466"/>
            </a:xfrm>
            <a:custGeom>
              <a:avLst/>
              <a:gdLst/>
              <a:ahLst/>
              <a:cxnLst/>
              <a:rect l="l" t="t" r="r" b="b"/>
              <a:pathLst>
                <a:path w="20954" h="179069">
                  <a:moveTo>
                    <a:pt x="3026" y="99891"/>
                  </a:moveTo>
                  <a:lnTo>
                    <a:pt x="0" y="99891"/>
                  </a:lnTo>
                  <a:lnTo>
                    <a:pt x="1998" y="120595"/>
                  </a:lnTo>
                  <a:lnTo>
                    <a:pt x="5776" y="140662"/>
                  </a:lnTo>
                  <a:lnTo>
                    <a:pt x="11407" y="160020"/>
                  </a:lnTo>
                  <a:lnTo>
                    <a:pt x="18968" y="178596"/>
                  </a:lnTo>
                  <a:lnTo>
                    <a:pt x="14427" y="153625"/>
                  </a:lnTo>
                  <a:lnTo>
                    <a:pt x="11306" y="143948"/>
                  </a:lnTo>
                  <a:lnTo>
                    <a:pt x="8752" y="134132"/>
                  </a:lnTo>
                  <a:lnTo>
                    <a:pt x="6766" y="124034"/>
                  </a:lnTo>
                  <a:lnTo>
                    <a:pt x="5347" y="113511"/>
                  </a:lnTo>
                  <a:lnTo>
                    <a:pt x="3026" y="113511"/>
                  </a:lnTo>
                  <a:lnTo>
                    <a:pt x="3026" y="99891"/>
                  </a:lnTo>
                  <a:close/>
                </a:path>
                <a:path w="20954" h="179069">
                  <a:moveTo>
                    <a:pt x="10593" y="39347"/>
                  </a:moveTo>
                  <a:lnTo>
                    <a:pt x="6053" y="39347"/>
                  </a:lnTo>
                  <a:lnTo>
                    <a:pt x="3944" y="49136"/>
                  </a:lnTo>
                  <a:lnTo>
                    <a:pt x="2194" y="59211"/>
                  </a:lnTo>
                  <a:lnTo>
                    <a:pt x="860" y="69571"/>
                  </a:lnTo>
                  <a:lnTo>
                    <a:pt x="0" y="80218"/>
                  </a:lnTo>
                  <a:lnTo>
                    <a:pt x="3026" y="80218"/>
                  </a:lnTo>
                  <a:lnTo>
                    <a:pt x="3026" y="55994"/>
                  </a:lnTo>
                  <a:lnTo>
                    <a:pt x="6860" y="55994"/>
                  </a:lnTo>
                  <a:lnTo>
                    <a:pt x="8374" y="50697"/>
                  </a:lnTo>
                  <a:lnTo>
                    <a:pt x="9080" y="44644"/>
                  </a:lnTo>
                  <a:lnTo>
                    <a:pt x="10593" y="39347"/>
                  </a:lnTo>
                  <a:close/>
                </a:path>
                <a:path w="20954" h="179069">
                  <a:moveTo>
                    <a:pt x="20481" y="0"/>
                  </a:moveTo>
                  <a:lnTo>
                    <a:pt x="16647" y="6053"/>
                  </a:lnTo>
                  <a:lnTo>
                    <a:pt x="14427" y="12863"/>
                  </a:lnTo>
                  <a:lnTo>
                    <a:pt x="12107" y="19673"/>
                  </a:lnTo>
                  <a:lnTo>
                    <a:pt x="16647" y="19673"/>
                  </a:lnTo>
                  <a:lnTo>
                    <a:pt x="16647" y="18916"/>
                  </a:lnTo>
                  <a:lnTo>
                    <a:pt x="17454" y="18160"/>
                  </a:lnTo>
                  <a:lnTo>
                    <a:pt x="17454" y="17403"/>
                  </a:lnTo>
                  <a:lnTo>
                    <a:pt x="20481" y="5296"/>
                  </a:lnTo>
                  <a:lnTo>
                    <a:pt x="20481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577">
              <a:extLst>
                <a:ext uri="{FF2B5EF4-FFF2-40B4-BE49-F238E27FC236}">
                  <a16:creationId xmlns:a16="http://schemas.microsoft.com/office/drawing/2014/main" id="{89BD0983-E0E8-F95C-C51B-20B8CA3459B3}"/>
                </a:ext>
              </a:extLst>
            </p:cNvPr>
            <p:cNvSpPr/>
            <p:nvPr/>
          </p:nvSpPr>
          <p:spPr>
            <a:xfrm>
              <a:off x="10696056" y="554761"/>
              <a:ext cx="15707" cy="139593"/>
            </a:xfrm>
            <a:custGeom>
              <a:avLst/>
              <a:gdLst/>
              <a:ahLst/>
              <a:cxnLst/>
              <a:rect l="l" t="t" r="r" b="b"/>
              <a:pathLst>
                <a:path w="28575" h="214630">
                  <a:moveTo>
                    <a:pt x="13620" y="56004"/>
                  </a:moveTo>
                  <a:lnTo>
                    <a:pt x="6053" y="56004"/>
                  </a:lnTo>
                  <a:lnTo>
                    <a:pt x="3192" y="68502"/>
                  </a:lnTo>
                  <a:lnTo>
                    <a:pt x="1324" y="81074"/>
                  </a:lnTo>
                  <a:lnTo>
                    <a:pt x="307" y="93787"/>
                  </a:lnTo>
                  <a:lnTo>
                    <a:pt x="0" y="106711"/>
                  </a:lnTo>
                  <a:lnTo>
                    <a:pt x="1532" y="132818"/>
                  </a:lnTo>
                  <a:lnTo>
                    <a:pt x="5977" y="157792"/>
                  </a:lnTo>
                  <a:lnTo>
                    <a:pt x="13109" y="181631"/>
                  </a:lnTo>
                  <a:lnTo>
                    <a:pt x="22701" y="204333"/>
                  </a:lnTo>
                  <a:lnTo>
                    <a:pt x="24214" y="206603"/>
                  </a:lnTo>
                  <a:lnTo>
                    <a:pt x="25021" y="209630"/>
                  </a:lnTo>
                  <a:lnTo>
                    <a:pt x="26535" y="211900"/>
                  </a:lnTo>
                  <a:lnTo>
                    <a:pt x="27241" y="212657"/>
                  </a:lnTo>
                  <a:lnTo>
                    <a:pt x="27241" y="213413"/>
                  </a:lnTo>
                  <a:lnTo>
                    <a:pt x="28048" y="214170"/>
                  </a:lnTo>
                  <a:lnTo>
                    <a:pt x="28048" y="201306"/>
                  </a:lnTo>
                  <a:lnTo>
                    <a:pt x="26535" y="195253"/>
                  </a:lnTo>
                  <a:lnTo>
                    <a:pt x="18974" y="176677"/>
                  </a:lnTo>
                  <a:lnTo>
                    <a:pt x="13343" y="157319"/>
                  </a:lnTo>
                  <a:lnTo>
                    <a:pt x="9566" y="137252"/>
                  </a:lnTo>
                  <a:lnTo>
                    <a:pt x="7567" y="116548"/>
                  </a:lnTo>
                  <a:lnTo>
                    <a:pt x="7567" y="96875"/>
                  </a:lnTo>
                  <a:lnTo>
                    <a:pt x="8427" y="86228"/>
                  </a:lnTo>
                  <a:lnTo>
                    <a:pt x="9761" y="75868"/>
                  </a:lnTo>
                  <a:lnTo>
                    <a:pt x="11511" y="65794"/>
                  </a:lnTo>
                  <a:lnTo>
                    <a:pt x="13620" y="56004"/>
                  </a:lnTo>
                  <a:close/>
                </a:path>
                <a:path w="28575" h="214630">
                  <a:moveTo>
                    <a:pt x="14427" y="130168"/>
                  </a:moveTo>
                  <a:lnTo>
                    <a:pt x="12914" y="130168"/>
                  </a:lnTo>
                  <a:lnTo>
                    <a:pt x="14333" y="140691"/>
                  </a:lnTo>
                  <a:lnTo>
                    <a:pt x="16319" y="150789"/>
                  </a:lnTo>
                  <a:lnTo>
                    <a:pt x="18873" y="160605"/>
                  </a:lnTo>
                  <a:lnTo>
                    <a:pt x="21994" y="170282"/>
                  </a:lnTo>
                  <a:lnTo>
                    <a:pt x="14427" y="130168"/>
                  </a:lnTo>
                  <a:close/>
                </a:path>
                <a:path w="28575" h="214630">
                  <a:moveTo>
                    <a:pt x="20481" y="56004"/>
                  </a:moveTo>
                  <a:lnTo>
                    <a:pt x="18161" y="56004"/>
                  </a:lnTo>
                  <a:lnTo>
                    <a:pt x="16647" y="61301"/>
                  </a:lnTo>
                  <a:lnTo>
                    <a:pt x="15941" y="67354"/>
                  </a:lnTo>
                  <a:lnTo>
                    <a:pt x="14427" y="72651"/>
                  </a:lnTo>
                  <a:lnTo>
                    <a:pt x="16647" y="72651"/>
                  </a:lnTo>
                  <a:lnTo>
                    <a:pt x="20481" y="56004"/>
                  </a:lnTo>
                  <a:close/>
                </a:path>
                <a:path w="28575" h="214630">
                  <a:moveTo>
                    <a:pt x="28048" y="0"/>
                  </a:moveTo>
                  <a:lnTo>
                    <a:pt x="26535" y="1513"/>
                  </a:lnTo>
                  <a:lnTo>
                    <a:pt x="25728" y="3026"/>
                  </a:lnTo>
                  <a:lnTo>
                    <a:pt x="25021" y="4540"/>
                  </a:lnTo>
                  <a:lnTo>
                    <a:pt x="24214" y="6053"/>
                  </a:lnTo>
                  <a:lnTo>
                    <a:pt x="24214" y="6810"/>
                  </a:lnTo>
                  <a:lnTo>
                    <a:pt x="23508" y="8323"/>
                  </a:lnTo>
                  <a:lnTo>
                    <a:pt x="21994" y="10593"/>
                  </a:lnTo>
                  <a:lnTo>
                    <a:pt x="21187" y="13630"/>
                  </a:lnTo>
                  <a:lnTo>
                    <a:pt x="19674" y="15900"/>
                  </a:lnTo>
                  <a:lnTo>
                    <a:pt x="13620" y="29520"/>
                  </a:lnTo>
                  <a:lnTo>
                    <a:pt x="11401" y="36330"/>
                  </a:lnTo>
                  <a:lnTo>
                    <a:pt x="19674" y="36330"/>
                  </a:lnTo>
                  <a:lnTo>
                    <a:pt x="21994" y="29520"/>
                  </a:lnTo>
                  <a:lnTo>
                    <a:pt x="24214" y="22710"/>
                  </a:lnTo>
                  <a:lnTo>
                    <a:pt x="28048" y="16657"/>
                  </a:lnTo>
                  <a:lnTo>
                    <a:pt x="28048" y="0"/>
                  </a:lnTo>
                  <a:close/>
                </a:path>
                <a:path w="28575" h="214630">
                  <a:moveTo>
                    <a:pt x="24618" y="35195"/>
                  </a:moveTo>
                  <a:lnTo>
                    <a:pt x="24214" y="35573"/>
                  </a:lnTo>
                  <a:lnTo>
                    <a:pt x="24214" y="36330"/>
                  </a:lnTo>
                  <a:lnTo>
                    <a:pt x="24618" y="35195"/>
                  </a:lnTo>
                  <a:close/>
                </a:path>
                <a:path w="28575" h="214630">
                  <a:moveTo>
                    <a:pt x="25021" y="34060"/>
                  </a:moveTo>
                  <a:lnTo>
                    <a:pt x="24618" y="35195"/>
                  </a:lnTo>
                  <a:lnTo>
                    <a:pt x="25021" y="34817"/>
                  </a:lnTo>
                  <a:lnTo>
                    <a:pt x="25021" y="3406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578">
              <a:extLst>
                <a:ext uri="{FF2B5EF4-FFF2-40B4-BE49-F238E27FC236}">
                  <a16:creationId xmlns:a16="http://schemas.microsoft.com/office/drawing/2014/main" id="{8C5D9CBB-34E6-2DA9-3486-F974D9680D60}"/>
                </a:ext>
              </a:extLst>
            </p:cNvPr>
            <p:cNvSpPr/>
            <p:nvPr/>
          </p:nvSpPr>
          <p:spPr>
            <a:xfrm>
              <a:off x="10703543" y="583312"/>
              <a:ext cx="5236" cy="3304"/>
            </a:xfrm>
            <a:custGeom>
              <a:avLst/>
              <a:gdLst/>
              <a:ahLst/>
              <a:cxnLst/>
              <a:rect l="l" t="t" r="r" b="b"/>
              <a:pathLst>
                <a:path w="9525" h="5080">
                  <a:moveTo>
                    <a:pt x="9080" y="0"/>
                  </a:moveTo>
                  <a:lnTo>
                    <a:pt x="0" y="0"/>
                  </a:lnTo>
                  <a:lnTo>
                    <a:pt x="0" y="4540"/>
                  </a:lnTo>
                  <a:lnTo>
                    <a:pt x="8374" y="4540"/>
                  </a:lnTo>
                  <a:lnTo>
                    <a:pt x="908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579">
              <a:extLst>
                <a:ext uri="{FF2B5EF4-FFF2-40B4-BE49-F238E27FC236}">
                  <a16:creationId xmlns:a16="http://schemas.microsoft.com/office/drawing/2014/main" id="{F8FAF068-3E17-A62E-B77D-4F1E7671DA66}"/>
                </a:ext>
              </a:extLst>
            </p:cNvPr>
            <p:cNvSpPr/>
            <p:nvPr/>
          </p:nvSpPr>
          <p:spPr>
            <a:xfrm>
              <a:off x="10699384" y="578390"/>
              <a:ext cx="10123" cy="12803"/>
            </a:xfrm>
            <a:custGeom>
              <a:avLst/>
              <a:gdLst/>
              <a:ahLst/>
              <a:cxnLst/>
              <a:rect l="l" t="t" r="r" b="b"/>
              <a:pathLst>
                <a:path w="18414" h="19685">
                  <a:moveTo>
                    <a:pt x="18161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14427" y="19673"/>
                  </a:lnTo>
                  <a:lnTo>
                    <a:pt x="15941" y="12106"/>
                  </a:lnTo>
                  <a:lnTo>
                    <a:pt x="7567" y="12106"/>
                  </a:lnTo>
                  <a:lnTo>
                    <a:pt x="7567" y="7566"/>
                  </a:lnTo>
                  <a:lnTo>
                    <a:pt x="3833" y="7566"/>
                  </a:lnTo>
                  <a:lnTo>
                    <a:pt x="3833" y="3783"/>
                  </a:lnTo>
                  <a:lnTo>
                    <a:pt x="17404" y="3783"/>
                  </a:lnTo>
                  <a:lnTo>
                    <a:pt x="18161" y="0"/>
                  </a:lnTo>
                  <a:close/>
                </a:path>
                <a:path w="18414" h="19685">
                  <a:moveTo>
                    <a:pt x="17404" y="3783"/>
                  </a:moveTo>
                  <a:lnTo>
                    <a:pt x="3833" y="3783"/>
                  </a:lnTo>
                  <a:lnTo>
                    <a:pt x="3833" y="7566"/>
                  </a:lnTo>
                  <a:lnTo>
                    <a:pt x="16647" y="7566"/>
                  </a:lnTo>
                  <a:lnTo>
                    <a:pt x="17404" y="378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580">
              <a:extLst>
                <a:ext uri="{FF2B5EF4-FFF2-40B4-BE49-F238E27FC236}">
                  <a16:creationId xmlns:a16="http://schemas.microsoft.com/office/drawing/2014/main" id="{B8433E0F-BEF8-582C-0DF0-038624354855}"/>
                </a:ext>
              </a:extLst>
            </p:cNvPr>
            <p:cNvSpPr/>
            <p:nvPr/>
          </p:nvSpPr>
          <p:spPr>
            <a:xfrm>
              <a:off x="10700216" y="617767"/>
              <a:ext cx="1745" cy="12803"/>
            </a:xfrm>
            <a:custGeom>
              <a:avLst/>
              <a:gdLst/>
              <a:ahLst/>
              <a:cxnLst/>
              <a:rect l="l" t="t" r="r" b="b"/>
              <a:pathLst>
                <a:path w="3175" h="19685">
                  <a:moveTo>
                    <a:pt x="3026" y="0"/>
                  </a:moveTo>
                  <a:lnTo>
                    <a:pt x="0" y="0"/>
                  </a:lnTo>
                  <a:lnTo>
                    <a:pt x="0" y="19673"/>
                  </a:lnTo>
                  <a:lnTo>
                    <a:pt x="3026" y="19673"/>
                  </a:lnTo>
                  <a:lnTo>
                    <a:pt x="3026" y="16646"/>
                  </a:lnTo>
                  <a:lnTo>
                    <a:pt x="2320" y="9836"/>
                  </a:lnTo>
                  <a:lnTo>
                    <a:pt x="3026" y="3783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581">
              <a:extLst>
                <a:ext uri="{FF2B5EF4-FFF2-40B4-BE49-F238E27FC236}">
                  <a16:creationId xmlns:a16="http://schemas.microsoft.com/office/drawing/2014/main" id="{77E9DF8C-2BE5-4A5B-069C-30FA4FC1A06E}"/>
                </a:ext>
              </a:extLst>
            </p:cNvPr>
            <p:cNvSpPr/>
            <p:nvPr/>
          </p:nvSpPr>
          <p:spPr>
            <a:xfrm>
              <a:off x="10708147" y="769366"/>
              <a:ext cx="3491" cy="826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6053" y="0"/>
                  </a:moveTo>
                  <a:lnTo>
                    <a:pt x="0" y="12106"/>
                  </a:lnTo>
                  <a:lnTo>
                    <a:pt x="6053" y="12106"/>
                  </a:lnTo>
                  <a:lnTo>
                    <a:pt x="605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582">
              <a:extLst>
                <a:ext uri="{FF2B5EF4-FFF2-40B4-BE49-F238E27FC236}">
                  <a16:creationId xmlns:a16="http://schemas.microsoft.com/office/drawing/2014/main" id="{DEE97460-3C6F-EFFC-0A45-EDC2ADED3E85}"/>
                </a:ext>
              </a:extLst>
            </p:cNvPr>
            <p:cNvSpPr/>
            <p:nvPr/>
          </p:nvSpPr>
          <p:spPr>
            <a:xfrm>
              <a:off x="10701880" y="630563"/>
              <a:ext cx="1396" cy="9086"/>
            </a:xfrm>
            <a:custGeom>
              <a:avLst/>
              <a:gdLst/>
              <a:ahLst/>
              <a:cxnLst/>
              <a:rect l="l" t="t" r="r" b="b"/>
              <a:pathLst>
                <a:path w="2539" h="13969">
                  <a:moveTo>
                    <a:pt x="807" y="0"/>
                  </a:moveTo>
                  <a:lnTo>
                    <a:pt x="0" y="0"/>
                  </a:lnTo>
                  <a:lnTo>
                    <a:pt x="0" y="13620"/>
                  </a:lnTo>
                  <a:lnTo>
                    <a:pt x="2320" y="13620"/>
                  </a:lnTo>
                  <a:lnTo>
                    <a:pt x="2320" y="7566"/>
                  </a:lnTo>
                  <a:lnTo>
                    <a:pt x="1513" y="4540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583">
              <a:extLst>
                <a:ext uri="{FF2B5EF4-FFF2-40B4-BE49-F238E27FC236}">
                  <a16:creationId xmlns:a16="http://schemas.microsoft.com/office/drawing/2014/main" id="{01EDC96D-FAAF-F4CC-BE3D-E08A0A1E7A55}"/>
                </a:ext>
              </a:extLst>
            </p:cNvPr>
            <p:cNvSpPr/>
            <p:nvPr/>
          </p:nvSpPr>
          <p:spPr>
            <a:xfrm>
              <a:off x="10702711" y="633516"/>
              <a:ext cx="1396" cy="6195"/>
            </a:xfrm>
            <a:custGeom>
              <a:avLst/>
              <a:gdLst/>
              <a:ahLst/>
              <a:cxnLst/>
              <a:rect l="l" t="t" r="r" b="b"/>
              <a:pathLst>
                <a:path w="2539" h="9525">
                  <a:moveTo>
                    <a:pt x="807" y="3158"/>
                  </a:moveTo>
                  <a:lnTo>
                    <a:pt x="807" y="9080"/>
                  </a:lnTo>
                  <a:lnTo>
                    <a:pt x="2320" y="9080"/>
                  </a:lnTo>
                  <a:lnTo>
                    <a:pt x="807" y="3158"/>
                  </a:lnTo>
                  <a:close/>
                </a:path>
                <a:path w="2539" h="9525">
                  <a:moveTo>
                    <a:pt x="0" y="0"/>
                  </a:moveTo>
                  <a:lnTo>
                    <a:pt x="807" y="3158"/>
                  </a:lnTo>
                  <a:lnTo>
                    <a:pt x="807" y="3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584">
              <a:extLst>
                <a:ext uri="{FF2B5EF4-FFF2-40B4-BE49-F238E27FC236}">
                  <a16:creationId xmlns:a16="http://schemas.microsoft.com/office/drawing/2014/main" id="{E281BC62-AAC3-A79A-7C11-BBE17DEAB925}"/>
                </a:ext>
              </a:extLst>
            </p:cNvPr>
            <p:cNvSpPr/>
            <p:nvPr/>
          </p:nvSpPr>
          <p:spPr>
            <a:xfrm>
              <a:off x="10701880" y="628595"/>
              <a:ext cx="698" cy="206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0" y="3026"/>
                  </a:lnTo>
                  <a:lnTo>
                    <a:pt x="807" y="3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585">
              <a:extLst>
                <a:ext uri="{FF2B5EF4-FFF2-40B4-BE49-F238E27FC236}">
                  <a16:creationId xmlns:a16="http://schemas.microsoft.com/office/drawing/2014/main" id="{C1B1FDDC-760D-E47C-0928-AF3108140656}"/>
                </a:ext>
              </a:extLst>
            </p:cNvPr>
            <p:cNvSpPr/>
            <p:nvPr/>
          </p:nvSpPr>
          <p:spPr>
            <a:xfrm>
              <a:off x="10701880" y="602012"/>
              <a:ext cx="2443" cy="16107"/>
            </a:xfrm>
            <a:custGeom>
              <a:avLst/>
              <a:gdLst/>
              <a:ahLst/>
              <a:cxnLst/>
              <a:rect l="l" t="t" r="r" b="b"/>
              <a:pathLst>
                <a:path w="4445" h="24764">
                  <a:moveTo>
                    <a:pt x="3833" y="0"/>
                  </a:moveTo>
                  <a:lnTo>
                    <a:pt x="0" y="0"/>
                  </a:lnTo>
                  <a:lnTo>
                    <a:pt x="0" y="24223"/>
                  </a:lnTo>
                  <a:lnTo>
                    <a:pt x="1513" y="24223"/>
                  </a:lnTo>
                  <a:lnTo>
                    <a:pt x="1513" y="21953"/>
                  </a:lnTo>
                  <a:lnTo>
                    <a:pt x="383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586">
              <a:extLst>
                <a:ext uri="{FF2B5EF4-FFF2-40B4-BE49-F238E27FC236}">
                  <a16:creationId xmlns:a16="http://schemas.microsoft.com/office/drawing/2014/main" id="{208ABCA1-058D-A847-42A8-5CAC9BA61EB3}"/>
                </a:ext>
              </a:extLst>
            </p:cNvPr>
            <p:cNvSpPr/>
            <p:nvPr/>
          </p:nvSpPr>
          <p:spPr>
            <a:xfrm>
              <a:off x="10702711" y="602012"/>
              <a:ext cx="2792" cy="14455"/>
            </a:xfrm>
            <a:custGeom>
              <a:avLst/>
              <a:gdLst/>
              <a:ahLst/>
              <a:cxnLst/>
              <a:rect l="l" t="t" r="r" b="b"/>
              <a:pathLst>
                <a:path w="5079" h="22225">
                  <a:moveTo>
                    <a:pt x="4540" y="0"/>
                  </a:moveTo>
                  <a:lnTo>
                    <a:pt x="2320" y="0"/>
                  </a:lnTo>
                  <a:lnTo>
                    <a:pt x="0" y="21953"/>
                  </a:lnTo>
                  <a:lnTo>
                    <a:pt x="454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587">
              <a:extLst>
                <a:ext uri="{FF2B5EF4-FFF2-40B4-BE49-F238E27FC236}">
                  <a16:creationId xmlns:a16="http://schemas.microsoft.com/office/drawing/2014/main" id="{AA153111-1520-4DBE-061D-1DEAA802251A}"/>
                </a:ext>
              </a:extLst>
            </p:cNvPr>
            <p:cNvSpPr/>
            <p:nvPr/>
          </p:nvSpPr>
          <p:spPr>
            <a:xfrm>
              <a:off x="10701880" y="617767"/>
              <a:ext cx="1047" cy="2478"/>
            </a:xfrm>
            <a:custGeom>
              <a:avLst/>
              <a:gdLst/>
              <a:ahLst/>
              <a:cxnLst/>
              <a:rect l="l" t="t" r="r" b="b"/>
              <a:pathLst>
                <a:path w="1904" h="3810">
                  <a:moveTo>
                    <a:pt x="1513" y="0"/>
                  </a:moveTo>
                  <a:lnTo>
                    <a:pt x="0" y="0"/>
                  </a:lnTo>
                  <a:lnTo>
                    <a:pt x="0" y="3783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588">
              <a:extLst>
                <a:ext uri="{FF2B5EF4-FFF2-40B4-BE49-F238E27FC236}">
                  <a16:creationId xmlns:a16="http://schemas.microsoft.com/office/drawing/2014/main" id="{5D18BF42-4A29-26B3-8D57-F5F8BF463685}"/>
                </a:ext>
              </a:extLst>
            </p:cNvPr>
            <p:cNvSpPr/>
            <p:nvPr/>
          </p:nvSpPr>
          <p:spPr>
            <a:xfrm>
              <a:off x="10694836" y="201359"/>
              <a:ext cx="12566" cy="36344"/>
            </a:xfrm>
            <a:custGeom>
              <a:avLst/>
              <a:gdLst/>
              <a:ahLst/>
              <a:cxnLst/>
              <a:rect l="l" t="t" r="r" b="b"/>
              <a:pathLst>
                <a:path w="22860" h="55880">
                  <a:moveTo>
                    <a:pt x="22701" y="39347"/>
                  </a:moveTo>
                  <a:lnTo>
                    <a:pt x="0" y="39347"/>
                  </a:lnTo>
                  <a:lnTo>
                    <a:pt x="0" y="55287"/>
                  </a:lnTo>
                  <a:lnTo>
                    <a:pt x="22701" y="55287"/>
                  </a:lnTo>
                  <a:lnTo>
                    <a:pt x="22701" y="39347"/>
                  </a:lnTo>
                  <a:close/>
                </a:path>
                <a:path w="22860" h="55880">
                  <a:moveTo>
                    <a:pt x="22701" y="0"/>
                  </a:moveTo>
                  <a:lnTo>
                    <a:pt x="0" y="0"/>
                  </a:lnTo>
                  <a:lnTo>
                    <a:pt x="0" y="21187"/>
                  </a:lnTo>
                  <a:lnTo>
                    <a:pt x="22701" y="21187"/>
                  </a:lnTo>
                  <a:lnTo>
                    <a:pt x="22701" y="0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589">
              <a:extLst>
                <a:ext uri="{FF2B5EF4-FFF2-40B4-BE49-F238E27FC236}">
                  <a16:creationId xmlns:a16="http://schemas.microsoft.com/office/drawing/2014/main" id="{C0AF457F-CDE8-A285-62A9-D5DAB935E83F}"/>
                </a:ext>
              </a:extLst>
            </p:cNvPr>
            <p:cNvSpPr/>
            <p:nvPr/>
          </p:nvSpPr>
          <p:spPr>
            <a:xfrm>
              <a:off x="10691896" y="194469"/>
              <a:ext cx="15707" cy="50386"/>
            </a:xfrm>
            <a:custGeom>
              <a:avLst/>
              <a:gdLst/>
              <a:ahLst/>
              <a:cxnLst/>
              <a:rect l="l" t="t" r="r" b="b"/>
              <a:pathLst>
                <a:path w="28575" h="77469">
                  <a:moveTo>
                    <a:pt x="28048" y="73448"/>
                  </a:moveTo>
                  <a:lnTo>
                    <a:pt x="0" y="73448"/>
                  </a:lnTo>
                  <a:lnTo>
                    <a:pt x="0" y="77181"/>
                  </a:lnTo>
                  <a:lnTo>
                    <a:pt x="28048" y="77181"/>
                  </a:lnTo>
                  <a:lnTo>
                    <a:pt x="28048" y="73448"/>
                  </a:lnTo>
                  <a:close/>
                </a:path>
                <a:path w="28575" h="77469">
                  <a:moveTo>
                    <a:pt x="28048" y="0"/>
                  </a:moveTo>
                  <a:lnTo>
                    <a:pt x="0" y="0"/>
                  </a:lnTo>
                  <a:lnTo>
                    <a:pt x="0" y="3026"/>
                  </a:lnTo>
                  <a:lnTo>
                    <a:pt x="28048" y="3026"/>
                  </a:lnTo>
                  <a:lnTo>
                    <a:pt x="28048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590">
              <a:extLst>
                <a:ext uri="{FF2B5EF4-FFF2-40B4-BE49-F238E27FC236}">
                  <a16:creationId xmlns:a16="http://schemas.microsoft.com/office/drawing/2014/main" id="{D162CBF3-9677-AC52-8FC8-3F03A6A33E23}"/>
                </a:ext>
              </a:extLst>
            </p:cNvPr>
            <p:cNvSpPr/>
            <p:nvPr/>
          </p:nvSpPr>
          <p:spPr>
            <a:xfrm>
              <a:off x="10691896" y="193944"/>
              <a:ext cx="15707" cy="48321"/>
            </a:xfrm>
            <a:custGeom>
              <a:avLst/>
              <a:gdLst/>
              <a:ahLst/>
              <a:cxnLst/>
              <a:rect l="l" t="t" r="r" b="b"/>
              <a:pathLst>
                <a:path w="28575" h="74294">
                  <a:moveTo>
                    <a:pt x="5347" y="50747"/>
                  </a:moveTo>
                  <a:lnTo>
                    <a:pt x="0" y="50747"/>
                  </a:lnTo>
                  <a:lnTo>
                    <a:pt x="0" y="74255"/>
                  </a:lnTo>
                  <a:lnTo>
                    <a:pt x="28048" y="74255"/>
                  </a:lnTo>
                  <a:lnTo>
                    <a:pt x="28048" y="66688"/>
                  </a:lnTo>
                  <a:lnTo>
                    <a:pt x="5347" y="66688"/>
                  </a:lnTo>
                  <a:lnTo>
                    <a:pt x="5347" y="50747"/>
                  </a:lnTo>
                  <a:close/>
                </a:path>
                <a:path w="28575" h="74294">
                  <a:moveTo>
                    <a:pt x="28048" y="3833"/>
                  </a:moveTo>
                  <a:lnTo>
                    <a:pt x="0" y="3833"/>
                  </a:lnTo>
                  <a:lnTo>
                    <a:pt x="0" y="32587"/>
                  </a:lnTo>
                  <a:lnTo>
                    <a:pt x="5347" y="32587"/>
                  </a:lnTo>
                  <a:lnTo>
                    <a:pt x="5347" y="11400"/>
                  </a:lnTo>
                  <a:lnTo>
                    <a:pt x="28048" y="11400"/>
                  </a:lnTo>
                  <a:lnTo>
                    <a:pt x="28048" y="3833"/>
                  </a:lnTo>
                  <a:close/>
                </a:path>
                <a:path w="28575" h="74294">
                  <a:moveTo>
                    <a:pt x="28048" y="0"/>
                  </a:moveTo>
                  <a:lnTo>
                    <a:pt x="0" y="0"/>
                  </a:lnTo>
                  <a:lnTo>
                    <a:pt x="0" y="807"/>
                  </a:lnTo>
                  <a:lnTo>
                    <a:pt x="28048" y="807"/>
                  </a:lnTo>
                  <a:lnTo>
                    <a:pt x="28048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591">
              <a:extLst>
                <a:ext uri="{FF2B5EF4-FFF2-40B4-BE49-F238E27FC236}">
                  <a16:creationId xmlns:a16="http://schemas.microsoft.com/office/drawing/2014/main" id="{A73B738F-A6E5-1F30-43FD-5124F7375C10}"/>
                </a:ext>
              </a:extLst>
            </p:cNvPr>
            <p:cNvSpPr/>
            <p:nvPr/>
          </p:nvSpPr>
          <p:spPr>
            <a:xfrm>
              <a:off x="10691896" y="220060"/>
              <a:ext cx="15707" cy="2065"/>
            </a:xfrm>
            <a:custGeom>
              <a:avLst/>
              <a:gdLst/>
              <a:ahLst/>
              <a:cxnLst/>
              <a:rect l="l" t="t" r="r" b="b"/>
              <a:pathLst>
                <a:path w="28575" h="3175">
                  <a:moveTo>
                    <a:pt x="0" y="0"/>
                  </a:moveTo>
                  <a:lnTo>
                    <a:pt x="28048" y="0"/>
                  </a:lnTo>
                  <a:lnTo>
                    <a:pt x="28048" y="3026"/>
                  </a:lnTo>
                  <a:lnTo>
                    <a:pt x="0" y="3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592">
              <a:extLst>
                <a:ext uri="{FF2B5EF4-FFF2-40B4-BE49-F238E27FC236}">
                  <a16:creationId xmlns:a16="http://schemas.microsoft.com/office/drawing/2014/main" id="{1D2D18FB-4E75-AAD4-704E-9B9658CACFC0}"/>
                </a:ext>
              </a:extLst>
            </p:cNvPr>
            <p:cNvSpPr/>
            <p:nvPr/>
          </p:nvSpPr>
          <p:spPr>
            <a:xfrm>
              <a:off x="10691896" y="215139"/>
              <a:ext cx="15707" cy="11977"/>
            </a:xfrm>
            <a:custGeom>
              <a:avLst/>
              <a:gdLst/>
              <a:ahLst/>
              <a:cxnLst/>
              <a:rect l="l" t="t" r="r" b="b"/>
              <a:pathLst>
                <a:path w="28575" h="18414">
                  <a:moveTo>
                    <a:pt x="28048" y="10593"/>
                  </a:moveTo>
                  <a:lnTo>
                    <a:pt x="0" y="10593"/>
                  </a:lnTo>
                  <a:lnTo>
                    <a:pt x="0" y="18160"/>
                  </a:lnTo>
                  <a:lnTo>
                    <a:pt x="28048" y="18160"/>
                  </a:lnTo>
                  <a:lnTo>
                    <a:pt x="28048" y="10593"/>
                  </a:lnTo>
                  <a:close/>
                </a:path>
                <a:path w="28575" h="18414">
                  <a:moveTo>
                    <a:pt x="28048" y="0"/>
                  </a:moveTo>
                  <a:lnTo>
                    <a:pt x="0" y="0"/>
                  </a:lnTo>
                  <a:lnTo>
                    <a:pt x="0" y="7566"/>
                  </a:lnTo>
                  <a:lnTo>
                    <a:pt x="28048" y="7566"/>
                  </a:lnTo>
                  <a:lnTo>
                    <a:pt x="28048" y="0"/>
                  </a:lnTo>
                  <a:close/>
                </a:path>
              </a:pathLst>
            </a:custGeom>
            <a:solidFill>
              <a:schemeClr val="bg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596">
              <a:extLst>
                <a:ext uri="{FF2B5EF4-FFF2-40B4-BE49-F238E27FC236}">
                  <a16:creationId xmlns:a16="http://schemas.microsoft.com/office/drawing/2014/main" id="{E102C902-274F-EC1B-F76D-BCA32AA1CBD8}"/>
                </a:ext>
              </a:extLst>
            </p:cNvPr>
            <p:cNvSpPr/>
            <p:nvPr/>
          </p:nvSpPr>
          <p:spPr>
            <a:xfrm>
              <a:off x="10599544" y="575437"/>
              <a:ext cx="33160" cy="175112"/>
            </a:xfrm>
            <a:custGeom>
              <a:avLst/>
              <a:gdLst/>
              <a:ahLst/>
              <a:cxnLst/>
              <a:rect l="l" t="t" r="r" b="b"/>
              <a:pathLst>
                <a:path w="60325" h="269239">
                  <a:moveTo>
                    <a:pt x="33305" y="267137"/>
                  </a:moveTo>
                  <a:lnTo>
                    <a:pt x="34818" y="268651"/>
                  </a:lnTo>
                  <a:lnTo>
                    <a:pt x="37088" y="268651"/>
                  </a:lnTo>
                  <a:lnTo>
                    <a:pt x="33305" y="267137"/>
                  </a:lnTo>
                  <a:close/>
                </a:path>
                <a:path w="60325" h="269239">
                  <a:moveTo>
                    <a:pt x="59749" y="266381"/>
                  </a:moveTo>
                  <a:lnTo>
                    <a:pt x="55209" y="267894"/>
                  </a:lnTo>
                  <a:lnTo>
                    <a:pt x="50669" y="268651"/>
                  </a:lnTo>
                  <a:lnTo>
                    <a:pt x="59749" y="268651"/>
                  </a:lnTo>
                  <a:lnTo>
                    <a:pt x="59749" y="266381"/>
                  </a:lnTo>
                  <a:close/>
                </a:path>
                <a:path w="60325" h="269239">
                  <a:moveTo>
                    <a:pt x="6810" y="17403"/>
                  </a:moveTo>
                  <a:lnTo>
                    <a:pt x="0" y="21943"/>
                  </a:lnTo>
                  <a:lnTo>
                    <a:pt x="0" y="26483"/>
                  </a:lnTo>
                  <a:lnTo>
                    <a:pt x="1513" y="23457"/>
                  </a:lnTo>
                  <a:lnTo>
                    <a:pt x="3783" y="20430"/>
                  </a:lnTo>
                  <a:lnTo>
                    <a:pt x="6810" y="17403"/>
                  </a:lnTo>
                  <a:close/>
                </a:path>
                <a:path w="60325" h="269239">
                  <a:moveTo>
                    <a:pt x="59749" y="0"/>
                  </a:moveTo>
                  <a:lnTo>
                    <a:pt x="44615" y="756"/>
                  </a:lnTo>
                  <a:lnTo>
                    <a:pt x="50669" y="756"/>
                  </a:lnTo>
                  <a:lnTo>
                    <a:pt x="55209" y="1513"/>
                  </a:lnTo>
                  <a:lnTo>
                    <a:pt x="59749" y="3026"/>
                  </a:lnTo>
                  <a:lnTo>
                    <a:pt x="59749" y="0"/>
                  </a:lnTo>
                  <a:close/>
                </a:path>
                <a:path w="60325" h="269239">
                  <a:moveTo>
                    <a:pt x="39358" y="756"/>
                  </a:moveTo>
                  <a:lnTo>
                    <a:pt x="34061" y="756"/>
                  </a:lnTo>
                  <a:lnTo>
                    <a:pt x="31791" y="2270"/>
                  </a:lnTo>
                  <a:lnTo>
                    <a:pt x="39358" y="756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9" name="object 597">
              <a:extLst>
                <a:ext uri="{FF2B5EF4-FFF2-40B4-BE49-F238E27FC236}">
                  <a16:creationId xmlns:a16="http://schemas.microsoft.com/office/drawing/2014/main" id="{4928B7B3-AAFF-C00D-0DE1-B27BD4BF759E}"/>
                </a:ext>
              </a:extLst>
            </p:cNvPr>
            <p:cNvSpPr/>
            <p:nvPr/>
          </p:nvSpPr>
          <p:spPr>
            <a:xfrm>
              <a:off x="10599544" y="575929"/>
              <a:ext cx="33160" cy="174286"/>
            </a:xfrm>
            <a:custGeom>
              <a:avLst/>
              <a:gdLst/>
              <a:ahLst/>
              <a:cxnLst/>
              <a:rect l="l" t="t" r="r" b="b"/>
              <a:pathLst>
                <a:path w="60325" h="267969">
                  <a:moveTo>
                    <a:pt x="0" y="214927"/>
                  </a:moveTo>
                  <a:lnTo>
                    <a:pt x="0" y="237627"/>
                  </a:lnTo>
                  <a:lnTo>
                    <a:pt x="13630" y="249734"/>
                  </a:lnTo>
                  <a:lnTo>
                    <a:pt x="16657" y="250490"/>
                  </a:lnTo>
                  <a:lnTo>
                    <a:pt x="18927" y="252760"/>
                  </a:lnTo>
                  <a:lnTo>
                    <a:pt x="20441" y="255787"/>
                  </a:lnTo>
                  <a:lnTo>
                    <a:pt x="33305" y="266381"/>
                  </a:lnTo>
                  <a:lnTo>
                    <a:pt x="37088" y="267894"/>
                  </a:lnTo>
                  <a:lnTo>
                    <a:pt x="50669" y="267894"/>
                  </a:lnTo>
                  <a:lnTo>
                    <a:pt x="55209" y="267137"/>
                  </a:lnTo>
                  <a:lnTo>
                    <a:pt x="59749" y="265624"/>
                  </a:lnTo>
                  <a:lnTo>
                    <a:pt x="59749" y="260327"/>
                  </a:lnTo>
                  <a:lnTo>
                    <a:pt x="45422" y="260327"/>
                  </a:lnTo>
                  <a:lnTo>
                    <a:pt x="36088" y="259381"/>
                  </a:lnTo>
                  <a:lnTo>
                    <a:pt x="3690" y="232898"/>
                  </a:lnTo>
                  <a:lnTo>
                    <a:pt x="957" y="224267"/>
                  </a:lnTo>
                  <a:lnTo>
                    <a:pt x="0" y="214927"/>
                  </a:lnTo>
                  <a:close/>
                </a:path>
                <a:path w="60325" h="267969">
                  <a:moveTo>
                    <a:pt x="59749" y="258057"/>
                  </a:moveTo>
                  <a:lnTo>
                    <a:pt x="55209" y="259571"/>
                  </a:lnTo>
                  <a:lnTo>
                    <a:pt x="50669" y="260327"/>
                  </a:lnTo>
                  <a:lnTo>
                    <a:pt x="59749" y="260327"/>
                  </a:lnTo>
                  <a:lnTo>
                    <a:pt x="59749" y="258057"/>
                  </a:lnTo>
                  <a:close/>
                </a:path>
                <a:path w="60325" h="267969">
                  <a:moveTo>
                    <a:pt x="45422" y="0"/>
                  </a:moveTo>
                  <a:lnTo>
                    <a:pt x="39358" y="0"/>
                  </a:lnTo>
                  <a:lnTo>
                    <a:pt x="31791" y="1513"/>
                  </a:lnTo>
                  <a:lnTo>
                    <a:pt x="6810" y="16646"/>
                  </a:lnTo>
                  <a:lnTo>
                    <a:pt x="3783" y="19673"/>
                  </a:lnTo>
                  <a:lnTo>
                    <a:pt x="1513" y="22700"/>
                  </a:lnTo>
                  <a:lnTo>
                    <a:pt x="0" y="25727"/>
                  </a:lnTo>
                  <a:lnTo>
                    <a:pt x="0" y="52967"/>
                  </a:lnTo>
                  <a:lnTo>
                    <a:pt x="957" y="43627"/>
                  </a:lnTo>
                  <a:lnTo>
                    <a:pt x="3690" y="34996"/>
                  </a:lnTo>
                  <a:lnTo>
                    <a:pt x="36088" y="8512"/>
                  </a:lnTo>
                  <a:lnTo>
                    <a:pt x="45422" y="7566"/>
                  </a:lnTo>
                  <a:lnTo>
                    <a:pt x="45422" y="0"/>
                  </a:lnTo>
                  <a:close/>
                </a:path>
                <a:path w="60325" h="267969">
                  <a:moveTo>
                    <a:pt x="50669" y="0"/>
                  </a:moveTo>
                  <a:lnTo>
                    <a:pt x="45422" y="0"/>
                  </a:lnTo>
                  <a:lnTo>
                    <a:pt x="45422" y="7566"/>
                  </a:lnTo>
                  <a:lnTo>
                    <a:pt x="50669" y="7566"/>
                  </a:lnTo>
                  <a:lnTo>
                    <a:pt x="55209" y="8323"/>
                  </a:lnTo>
                  <a:lnTo>
                    <a:pt x="59749" y="9836"/>
                  </a:lnTo>
                  <a:lnTo>
                    <a:pt x="59749" y="2270"/>
                  </a:lnTo>
                  <a:lnTo>
                    <a:pt x="55209" y="756"/>
                  </a:lnTo>
                  <a:lnTo>
                    <a:pt x="50669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0" name="object 598">
              <a:extLst>
                <a:ext uri="{FF2B5EF4-FFF2-40B4-BE49-F238E27FC236}">
                  <a16:creationId xmlns:a16="http://schemas.microsoft.com/office/drawing/2014/main" id="{9F39B714-4858-FA42-0230-30F446D6036D}"/>
                </a:ext>
              </a:extLst>
            </p:cNvPr>
            <p:cNvSpPr/>
            <p:nvPr/>
          </p:nvSpPr>
          <p:spPr>
            <a:xfrm>
              <a:off x="10607036" y="738355"/>
              <a:ext cx="3840" cy="413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0" y="0"/>
                  </a:moveTo>
                  <a:lnTo>
                    <a:pt x="6810" y="6053"/>
                  </a:lnTo>
                  <a:lnTo>
                    <a:pt x="5296" y="3026"/>
                  </a:lnTo>
                  <a:lnTo>
                    <a:pt x="3026" y="7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599">
              <a:extLst>
                <a:ext uri="{FF2B5EF4-FFF2-40B4-BE49-F238E27FC236}">
                  <a16:creationId xmlns:a16="http://schemas.microsoft.com/office/drawing/2014/main" id="{5C140779-3999-D101-6254-2C369F02419E}"/>
                </a:ext>
              </a:extLst>
            </p:cNvPr>
            <p:cNvSpPr/>
            <p:nvPr/>
          </p:nvSpPr>
          <p:spPr>
            <a:xfrm>
              <a:off x="10607453" y="625642"/>
              <a:ext cx="25132" cy="2478"/>
            </a:xfrm>
            <a:custGeom>
              <a:avLst/>
              <a:gdLst/>
              <a:ahLst/>
              <a:cxnLst/>
              <a:rect l="l" t="t" r="r" b="b"/>
              <a:pathLst>
                <a:path w="45720" h="3810">
                  <a:moveTo>
                    <a:pt x="45362" y="0"/>
                  </a:moveTo>
                  <a:lnTo>
                    <a:pt x="756" y="0"/>
                  </a:lnTo>
                  <a:lnTo>
                    <a:pt x="0" y="756"/>
                  </a:lnTo>
                  <a:lnTo>
                    <a:pt x="0" y="3026"/>
                  </a:lnTo>
                  <a:lnTo>
                    <a:pt x="756" y="3783"/>
                  </a:lnTo>
                  <a:lnTo>
                    <a:pt x="45362" y="3783"/>
                  </a:lnTo>
                  <a:lnTo>
                    <a:pt x="45362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600">
              <a:extLst>
                <a:ext uri="{FF2B5EF4-FFF2-40B4-BE49-F238E27FC236}">
                  <a16:creationId xmlns:a16="http://schemas.microsoft.com/office/drawing/2014/main" id="{526415E8-831B-6FA4-DCBA-900BDF1DF9CD}"/>
                </a:ext>
              </a:extLst>
            </p:cNvPr>
            <p:cNvSpPr/>
            <p:nvPr/>
          </p:nvSpPr>
          <p:spPr>
            <a:xfrm>
              <a:off x="10603287" y="620720"/>
              <a:ext cx="29320" cy="12390"/>
            </a:xfrm>
            <a:custGeom>
              <a:avLst/>
              <a:gdLst/>
              <a:ahLst/>
              <a:cxnLst/>
              <a:rect l="l" t="t" r="r" b="b"/>
              <a:pathLst>
                <a:path w="53339" h="19050">
                  <a:moveTo>
                    <a:pt x="52939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76"/>
                  </a:lnTo>
                  <a:lnTo>
                    <a:pt x="4540" y="18916"/>
                  </a:lnTo>
                  <a:lnTo>
                    <a:pt x="52939" y="18916"/>
                  </a:lnTo>
                  <a:lnTo>
                    <a:pt x="52939" y="11350"/>
                  </a:lnTo>
                  <a:lnTo>
                    <a:pt x="8333" y="11350"/>
                  </a:lnTo>
                  <a:lnTo>
                    <a:pt x="7577" y="10593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52939" y="7566"/>
                  </a:lnTo>
                  <a:lnTo>
                    <a:pt x="52939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602">
              <a:extLst>
                <a:ext uri="{FF2B5EF4-FFF2-40B4-BE49-F238E27FC236}">
                  <a16:creationId xmlns:a16="http://schemas.microsoft.com/office/drawing/2014/main" id="{61265AC0-9C43-5A0D-8110-C9BAB230845B}"/>
                </a:ext>
              </a:extLst>
            </p:cNvPr>
            <p:cNvSpPr/>
            <p:nvPr/>
          </p:nvSpPr>
          <p:spPr>
            <a:xfrm>
              <a:off x="10603287" y="649265"/>
              <a:ext cx="29320" cy="12390"/>
            </a:xfrm>
            <a:custGeom>
              <a:avLst/>
              <a:gdLst/>
              <a:ahLst/>
              <a:cxnLst/>
              <a:rect l="l" t="t" r="r" b="b"/>
              <a:pathLst>
                <a:path w="53339" h="19050">
                  <a:moveTo>
                    <a:pt x="52939" y="0"/>
                  </a:moveTo>
                  <a:lnTo>
                    <a:pt x="4540" y="0"/>
                  </a:lnTo>
                  <a:lnTo>
                    <a:pt x="0" y="4540"/>
                  </a:lnTo>
                  <a:lnTo>
                    <a:pt x="0" y="14386"/>
                  </a:lnTo>
                  <a:lnTo>
                    <a:pt x="4540" y="18927"/>
                  </a:lnTo>
                  <a:lnTo>
                    <a:pt x="52939" y="18927"/>
                  </a:lnTo>
                  <a:lnTo>
                    <a:pt x="52939" y="11350"/>
                  </a:lnTo>
                  <a:lnTo>
                    <a:pt x="8333" y="11350"/>
                  </a:lnTo>
                  <a:lnTo>
                    <a:pt x="7577" y="10593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52939" y="7566"/>
                  </a:lnTo>
                  <a:lnTo>
                    <a:pt x="52939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603">
              <a:extLst>
                <a:ext uri="{FF2B5EF4-FFF2-40B4-BE49-F238E27FC236}">
                  <a16:creationId xmlns:a16="http://schemas.microsoft.com/office/drawing/2014/main" id="{3F7955BD-AB51-4BD6-A0D5-692B2F9D3F56}"/>
                </a:ext>
              </a:extLst>
            </p:cNvPr>
            <p:cNvSpPr/>
            <p:nvPr/>
          </p:nvSpPr>
          <p:spPr>
            <a:xfrm>
              <a:off x="10607453" y="683229"/>
              <a:ext cx="25132" cy="2065"/>
            </a:xfrm>
            <a:custGeom>
              <a:avLst/>
              <a:gdLst/>
              <a:ahLst/>
              <a:cxnLst/>
              <a:rect l="l" t="t" r="r" b="b"/>
              <a:pathLst>
                <a:path w="45720" h="3175">
                  <a:moveTo>
                    <a:pt x="45362" y="0"/>
                  </a:moveTo>
                  <a:lnTo>
                    <a:pt x="756" y="0"/>
                  </a:lnTo>
                  <a:lnTo>
                    <a:pt x="0" y="756"/>
                  </a:lnTo>
                  <a:lnTo>
                    <a:pt x="0" y="2270"/>
                  </a:lnTo>
                  <a:lnTo>
                    <a:pt x="756" y="3026"/>
                  </a:lnTo>
                  <a:lnTo>
                    <a:pt x="45362" y="3026"/>
                  </a:lnTo>
                  <a:lnTo>
                    <a:pt x="45362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604">
              <a:extLst>
                <a:ext uri="{FF2B5EF4-FFF2-40B4-BE49-F238E27FC236}">
                  <a16:creationId xmlns:a16="http://schemas.microsoft.com/office/drawing/2014/main" id="{C3CE2CA4-2BD4-DA76-6F64-374B79EC90CC}"/>
                </a:ext>
              </a:extLst>
            </p:cNvPr>
            <p:cNvSpPr/>
            <p:nvPr/>
          </p:nvSpPr>
          <p:spPr>
            <a:xfrm>
              <a:off x="10603287" y="678307"/>
              <a:ext cx="29320" cy="11977"/>
            </a:xfrm>
            <a:custGeom>
              <a:avLst/>
              <a:gdLst/>
              <a:ahLst/>
              <a:cxnLst/>
              <a:rect l="l" t="t" r="r" b="b"/>
              <a:pathLst>
                <a:path w="53339" h="18414">
                  <a:moveTo>
                    <a:pt x="52939" y="0"/>
                  </a:moveTo>
                  <a:lnTo>
                    <a:pt x="4540" y="0"/>
                  </a:lnTo>
                  <a:lnTo>
                    <a:pt x="0" y="3783"/>
                  </a:lnTo>
                  <a:lnTo>
                    <a:pt x="0" y="14376"/>
                  </a:lnTo>
                  <a:lnTo>
                    <a:pt x="4540" y="18160"/>
                  </a:lnTo>
                  <a:lnTo>
                    <a:pt x="52939" y="18160"/>
                  </a:lnTo>
                  <a:lnTo>
                    <a:pt x="52939" y="10593"/>
                  </a:lnTo>
                  <a:lnTo>
                    <a:pt x="8333" y="10593"/>
                  </a:lnTo>
                  <a:lnTo>
                    <a:pt x="7577" y="9836"/>
                  </a:lnTo>
                  <a:lnTo>
                    <a:pt x="7577" y="8323"/>
                  </a:lnTo>
                  <a:lnTo>
                    <a:pt x="8333" y="7566"/>
                  </a:lnTo>
                  <a:lnTo>
                    <a:pt x="52939" y="7566"/>
                  </a:lnTo>
                  <a:lnTo>
                    <a:pt x="52939" y="0"/>
                  </a:lnTo>
                  <a:close/>
                </a:path>
              </a:pathLst>
            </a:custGeom>
            <a:solidFill>
              <a:srgbClr val="0912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67" name="Group 59">
            <a:extLst>
              <a:ext uri="{FF2B5EF4-FFF2-40B4-BE49-F238E27FC236}">
                <a16:creationId xmlns:a16="http://schemas.microsoft.com/office/drawing/2014/main" id="{A24BC0A2-21D2-64B3-5EAB-1C232F322880}"/>
              </a:ext>
            </a:extLst>
          </p:cNvPr>
          <p:cNvGrpSpPr/>
          <p:nvPr/>
        </p:nvGrpSpPr>
        <p:grpSpPr>
          <a:xfrm>
            <a:off x="10228246" y="222546"/>
            <a:ext cx="439570" cy="571762"/>
            <a:chOff x="1369684" y="4535877"/>
            <a:chExt cx="972185" cy="1237783"/>
          </a:xfrm>
        </p:grpSpPr>
        <p:sp>
          <p:nvSpPr>
            <p:cNvPr id="1468" name="object 14">
              <a:extLst>
                <a:ext uri="{FF2B5EF4-FFF2-40B4-BE49-F238E27FC236}">
                  <a16:creationId xmlns:a16="http://schemas.microsoft.com/office/drawing/2014/main" id="{404A64CC-3F4B-C891-9CEB-B30CF9F10930}"/>
                </a:ext>
              </a:extLst>
            </p:cNvPr>
            <p:cNvSpPr/>
            <p:nvPr/>
          </p:nvSpPr>
          <p:spPr>
            <a:xfrm>
              <a:off x="1377563" y="4759650"/>
              <a:ext cx="927100" cy="989965"/>
            </a:xfrm>
            <a:custGeom>
              <a:avLst/>
              <a:gdLst/>
              <a:ahLst/>
              <a:cxnLst/>
              <a:rect l="l" t="t" r="r" b="b"/>
              <a:pathLst>
                <a:path w="927100" h="989964">
                  <a:moveTo>
                    <a:pt x="0" y="0"/>
                  </a:moveTo>
                  <a:lnTo>
                    <a:pt x="926605" y="0"/>
                  </a:lnTo>
                  <a:lnTo>
                    <a:pt x="926605" y="989870"/>
                  </a:lnTo>
                  <a:lnTo>
                    <a:pt x="0" y="9898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6">
              <a:extLst>
                <a:ext uri="{FF2B5EF4-FFF2-40B4-BE49-F238E27FC236}">
                  <a16:creationId xmlns:a16="http://schemas.microsoft.com/office/drawing/2014/main" id="{F97168F6-B15C-D982-DE3F-3272F5177385}"/>
                </a:ext>
              </a:extLst>
            </p:cNvPr>
            <p:cNvSpPr/>
            <p:nvPr/>
          </p:nvSpPr>
          <p:spPr>
            <a:xfrm>
              <a:off x="1373061" y="4729285"/>
              <a:ext cx="963930" cy="1040765"/>
            </a:xfrm>
            <a:custGeom>
              <a:avLst/>
              <a:gdLst/>
              <a:ahLst/>
              <a:cxnLst/>
              <a:rect l="l" t="t" r="r" b="b"/>
              <a:pathLst>
                <a:path w="963929" h="1040764">
                  <a:moveTo>
                    <a:pt x="959266" y="0"/>
                  </a:moveTo>
                  <a:lnTo>
                    <a:pt x="4502" y="0"/>
                  </a:lnTo>
                  <a:lnTo>
                    <a:pt x="0" y="4498"/>
                  </a:lnTo>
                  <a:lnTo>
                    <a:pt x="0" y="1035979"/>
                  </a:lnTo>
                  <a:lnTo>
                    <a:pt x="4502" y="1040478"/>
                  </a:lnTo>
                  <a:lnTo>
                    <a:pt x="959266" y="1040478"/>
                  </a:lnTo>
                  <a:lnTo>
                    <a:pt x="963768" y="1035979"/>
                  </a:lnTo>
                  <a:lnTo>
                    <a:pt x="963768" y="1020235"/>
                  </a:lnTo>
                  <a:lnTo>
                    <a:pt x="20262" y="1020235"/>
                  </a:lnTo>
                  <a:lnTo>
                    <a:pt x="20262" y="20243"/>
                  </a:lnTo>
                  <a:lnTo>
                    <a:pt x="963768" y="20243"/>
                  </a:lnTo>
                  <a:lnTo>
                    <a:pt x="963768" y="4498"/>
                  </a:lnTo>
                  <a:lnTo>
                    <a:pt x="959266" y="0"/>
                  </a:lnTo>
                  <a:close/>
                </a:path>
                <a:path w="963929" h="1040764">
                  <a:moveTo>
                    <a:pt x="963768" y="20243"/>
                  </a:moveTo>
                  <a:lnTo>
                    <a:pt x="944616" y="20243"/>
                  </a:lnTo>
                  <a:lnTo>
                    <a:pt x="944616" y="1020235"/>
                  </a:lnTo>
                  <a:lnTo>
                    <a:pt x="963768" y="1020235"/>
                  </a:lnTo>
                  <a:lnTo>
                    <a:pt x="963768" y="20243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7">
              <a:extLst>
                <a:ext uri="{FF2B5EF4-FFF2-40B4-BE49-F238E27FC236}">
                  <a16:creationId xmlns:a16="http://schemas.microsoft.com/office/drawing/2014/main" id="{3AE05260-0D5D-B044-7864-8257A08BE8A6}"/>
                </a:ext>
              </a:extLst>
            </p:cNvPr>
            <p:cNvSpPr/>
            <p:nvPr/>
          </p:nvSpPr>
          <p:spPr>
            <a:xfrm>
              <a:off x="1369684" y="4725910"/>
              <a:ext cx="972185" cy="1047750"/>
            </a:xfrm>
            <a:custGeom>
              <a:avLst/>
              <a:gdLst/>
              <a:ahLst/>
              <a:cxnLst/>
              <a:rect l="l" t="t" r="r" b="b"/>
              <a:pathLst>
                <a:path w="972184" h="1047750">
                  <a:moveTo>
                    <a:pt x="964894" y="0"/>
                  </a:moveTo>
                  <a:lnTo>
                    <a:pt x="6754" y="0"/>
                  </a:lnTo>
                  <a:lnTo>
                    <a:pt x="0" y="5623"/>
                  </a:lnTo>
                  <a:lnTo>
                    <a:pt x="0" y="1041603"/>
                  </a:lnTo>
                  <a:lnTo>
                    <a:pt x="6754" y="1047226"/>
                  </a:lnTo>
                  <a:lnTo>
                    <a:pt x="956999" y="1047226"/>
                  </a:lnTo>
                  <a:lnTo>
                    <a:pt x="956999" y="1040478"/>
                  </a:lnTo>
                  <a:lnTo>
                    <a:pt x="10131" y="1040478"/>
                  </a:lnTo>
                  <a:lnTo>
                    <a:pt x="7879" y="1037104"/>
                  </a:lnTo>
                  <a:lnTo>
                    <a:pt x="7879" y="10121"/>
                  </a:lnTo>
                  <a:lnTo>
                    <a:pt x="10131" y="6747"/>
                  </a:lnTo>
                  <a:lnTo>
                    <a:pt x="970684" y="6747"/>
                  </a:lnTo>
                  <a:lnTo>
                    <a:pt x="970523" y="5623"/>
                  </a:lnTo>
                  <a:lnTo>
                    <a:pt x="964894" y="0"/>
                  </a:lnTo>
                  <a:close/>
                </a:path>
                <a:path w="972184" h="1047750">
                  <a:moveTo>
                    <a:pt x="970684" y="6747"/>
                  </a:moveTo>
                  <a:lnTo>
                    <a:pt x="960376" y="6747"/>
                  </a:lnTo>
                  <a:lnTo>
                    <a:pt x="963768" y="10121"/>
                  </a:lnTo>
                  <a:lnTo>
                    <a:pt x="963768" y="1037104"/>
                  </a:lnTo>
                  <a:lnTo>
                    <a:pt x="960376" y="1040478"/>
                  </a:lnTo>
                  <a:lnTo>
                    <a:pt x="956999" y="1040478"/>
                  </a:lnTo>
                  <a:lnTo>
                    <a:pt x="956999" y="1047226"/>
                  </a:lnTo>
                  <a:lnTo>
                    <a:pt x="964894" y="1047226"/>
                  </a:lnTo>
                  <a:lnTo>
                    <a:pt x="970523" y="1041603"/>
                  </a:lnTo>
                  <a:lnTo>
                    <a:pt x="971648" y="1033730"/>
                  </a:lnTo>
                  <a:lnTo>
                    <a:pt x="971648" y="13495"/>
                  </a:lnTo>
                  <a:lnTo>
                    <a:pt x="970684" y="6747"/>
                  </a:lnTo>
                  <a:close/>
                </a:path>
                <a:path w="972184" h="1047750">
                  <a:moveTo>
                    <a:pt x="951371" y="19118"/>
                  </a:moveTo>
                  <a:lnTo>
                    <a:pt x="20262" y="19118"/>
                  </a:lnTo>
                  <a:lnTo>
                    <a:pt x="20262" y="1028107"/>
                  </a:lnTo>
                  <a:lnTo>
                    <a:pt x="951371" y="1028107"/>
                  </a:lnTo>
                  <a:lnTo>
                    <a:pt x="951371" y="1020235"/>
                  </a:lnTo>
                  <a:lnTo>
                    <a:pt x="27016" y="1020235"/>
                  </a:lnTo>
                  <a:lnTo>
                    <a:pt x="27016" y="26991"/>
                  </a:lnTo>
                  <a:lnTo>
                    <a:pt x="23639" y="26991"/>
                  </a:lnTo>
                  <a:lnTo>
                    <a:pt x="23639" y="23617"/>
                  </a:lnTo>
                  <a:lnTo>
                    <a:pt x="951371" y="23617"/>
                  </a:lnTo>
                  <a:lnTo>
                    <a:pt x="951371" y="19118"/>
                  </a:lnTo>
                  <a:close/>
                </a:path>
                <a:path w="972184" h="1047750">
                  <a:moveTo>
                    <a:pt x="951371" y="23617"/>
                  </a:moveTo>
                  <a:lnTo>
                    <a:pt x="27016" y="23617"/>
                  </a:lnTo>
                  <a:lnTo>
                    <a:pt x="27016" y="26991"/>
                  </a:lnTo>
                  <a:lnTo>
                    <a:pt x="943491" y="26991"/>
                  </a:lnTo>
                  <a:lnTo>
                    <a:pt x="943491" y="1020235"/>
                  </a:lnTo>
                  <a:lnTo>
                    <a:pt x="951371" y="1020235"/>
                  </a:lnTo>
                  <a:lnTo>
                    <a:pt x="951371" y="23617"/>
                  </a:lnTo>
                  <a:close/>
                </a:path>
                <a:path w="972184" h="1047750">
                  <a:moveTo>
                    <a:pt x="27016" y="23617"/>
                  </a:moveTo>
                  <a:lnTo>
                    <a:pt x="23639" y="23617"/>
                  </a:lnTo>
                  <a:lnTo>
                    <a:pt x="23639" y="26991"/>
                  </a:lnTo>
                  <a:lnTo>
                    <a:pt x="27016" y="26991"/>
                  </a:lnTo>
                  <a:lnTo>
                    <a:pt x="27016" y="23617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8">
              <a:extLst>
                <a:ext uri="{FF2B5EF4-FFF2-40B4-BE49-F238E27FC236}">
                  <a16:creationId xmlns:a16="http://schemas.microsoft.com/office/drawing/2014/main" id="{AC6794B4-1BE4-7859-C434-2DB617AFAA04}"/>
                </a:ext>
              </a:extLst>
            </p:cNvPr>
            <p:cNvSpPr/>
            <p:nvPr/>
          </p:nvSpPr>
          <p:spPr>
            <a:xfrm>
              <a:off x="2116146" y="4625788"/>
              <a:ext cx="0" cy="1141730"/>
            </a:xfrm>
            <a:custGeom>
              <a:avLst/>
              <a:gdLst/>
              <a:ahLst/>
              <a:cxnLst/>
              <a:rect l="l" t="t" r="r" b="b"/>
              <a:pathLst>
                <a:path h="1141729">
                  <a:moveTo>
                    <a:pt x="0" y="0"/>
                  </a:moveTo>
                  <a:lnTo>
                    <a:pt x="0" y="1141725"/>
                  </a:lnTo>
                </a:path>
              </a:pathLst>
            </a:custGeom>
            <a:ln w="20262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9">
              <a:extLst>
                <a:ext uri="{FF2B5EF4-FFF2-40B4-BE49-F238E27FC236}">
                  <a16:creationId xmlns:a16="http://schemas.microsoft.com/office/drawing/2014/main" id="{AA291431-B1F3-C4F7-AB2E-288A26AD24F2}"/>
                </a:ext>
              </a:extLst>
            </p:cNvPr>
            <p:cNvSpPr/>
            <p:nvPr/>
          </p:nvSpPr>
          <p:spPr>
            <a:xfrm>
              <a:off x="2102639" y="5763678"/>
              <a:ext cx="27305" cy="7620"/>
            </a:xfrm>
            <a:custGeom>
              <a:avLst/>
              <a:gdLst/>
              <a:ahLst/>
              <a:cxnLst/>
              <a:rect l="l" t="t" r="r" b="b"/>
              <a:pathLst>
                <a:path w="27304" h="7620">
                  <a:moveTo>
                    <a:pt x="0" y="7616"/>
                  </a:moveTo>
                  <a:lnTo>
                    <a:pt x="27016" y="7616"/>
                  </a:lnTo>
                  <a:lnTo>
                    <a:pt x="27016" y="0"/>
                  </a:lnTo>
                  <a:lnTo>
                    <a:pt x="0" y="0"/>
                  </a:lnTo>
                  <a:lnTo>
                    <a:pt x="0" y="761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20">
              <a:extLst>
                <a:ext uri="{FF2B5EF4-FFF2-40B4-BE49-F238E27FC236}">
                  <a16:creationId xmlns:a16="http://schemas.microsoft.com/office/drawing/2014/main" id="{1C9CA561-0556-D073-644A-917D8FEF32C2}"/>
                </a:ext>
              </a:extLst>
            </p:cNvPr>
            <p:cNvSpPr/>
            <p:nvPr/>
          </p:nvSpPr>
          <p:spPr>
            <a:xfrm>
              <a:off x="2106578" y="4628841"/>
              <a:ext cx="0" cy="1135380"/>
            </a:xfrm>
            <a:custGeom>
              <a:avLst/>
              <a:gdLst/>
              <a:ahLst/>
              <a:cxnLst/>
              <a:rect l="l" t="t" r="r" b="b"/>
              <a:pathLst>
                <a:path h="1135379">
                  <a:moveTo>
                    <a:pt x="0" y="0"/>
                  </a:moveTo>
                  <a:lnTo>
                    <a:pt x="0" y="1134837"/>
                  </a:lnTo>
                </a:path>
              </a:pathLst>
            </a:custGeom>
            <a:ln w="787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21">
              <a:extLst>
                <a:ext uri="{FF2B5EF4-FFF2-40B4-BE49-F238E27FC236}">
                  <a16:creationId xmlns:a16="http://schemas.microsoft.com/office/drawing/2014/main" id="{BF16F03B-D2BF-D309-C4A0-914258EBFDA5}"/>
                </a:ext>
              </a:extLst>
            </p:cNvPr>
            <p:cNvSpPr/>
            <p:nvPr/>
          </p:nvSpPr>
          <p:spPr>
            <a:xfrm>
              <a:off x="2102639" y="4626302"/>
              <a:ext cx="19685" cy="2540"/>
            </a:xfrm>
            <a:custGeom>
              <a:avLst/>
              <a:gdLst/>
              <a:ahLst/>
              <a:cxnLst/>
              <a:rect l="l" t="t" r="r" b="b"/>
              <a:pathLst>
                <a:path w="19684" h="2539">
                  <a:moveTo>
                    <a:pt x="0" y="2538"/>
                  </a:moveTo>
                  <a:lnTo>
                    <a:pt x="19136" y="2538"/>
                  </a:lnTo>
                  <a:lnTo>
                    <a:pt x="19136" y="0"/>
                  </a:lnTo>
                  <a:lnTo>
                    <a:pt x="0" y="0"/>
                  </a:lnTo>
                  <a:lnTo>
                    <a:pt x="0" y="253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22">
              <a:extLst>
                <a:ext uri="{FF2B5EF4-FFF2-40B4-BE49-F238E27FC236}">
                  <a16:creationId xmlns:a16="http://schemas.microsoft.com/office/drawing/2014/main" id="{2C199E88-2572-F08F-F86A-5D0C7A0A2264}"/>
                </a:ext>
              </a:extLst>
            </p:cNvPr>
            <p:cNvSpPr/>
            <p:nvPr/>
          </p:nvSpPr>
          <p:spPr>
            <a:xfrm>
              <a:off x="2102638" y="4621224"/>
              <a:ext cx="24130" cy="5080"/>
            </a:xfrm>
            <a:custGeom>
              <a:avLst/>
              <a:gdLst/>
              <a:ahLst/>
              <a:cxnLst/>
              <a:rect l="l" t="t" r="r" b="b"/>
              <a:pathLst>
                <a:path w="24129" h="5080">
                  <a:moveTo>
                    <a:pt x="0" y="5077"/>
                  </a:moveTo>
                  <a:lnTo>
                    <a:pt x="23639" y="5077"/>
                  </a:lnTo>
                  <a:lnTo>
                    <a:pt x="23639" y="0"/>
                  </a:lnTo>
                  <a:lnTo>
                    <a:pt x="0" y="0"/>
                  </a:lnTo>
                  <a:lnTo>
                    <a:pt x="0" y="5077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23">
              <a:extLst>
                <a:ext uri="{FF2B5EF4-FFF2-40B4-BE49-F238E27FC236}">
                  <a16:creationId xmlns:a16="http://schemas.microsoft.com/office/drawing/2014/main" id="{474AA9AC-97A7-9A75-19E9-4657E48A473B}"/>
                </a:ext>
              </a:extLst>
            </p:cNvPr>
            <p:cNvSpPr/>
            <p:nvPr/>
          </p:nvSpPr>
          <p:spPr>
            <a:xfrm>
              <a:off x="2125715" y="4628841"/>
              <a:ext cx="0" cy="1135380"/>
            </a:xfrm>
            <a:custGeom>
              <a:avLst/>
              <a:gdLst/>
              <a:ahLst/>
              <a:cxnLst/>
              <a:rect l="l" t="t" r="r" b="b"/>
              <a:pathLst>
                <a:path h="1135379">
                  <a:moveTo>
                    <a:pt x="0" y="0"/>
                  </a:moveTo>
                  <a:lnTo>
                    <a:pt x="0" y="1134837"/>
                  </a:lnTo>
                </a:path>
              </a:pathLst>
            </a:custGeom>
            <a:ln w="787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24">
              <a:extLst>
                <a:ext uri="{FF2B5EF4-FFF2-40B4-BE49-F238E27FC236}">
                  <a16:creationId xmlns:a16="http://schemas.microsoft.com/office/drawing/2014/main" id="{82CAF111-0B51-798B-872F-A6970CB28DFE}"/>
                </a:ext>
              </a:extLst>
            </p:cNvPr>
            <p:cNvSpPr/>
            <p:nvPr/>
          </p:nvSpPr>
          <p:spPr>
            <a:xfrm>
              <a:off x="2121775" y="462630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39">
                  <a:moveTo>
                    <a:pt x="0" y="2538"/>
                  </a:moveTo>
                  <a:lnTo>
                    <a:pt x="4502" y="2538"/>
                  </a:lnTo>
                  <a:lnTo>
                    <a:pt x="4502" y="0"/>
                  </a:lnTo>
                  <a:lnTo>
                    <a:pt x="0" y="0"/>
                  </a:lnTo>
                  <a:lnTo>
                    <a:pt x="0" y="253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25">
              <a:extLst>
                <a:ext uri="{FF2B5EF4-FFF2-40B4-BE49-F238E27FC236}">
                  <a16:creationId xmlns:a16="http://schemas.microsoft.com/office/drawing/2014/main" id="{2C9F52DF-80DB-EDDB-1C6E-C5C66704515F}"/>
                </a:ext>
              </a:extLst>
            </p:cNvPr>
            <p:cNvSpPr/>
            <p:nvPr/>
          </p:nvSpPr>
          <p:spPr>
            <a:xfrm>
              <a:off x="2126277" y="4621290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5">
                  <a:moveTo>
                    <a:pt x="3377" y="0"/>
                  </a:moveTo>
                  <a:lnTo>
                    <a:pt x="0" y="0"/>
                  </a:lnTo>
                  <a:lnTo>
                    <a:pt x="0" y="7887"/>
                  </a:lnTo>
                  <a:lnTo>
                    <a:pt x="3377" y="7887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26">
              <a:extLst>
                <a:ext uri="{FF2B5EF4-FFF2-40B4-BE49-F238E27FC236}">
                  <a16:creationId xmlns:a16="http://schemas.microsoft.com/office/drawing/2014/main" id="{CDFF81D3-59C1-5418-AF7D-84B770B756B1}"/>
                </a:ext>
              </a:extLst>
            </p:cNvPr>
            <p:cNvSpPr/>
            <p:nvPr/>
          </p:nvSpPr>
          <p:spPr>
            <a:xfrm>
              <a:off x="2243936" y="4548174"/>
              <a:ext cx="0" cy="1219835"/>
            </a:xfrm>
            <a:custGeom>
              <a:avLst/>
              <a:gdLst/>
              <a:ahLst/>
              <a:cxnLst/>
              <a:rect l="l" t="t" r="r" b="b"/>
              <a:pathLst>
                <a:path h="1219835">
                  <a:moveTo>
                    <a:pt x="0" y="0"/>
                  </a:moveTo>
                  <a:lnTo>
                    <a:pt x="0" y="1219339"/>
                  </a:lnTo>
                </a:path>
              </a:pathLst>
            </a:custGeom>
            <a:ln w="19152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27">
              <a:extLst>
                <a:ext uri="{FF2B5EF4-FFF2-40B4-BE49-F238E27FC236}">
                  <a16:creationId xmlns:a16="http://schemas.microsoft.com/office/drawing/2014/main" id="{357AB112-63DE-C3EB-862E-2C5CFE863BDC}"/>
                </a:ext>
              </a:extLst>
            </p:cNvPr>
            <p:cNvSpPr/>
            <p:nvPr/>
          </p:nvSpPr>
          <p:spPr>
            <a:xfrm>
              <a:off x="2229858" y="5763678"/>
              <a:ext cx="28575" cy="7620"/>
            </a:xfrm>
            <a:custGeom>
              <a:avLst/>
              <a:gdLst/>
              <a:ahLst/>
              <a:cxnLst/>
              <a:rect l="l" t="t" r="r" b="b"/>
              <a:pathLst>
                <a:path w="28575" h="7620">
                  <a:moveTo>
                    <a:pt x="0" y="7616"/>
                  </a:moveTo>
                  <a:lnTo>
                    <a:pt x="28157" y="7616"/>
                  </a:lnTo>
                  <a:lnTo>
                    <a:pt x="28157" y="0"/>
                  </a:lnTo>
                  <a:lnTo>
                    <a:pt x="0" y="0"/>
                  </a:lnTo>
                  <a:lnTo>
                    <a:pt x="0" y="7616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28">
              <a:extLst>
                <a:ext uri="{FF2B5EF4-FFF2-40B4-BE49-F238E27FC236}">
                  <a16:creationId xmlns:a16="http://schemas.microsoft.com/office/drawing/2014/main" id="{9FF48A54-B2A1-8530-A8C7-4BEFEC8E43A0}"/>
                </a:ext>
              </a:extLst>
            </p:cNvPr>
            <p:cNvSpPr/>
            <p:nvPr/>
          </p:nvSpPr>
          <p:spPr>
            <a:xfrm>
              <a:off x="2233797" y="4551407"/>
              <a:ext cx="0" cy="1212850"/>
            </a:xfrm>
            <a:custGeom>
              <a:avLst/>
              <a:gdLst/>
              <a:ahLst/>
              <a:cxnLst/>
              <a:rect l="l" t="t" r="r" b="b"/>
              <a:pathLst>
                <a:path h="1212850">
                  <a:moveTo>
                    <a:pt x="0" y="0"/>
                  </a:moveTo>
                  <a:lnTo>
                    <a:pt x="0" y="1212270"/>
                  </a:lnTo>
                </a:path>
              </a:pathLst>
            </a:custGeom>
            <a:ln w="787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29">
              <a:extLst>
                <a:ext uri="{FF2B5EF4-FFF2-40B4-BE49-F238E27FC236}">
                  <a16:creationId xmlns:a16="http://schemas.microsoft.com/office/drawing/2014/main" id="{82624271-C3CE-956D-C757-975915D459A8}"/>
                </a:ext>
              </a:extLst>
            </p:cNvPr>
            <p:cNvSpPr/>
            <p:nvPr/>
          </p:nvSpPr>
          <p:spPr>
            <a:xfrm>
              <a:off x="2229857" y="454759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10">
                  <a:moveTo>
                    <a:pt x="0" y="3808"/>
                  </a:moveTo>
                  <a:lnTo>
                    <a:pt x="4502" y="3808"/>
                  </a:lnTo>
                  <a:lnTo>
                    <a:pt x="4502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30">
              <a:extLst>
                <a:ext uri="{FF2B5EF4-FFF2-40B4-BE49-F238E27FC236}">
                  <a16:creationId xmlns:a16="http://schemas.microsoft.com/office/drawing/2014/main" id="{5CCD5D78-EA51-7DB4-B2D7-BD8C3007B08E}"/>
                </a:ext>
              </a:extLst>
            </p:cNvPr>
            <p:cNvSpPr/>
            <p:nvPr/>
          </p:nvSpPr>
          <p:spPr>
            <a:xfrm>
              <a:off x="2229858" y="4543791"/>
              <a:ext cx="28575" cy="3810"/>
            </a:xfrm>
            <a:custGeom>
              <a:avLst/>
              <a:gdLst/>
              <a:ahLst/>
              <a:cxnLst/>
              <a:rect l="l" t="t" r="r" b="b"/>
              <a:pathLst>
                <a:path w="28575" h="3810">
                  <a:moveTo>
                    <a:pt x="0" y="3808"/>
                  </a:moveTo>
                  <a:lnTo>
                    <a:pt x="28157" y="3808"/>
                  </a:lnTo>
                  <a:lnTo>
                    <a:pt x="2815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31">
              <a:extLst>
                <a:ext uri="{FF2B5EF4-FFF2-40B4-BE49-F238E27FC236}">
                  <a16:creationId xmlns:a16="http://schemas.microsoft.com/office/drawing/2014/main" id="{BAE86F74-8668-F4DB-0140-DA2FCE3C2B9C}"/>
                </a:ext>
              </a:extLst>
            </p:cNvPr>
            <p:cNvSpPr/>
            <p:nvPr/>
          </p:nvSpPr>
          <p:spPr>
            <a:xfrm>
              <a:off x="2254075" y="4551407"/>
              <a:ext cx="0" cy="1212850"/>
            </a:xfrm>
            <a:custGeom>
              <a:avLst/>
              <a:gdLst/>
              <a:ahLst/>
              <a:cxnLst/>
              <a:rect l="l" t="t" r="r" b="b"/>
              <a:pathLst>
                <a:path h="1212850">
                  <a:moveTo>
                    <a:pt x="0" y="0"/>
                  </a:moveTo>
                  <a:lnTo>
                    <a:pt x="0" y="1212270"/>
                  </a:lnTo>
                </a:path>
              </a:pathLst>
            </a:custGeom>
            <a:ln w="787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32">
              <a:extLst>
                <a:ext uri="{FF2B5EF4-FFF2-40B4-BE49-F238E27FC236}">
                  <a16:creationId xmlns:a16="http://schemas.microsoft.com/office/drawing/2014/main" id="{79318879-DA35-9627-64CE-CFF46F9FC75E}"/>
                </a:ext>
              </a:extLst>
            </p:cNvPr>
            <p:cNvSpPr/>
            <p:nvPr/>
          </p:nvSpPr>
          <p:spPr>
            <a:xfrm>
              <a:off x="2237737" y="4547599"/>
              <a:ext cx="20320" cy="3810"/>
            </a:xfrm>
            <a:custGeom>
              <a:avLst/>
              <a:gdLst/>
              <a:ahLst/>
              <a:cxnLst/>
              <a:rect l="l" t="t" r="r" b="b"/>
              <a:pathLst>
                <a:path w="20320" h="3810">
                  <a:moveTo>
                    <a:pt x="0" y="3808"/>
                  </a:moveTo>
                  <a:lnTo>
                    <a:pt x="20277" y="3808"/>
                  </a:lnTo>
                  <a:lnTo>
                    <a:pt x="202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33">
              <a:extLst>
                <a:ext uri="{FF2B5EF4-FFF2-40B4-BE49-F238E27FC236}">
                  <a16:creationId xmlns:a16="http://schemas.microsoft.com/office/drawing/2014/main" id="{6437BD86-494D-1014-7D24-08E28910ACD1}"/>
                </a:ext>
              </a:extLst>
            </p:cNvPr>
            <p:cNvSpPr/>
            <p:nvPr/>
          </p:nvSpPr>
          <p:spPr>
            <a:xfrm>
              <a:off x="2234360" y="454817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3377" y="0"/>
                  </a:moveTo>
                  <a:lnTo>
                    <a:pt x="0" y="0"/>
                  </a:lnTo>
                  <a:lnTo>
                    <a:pt x="0" y="3448"/>
                  </a:lnTo>
                  <a:lnTo>
                    <a:pt x="3377" y="3448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34">
              <a:extLst>
                <a:ext uri="{FF2B5EF4-FFF2-40B4-BE49-F238E27FC236}">
                  <a16:creationId xmlns:a16="http://schemas.microsoft.com/office/drawing/2014/main" id="{80C1565B-9AE0-F32E-F078-A5670C7DFE17}"/>
                </a:ext>
              </a:extLst>
            </p:cNvPr>
            <p:cNvSpPr/>
            <p:nvPr/>
          </p:nvSpPr>
          <p:spPr>
            <a:xfrm>
              <a:off x="2116146" y="5026809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863" y="0"/>
                  </a:lnTo>
                </a:path>
              </a:pathLst>
            </a:custGeom>
            <a:ln w="19118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35">
              <a:extLst>
                <a:ext uri="{FF2B5EF4-FFF2-40B4-BE49-F238E27FC236}">
                  <a16:creationId xmlns:a16="http://schemas.microsoft.com/office/drawing/2014/main" id="{6D3FF5D5-7768-3F19-F000-ED5D20D057C6}"/>
                </a:ext>
              </a:extLst>
            </p:cNvPr>
            <p:cNvSpPr/>
            <p:nvPr/>
          </p:nvSpPr>
          <p:spPr>
            <a:xfrm>
              <a:off x="2111643" y="5036951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3" y="0"/>
                  </a:lnTo>
                </a:path>
              </a:pathLst>
            </a:custGeom>
            <a:ln w="8885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36">
              <a:extLst>
                <a:ext uri="{FF2B5EF4-FFF2-40B4-BE49-F238E27FC236}">
                  <a16:creationId xmlns:a16="http://schemas.microsoft.com/office/drawing/2014/main" id="{33C73857-5285-FE18-08C7-A97A7084D497}"/>
                </a:ext>
              </a:extLst>
            </p:cNvPr>
            <p:cNvSpPr/>
            <p:nvPr/>
          </p:nvSpPr>
          <p:spPr>
            <a:xfrm>
              <a:off x="2111644" y="5021083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0" y="11424"/>
                  </a:moveTo>
                  <a:lnTo>
                    <a:pt x="7879" y="11424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1424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37">
              <a:extLst>
                <a:ext uri="{FF2B5EF4-FFF2-40B4-BE49-F238E27FC236}">
                  <a16:creationId xmlns:a16="http://schemas.microsoft.com/office/drawing/2014/main" id="{2DCA503E-2716-10FF-65F9-F8DBF052B7D6}"/>
                </a:ext>
              </a:extLst>
            </p:cNvPr>
            <p:cNvSpPr/>
            <p:nvPr/>
          </p:nvSpPr>
          <p:spPr>
            <a:xfrm>
              <a:off x="2111644" y="5019179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988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38">
              <a:extLst>
                <a:ext uri="{FF2B5EF4-FFF2-40B4-BE49-F238E27FC236}">
                  <a16:creationId xmlns:a16="http://schemas.microsoft.com/office/drawing/2014/main" id="{95942F5B-7357-0C3D-7105-07C7246FD15F}"/>
                </a:ext>
              </a:extLst>
            </p:cNvPr>
            <p:cNvSpPr/>
            <p:nvPr/>
          </p:nvSpPr>
          <p:spPr>
            <a:xfrm>
              <a:off x="2111644" y="5014736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366" y="0"/>
                  </a:lnTo>
                </a:path>
              </a:pathLst>
            </a:custGeom>
            <a:ln w="507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39">
              <a:extLst>
                <a:ext uri="{FF2B5EF4-FFF2-40B4-BE49-F238E27FC236}">
                  <a16:creationId xmlns:a16="http://schemas.microsoft.com/office/drawing/2014/main" id="{041DB6EC-CF14-54C5-5C5B-A443CDEC6EB8}"/>
                </a:ext>
              </a:extLst>
            </p:cNvPr>
            <p:cNvSpPr/>
            <p:nvPr/>
          </p:nvSpPr>
          <p:spPr>
            <a:xfrm>
              <a:off x="2245633" y="5021083"/>
              <a:ext cx="6985" cy="11430"/>
            </a:xfrm>
            <a:custGeom>
              <a:avLst/>
              <a:gdLst/>
              <a:ahLst/>
              <a:cxnLst/>
              <a:rect l="l" t="t" r="r" b="b"/>
              <a:pathLst>
                <a:path w="6984" h="11429">
                  <a:moveTo>
                    <a:pt x="0" y="11424"/>
                  </a:moveTo>
                  <a:lnTo>
                    <a:pt x="6754" y="11424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1424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40">
              <a:extLst>
                <a:ext uri="{FF2B5EF4-FFF2-40B4-BE49-F238E27FC236}">
                  <a16:creationId xmlns:a16="http://schemas.microsoft.com/office/drawing/2014/main" id="{856EE807-FEAF-B5AF-6257-855554284D16}"/>
                </a:ext>
              </a:extLst>
            </p:cNvPr>
            <p:cNvSpPr/>
            <p:nvPr/>
          </p:nvSpPr>
          <p:spPr>
            <a:xfrm>
              <a:off x="2245632" y="501727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41">
              <a:extLst>
                <a:ext uri="{FF2B5EF4-FFF2-40B4-BE49-F238E27FC236}">
                  <a16:creationId xmlns:a16="http://schemas.microsoft.com/office/drawing/2014/main" id="{EB7D6D23-1082-42D1-5EB6-303D335574FF}"/>
                </a:ext>
              </a:extLst>
            </p:cNvPr>
            <p:cNvSpPr/>
            <p:nvPr/>
          </p:nvSpPr>
          <p:spPr>
            <a:xfrm>
              <a:off x="2249009" y="5012737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4">
                  <a:moveTo>
                    <a:pt x="3377" y="0"/>
                  </a:moveTo>
                  <a:lnTo>
                    <a:pt x="0" y="0"/>
                  </a:lnTo>
                  <a:lnTo>
                    <a:pt x="0" y="7887"/>
                  </a:lnTo>
                  <a:lnTo>
                    <a:pt x="3377" y="7887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42">
              <a:extLst>
                <a:ext uri="{FF2B5EF4-FFF2-40B4-BE49-F238E27FC236}">
                  <a16:creationId xmlns:a16="http://schemas.microsoft.com/office/drawing/2014/main" id="{4DB4B20E-6658-A928-E8AC-2B5C93925B4D}"/>
                </a:ext>
              </a:extLst>
            </p:cNvPr>
            <p:cNvSpPr/>
            <p:nvPr/>
          </p:nvSpPr>
          <p:spPr>
            <a:xfrm>
              <a:off x="2116146" y="5151095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863" y="0"/>
                  </a:lnTo>
                </a:path>
              </a:pathLst>
            </a:custGeom>
            <a:ln w="20243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43">
              <a:extLst>
                <a:ext uri="{FF2B5EF4-FFF2-40B4-BE49-F238E27FC236}">
                  <a16:creationId xmlns:a16="http://schemas.microsoft.com/office/drawing/2014/main" id="{FCE99D9A-6124-9881-B4D6-B554AFDB10AA}"/>
                </a:ext>
              </a:extLst>
            </p:cNvPr>
            <p:cNvSpPr/>
            <p:nvPr/>
          </p:nvSpPr>
          <p:spPr>
            <a:xfrm>
              <a:off x="2111643" y="5160716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3" y="0"/>
                  </a:lnTo>
                </a:path>
              </a:pathLst>
            </a:custGeom>
            <a:ln w="761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44">
              <a:extLst>
                <a:ext uri="{FF2B5EF4-FFF2-40B4-BE49-F238E27FC236}">
                  <a16:creationId xmlns:a16="http://schemas.microsoft.com/office/drawing/2014/main" id="{4D6D6047-572D-43F3-3698-79EA969BF952}"/>
                </a:ext>
              </a:extLst>
            </p:cNvPr>
            <p:cNvSpPr/>
            <p:nvPr/>
          </p:nvSpPr>
          <p:spPr>
            <a:xfrm>
              <a:off x="2111644" y="5144214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45">
              <a:extLst>
                <a:ext uri="{FF2B5EF4-FFF2-40B4-BE49-F238E27FC236}">
                  <a16:creationId xmlns:a16="http://schemas.microsoft.com/office/drawing/2014/main" id="{B37B2F39-F2A4-232D-7982-E3ACD5093DB5}"/>
                </a:ext>
              </a:extLst>
            </p:cNvPr>
            <p:cNvSpPr/>
            <p:nvPr/>
          </p:nvSpPr>
          <p:spPr>
            <a:xfrm>
              <a:off x="2111644" y="5142310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988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9" name="object 46">
              <a:extLst>
                <a:ext uri="{FF2B5EF4-FFF2-40B4-BE49-F238E27FC236}">
                  <a16:creationId xmlns:a16="http://schemas.microsoft.com/office/drawing/2014/main" id="{60445F67-1BA9-9BB1-7E18-30285207487D}"/>
                </a:ext>
              </a:extLst>
            </p:cNvPr>
            <p:cNvSpPr/>
            <p:nvPr/>
          </p:nvSpPr>
          <p:spPr>
            <a:xfrm>
              <a:off x="2111644" y="513913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366" y="0"/>
                  </a:lnTo>
                </a:path>
              </a:pathLst>
            </a:custGeom>
            <a:ln w="3175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0" name="object 47">
              <a:extLst>
                <a:ext uri="{FF2B5EF4-FFF2-40B4-BE49-F238E27FC236}">
                  <a16:creationId xmlns:a16="http://schemas.microsoft.com/office/drawing/2014/main" id="{D957E478-3D52-DA9B-9C3D-70D46ED4207C}"/>
                </a:ext>
              </a:extLst>
            </p:cNvPr>
            <p:cNvSpPr/>
            <p:nvPr/>
          </p:nvSpPr>
          <p:spPr>
            <a:xfrm>
              <a:off x="2245633" y="5144214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1" name="object 48">
              <a:extLst>
                <a:ext uri="{FF2B5EF4-FFF2-40B4-BE49-F238E27FC236}">
                  <a16:creationId xmlns:a16="http://schemas.microsoft.com/office/drawing/2014/main" id="{C2B0B4AA-AF8C-5626-4D66-0811073FA29B}"/>
                </a:ext>
              </a:extLst>
            </p:cNvPr>
            <p:cNvSpPr/>
            <p:nvPr/>
          </p:nvSpPr>
          <p:spPr>
            <a:xfrm>
              <a:off x="2245632" y="514040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2" name="object 49">
              <a:extLst>
                <a:ext uri="{FF2B5EF4-FFF2-40B4-BE49-F238E27FC236}">
                  <a16:creationId xmlns:a16="http://schemas.microsoft.com/office/drawing/2014/main" id="{330542A2-3380-F1C5-0A3E-C215D9A367B3}"/>
                </a:ext>
              </a:extLst>
            </p:cNvPr>
            <p:cNvSpPr/>
            <p:nvPr/>
          </p:nvSpPr>
          <p:spPr>
            <a:xfrm>
              <a:off x="2249009" y="5137601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5">
                  <a:moveTo>
                    <a:pt x="3377" y="0"/>
                  </a:moveTo>
                  <a:lnTo>
                    <a:pt x="0" y="0"/>
                  </a:lnTo>
                  <a:lnTo>
                    <a:pt x="0" y="6747"/>
                  </a:lnTo>
                  <a:lnTo>
                    <a:pt x="3377" y="6747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3" name="object 50">
              <a:extLst>
                <a:ext uri="{FF2B5EF4-FFF2-40B4-BE49-F238E27FC236}">
                  <a16:creationId xmlns:a16="http://schemas.microsoft.com/office/drawing/2014/main" id="{42F83450-C704-C34E-B723-62859F677A7D}"/>
                </a:ext>
              </a:extLst>
            </p:cNvPr>
            <p:cNvSpPr/>
            <p:nvPr/>
          </p:nvSpPr>
          <p:spPr>
            <a:xfrm>
              <a:off x="2116146" y="4902507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863" y="0"/>
                  </a:lnTo>
                </a:path>
              </a:pathLst>
            </a:custGeom>
            <a:ln w="20243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4" name="object 51">
              <a:extLst>
                <a:ext uri="{FF2B5EF4-FFF2-40B4-BE49-F238E27FC236}">
                  <a16:creationId xmlns:a16="http://schemas.microsoft.com/office/drawing/2014/main" id="{F3736E0D-1FAF-35AA-BE5C-B1DC94C2F602}"/>
                </a:ext>
              </a:extLst>
            </p:cNvPr>
            <p:cNvSpPr/>
            <p:nvPr/>
          </p:nvSpPr>
          <p:spPr>
            <a:xfrm>
              <a:off x="2111643" y="4912550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3" y="0"/>
                  </a:lnTo>
                </a:path>
              </a:pathLst>
            </a:custGeom>
            <a:ln w="634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5" name="object 52">
              <a:extLst>
                <a:ext uri="{FF2B5EF4-FFF2-40B4-BE49-F238E27FC236}">
                  <a16:creationId xmlns:a16="http://schemas.microsoft.com/office/drawing/2014/main" id="{6433C16B-F42D-0CDC-8D59-B309D3E538C5}"/>
                </a:ext>
              </a:extLst>
            </p:cNvPr>
            <p:cNvSpPr/>
            <p:nvPr/>
          </p:nvSpPr>
          <p:spPr>
            <a:xfrm>
              <a:off x="2111644" y="4896682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53">
              <a:extLst>
                <a:ext uri="{FF2B5EF4-FFF2-40B4-BE49-F238E27FC236}">
                  <a16:creationId xmlns:a16="http://schemas.microsoft.com/office/drawing/2014/main" id="{35AAF999-CE13-B4F4-B0AF-51AB21F917BA}"/>
                </a:ext>
              </a:extLst>
            </p:cNvPr>
            <p:cNvSpPr/>
            <p:nvPr/>
          </p:nvSpPr>
          <p:spPr>
            <a:xfrm>
              <a:off x="2111644" y="4894778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988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54">
              <a:extLst>
                <a:ext uri="{FF2B5EF4-FFF2-40B4-BE49-F238E27FC236}">
                  <a16:creationId xmlns:a16="http://schemas.microsoft.com/office/drawing/2014/main" id="{2D8C205E-F04A-952C-2A4B-389B7B943E85}"/>
                </a:ext>
              </a:extLst>
            </p:cNvPr>
            <p:cNvSpPr/>
            <p:nvPr/>
          </p:nvSpPr>
          <p:spPr>
            <a:xfrm>
              <a:off x="2111644" y="4890970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366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55">
              <a:extLst>
                <a:ext uri="{FF2B5EF4-FFF2-40B4-BE49-F238E27FC236}">
                  <a16:creationId xmlns:a16="http://schemas.microsoft.com/office/drawing/2014/main" id="{D36A3930-C695-46F3-40A7-C851BE6F2AE8}"/>
                </a:ext>
              </a:extLst>
            </p:cNvPr>
            <p:cNvSpPr/>
            <p:nvPr/>
          </p:nvSpPr>
          <p:spPr>
            <a:xfrm>
              <a:off x="2245633" y="4896682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9" name="object 56">
              <a:extLst>
                <a:ext uri="{FF2B5EF4-FFF2-40B4-BE49-F238E27FC236}">
                  <a16:creationId xmlns:a16="http://schemas.microsoft.com/office/drawing/2014/main" id="{497B02FC-AA2E-0CA9-51B6-8FF594F7BBBF}"/>
                </a:ext>
              </a:extLst>
            </p:cNvPr>
            <p:cNvSpPr/>
            <p:nvPr/>
          </p:nvSpPr>
          <p:spPr>
            <a:xfrm>
              <a:off x="2245632" y="489287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0" name="object 57">
              <a:extLst>
                <a:ext uri="{FF2B5EF4-FFF2-40B4-BE49-F238E27FC236}">
                  <a16:creationId xmlns:a16="http://schemas.microsoft.com/office/drawing/2014/main" id="{27EC1F39-7C8C-473B-43F4-1BF2032199DA}"/>
                </a:ext>
              </a:extLst>
            </p:cNvPr>
            <p:cNvSpPr/>
            <p:nvPr/>
          </p:nvSpPr>
          <p:spPr>
            <a:xfrm>
              <a:off x="2249009" y="4889012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5">
                  <a:moveTo>
                    <a:pt x="3377" y="0"/>
                  </a:moveTo>
                  <a:lnTo>
                    <a:pt x="0" y="0"/>
                  </a:lnTo>
                  <a:lnTo>
                    <a:pt x="0" y="7872"/>
                  </a:lnTo>
                  <a:lnTo>
                    <a:pt x="3377" y="7872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1" name="object 58">
              <a:extLst>
                <a:ext uri="{FF2B5EF4-FFF2-40B4-BE49-F238E27FC236}">
                  <a16:creationId xmlns:a16="http://schemas.microsoft.com/office/drawing/2014/main" id="{280C8359-7A19-BD72-408A-628F04651964}"/>
                </a:ext>
              </a:extLst>
            </p:cNvPr>
            <p:cNvSpPr/>
            <p:nvPr/>
          </p:nvSpPr>
          <p:spPr>
            <a:xfrm>
              <a:off x="2116146" y="5275397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863" y="0"/>
                  </a:lnTo>
                </a:path>
              </a:pathLst>
            </a:custGeom>
            <a:ln w="19118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2" name="object 59">
              <a:extLst>
                <a:ext uri="{FF2B5EF4-FFF2-40B4-BE49-F238E27FC236}">
                  <a16:creationId xmlns:a16="http://schemas.microsoft.com/office/drawing/2014/main" id="{60F09343-073A-4D7A-4755-A64929DD89B4}"/>
                </a:ext>
              </a:extLst>
            </p:cNvPr>
            <p:cNvSpPr/>
            <p:nvPr/>
          </p:nvSpPr>
          <p:spPr>
            <a:xfrm>
              <a:off x="2111643" y="5285117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3" y="0"/>
                  </a:lnTo>
                </a:path>
              </a:pathLst>
            </a:custGeom>
            <a:ln w="761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3" name="object 60">
              <a:extLst>
                <a:ext uri="{FF2B5EF4-FFF2-40B4-BE49-F238E27FC236}">
                  <a16:creationId xmlns:a16="http://schemas.microsoft.com/office/drawing/2014/main" id="{E0146785-45D5-2B9A-BBFF-F6D6E6C48EF9}"/>
                </a:ext>
              </a:extLst>
            </p:cNvPr>
            <p:cNvSpPr/>
            <p:nvPr/>
          </p:nvSpPr>
          <p:spPr>
            <a:xfrm>
              <a:off x="2111644" y="5268615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4" name="object 61">
              <a:extLst>
                <a:ext uri="{FF2B5EF4-FFF2-40B4-BE49-F238E27FC236}">
                  <a16:creationId xmlns:a16="http://schemas.microsoft.com/office/drawing/2014/main" id="{D7961BE5-1069-31BA-6F69-8B358A7F0315}"/>
                </a:ext>
              </a:extLst>
            </p:cNvPr>
            <p:cNvSpPr/>
            <p:nvPr/>
          </p:nvSpPr>
          <p:spPr>
            <a:xfrm>
              <a:off x="2111644" y="5267346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988" y="0"/>
                  </a:lnTo>
                </a:path>
              </a:pathLst>
            </a:custGeom>
            <a:ln w="3175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62">
              <a:extLst>
                <a:ext uri="{FF2B5EF4-FFF2-40B4-BE49-F238E27FC236}">
                  <a16:creationId xmlns:a16="http://schemas.microsoft.com/office/drawing/2014/main" id="{6337967F-EDBD-2880-ADE3-674DCB030DF9}"/>
                </a:ext>
              </a:extLst>
            </p:cNvPr>
            <p:cNvSpPr/>
            <p:nvPr/>
          </p:nvSpPr>
          <p:spPr>
            <a:xfrm>
              <a:off x="2111644" y="5263537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366" y="0"/>
                  </a:lnTo>
                </a:path>
              </a:pathLst>
            </a:custGeom>
            <a:ln w="507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63">
              <a:extLst>
                <a:ext uri="{FF2B5EF4-FFF2-40B4-BE49-F238E27FC236}">
                  <a16:creationId xmlns:a16="http://schemas.microsoft.com/office/drawing/2014/main" id="{6297679F-8257-2873-E5F8-5C147322F704}"/>
                </a:ext>
              </a:extLst>
            </p:cNvPr>
            <p:cNvSpPr/>
            <p:nvPr/>
          </p:nvSpPr>
          <p:spPr>
            <a:xfrm>
              <a:off x="2245633" y="5268615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64">
              <a:extLst>
                <a:ext uri="{FF2B5EF4-FFF2-40B4-BE49-F238E27FC236}">
                  <a16:creationId xmlns:a16="http://schemas.microsoft.com/office/drawing/2014/main" id="{94846A28-3858-9E1F-91E4-6310455FC1A5}"/>
                </a:ext>
              </a:extLst>
            </p:cNvPr>
            <p:cNvSpPr/>
            <p:nvPr/>
          </p:nvSpPr>
          <p:spPr>
            <a:xfrm>
              <a:off x="2245632" y="526607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39">
                  <a:moveTo>
                    <a:pt x="0" y="2538"/>
                  </a:moveTo>
                  <a:lnTo>
                    <a:pt x="3377" y="253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253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8" name="object 65">
              <a:extLst>
                <a:ext uri="{FF2B5EF4-FFF2-40B4-BE49-F238E27FC236}">
                  <a16:creationId xmlns:a16="http://schemas.microsoft.com/office/drawing/2014/main" id="{C6969269-CCBD-ED18-7947-1EDC9C6ED91D}"/>
                </a:ext>
              </a:extLst>
            </p:cNvPr>
            <p:cNvSpPr/>
            <p:nvPr/>
          </p:nvSpPr>
          <p:spPr>
            <a:xfrm>
              <a:off x="2249009" y="5261340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4">
                  <a:moveTo>
                    <a:pt x="3377" y="0"/>
                  </a:moveTo>
                  <a:lnTo>
                    <a:pt x="0" y="0"/>
                  </a:lnTo>
                  <a:lnTo>
                    <a:pt x="0" y="7872"/>
                  </a:lnTo>
                  <a:lnTo>
                    <a:pt x="3377" y="7872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66">
              <a:extLst>
                <a:ext uri="{FF2B5EF4-FFF2-40B4-BE49-F238E27FC236}">
                  <a16:creationId xmlns:a16="http://schemas.microsoft.com/office/drawing/2014/main" id="{2C47EDF8-ABAA-8B6C-B7F5-EDA3FD0327D7}"/>
                </a:ext>
              </a:extLst>
            </p:cNvPr>
            <p:cNvSpPr/>
            <p:nvPr/>
          </p:nvSpPr>
          <p:spPr>
            <a:xfrm>
              <a:off x="2116146" y="5399129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863" y="0"/>
                  </a:lnTo>
                </a:path>
              </a:pathLst>
            </a:custGeom>
            <a:ln w="19133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67">
              <a:extLst>
                <a:ext uri="{FF2B5EF4-FFF2-40B4-BE49-F238E27FC236}">
                  <a16:creationId xmlns:a16="http://schemas.microsoft.com/office/drawing/2014/main" id="{254899B0-DD0A-B965-660A-49F1B883510E}"/>
                </a:ext>
              </a:extLst>
            </p:cNvPr>
            <p:cNvSpPr/>
            <p:nvPr/>
          </p:nvSpPr>
          <p:spPr>
            <a:xfrm>
              <a:off x="2111643" y="5409517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3" y="0"/>
                  </a:lnTo>
                </a:path>
              </a:pathLst>
            </a:custGeom>
            <a:ln w="761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68">
              <a:extLst>
                <a:ext uri="{FF2B5EF4-FFF2-40B4-BE49-F238E27FC236}">
                  <a16:creationId xmlns:a16="http://schemas.microsoft.com/office/drawing/2014/main" id="{A3154FEB-299F-3EA7-FC36-A9C78F158CE4}"/>
                </a:ext>
              </a:extLst>
            </p:cNvPr>
            <p:cNvSpPr/>
            <p:nvPr/>
          </p:nvSpPr>
          <p:spPr>
            <a:xfrm>
              <a:off x="2111644" y="5393015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69">
              <a:extLst>
                <a:ext uri="{FF2B5EF4-FFF2-40B4-BE49-F238E27FC236}">
                  <a16:creationId xmlns:a16="http://schemas.microsoft.com/office/drawing/2014/main" id="{8B96629C-569B-828F-9F22-185BE80981E5}"/>
                </a:ext>
              </a:extLst>
            </p:cNvPr>
            <p:cNvSpPr/>
            <p:nvPr/>
          </p:nvSpPr>
          <p:spPr>
            <a:xfrm>
              <a:off x="2111644" y="5391111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988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70">
              <a:extLst>
                <a:ext uri="{FF2B5EF4-FFF2-40B4-BE49-F238E27FC236}">
                  <a16:creationId xmlns:a16="http://schemas.microsoft.com/office/drawing/2014/main" id="{BA6C8BA3-79E3-CB28-CB8C-F73B1590F18F}"/>
                </a:ext>
              </a:extLst>
            </p:cNvPr>
            <p:cNvSpPr/>
            <p:nvPr/>
          </p:nvSpPr>
          <p:spPr>
            <a:xfrm>
              <a:off x="2111644" y="5387938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366" y="0"/>
                  </a:lnTo>
                </a:path>
              </a:pathLst>
            </a:custGeom>
            <a:ln w="3175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71">
              <a:extLst>
                <a:ext uri="{FF2B5EF4-FFF2-40B4-BE49-F238E27FC236}">
                  <a16:creationId xmlns:a16="http://schemas.microsoft.com/office/drawing/2014/main" id="{A07991BF-CB09-59D0-CA08-833051EB27F1}"/>
                </a:ext>
              </a:extLst>
            </p:cNvPr>
            <p:cNvSpPr/>
            <p:nvPr/>
          </p:nvSpPr>
          <p:spPr>
            <a:xfrm>
              <a:off x="2245633" y="5393015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72">
              <a:extLst>
                <a:ext uri="{FF2B5EF4-FFF2-40B4-BE49-F238E27FC236}">
                  <a16:creationId xmlns:a16="http://schemas.microsoft.com/office/drawing/2014/main" id="{92BEC69C-6EC4-B954-BD70-D7EB24FDAE34}"/>
                </a:ext>
              </a:extLst>
            </p:cNvPr>
            <p:cNvSpPr/>
            <p:nvPr/>
          </p:nvSpPr>
          <p:spPr>
            <a:xfrm>
              <a:off x="2245632" y="538920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73">
              <a:extLst>
                <a:ext uri="{FF2B5EF4-FFF2-40B4-BE49-F238E27FC236}">
                  <a16:creationId xmlns:a16="http://schemas.microsoft.com/office/drawing/2014/main" id="{6532D2EC-FFCD-929D-DC37-29CCCD8A8AA9}"/>
                </a:ext>
              </a:extLst>
            </p:cNvPr>
            <p:cNvSpPr/>
            <p:nvPr/>
          </p:nvSpPr>
          <p:spPr>
            <a:xfrm>
              <a:off x="2249009" y="5386189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5">
                  <a:moveTo>
                    <a:pt x="3377" y="0"/>
                  </a:moveTo>
                  <a:lnTo>
                    <a:pt x="0" y="0"/>
                  </a:lnTo>
                  <a:lnTo>
                    <a:pt x="0" y="6747"/>
                  </a:lnTo>
                  <a:lnTo>
                    <a:pt x="3377" y="6747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74">
              <a:extLst>
                <a:ext uri="{FF2B5EF4-FFF2-40B4-BE49-F238E27FC236}">
                  <a16:creationId xmlns:a16="http://schemas.microsoft.com/office/drawing/2014/main" id="{2301A28E-E90A-C7E1-EA0C-EF28C7448883}"/>
                </a:ext>
              </a:extLst>
            </p:cNvPr>
            <p:cNvSpPr/>
            <p:nvPr/>
          </p:nvSpPr>
          <p:spPr>
            <a:xfrm>
              <a:off x="2116146" y="5523423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863" y="0"/>
                  </a:lnTo>
                </a:path>
              </a:pathLst>
            </a:custGeom>
            <a:ln w="20243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75">
              <a:extLst>
                <a:ext uri="{FF2B5EF4-FFF2-40B4-BE49-F238E27FC236}">
                  <a16:creationId xmlns:a16="http://schemas.microsoft.com/office/drawing/2014/main" id="{79FEDB31-39BC-CE00-D162-4FD3D1F018C2}"/>
                </a:ext>
              </a:extLst>
            </p:cNvPr>
            <p:cNvSpPr/>
            <p:nvPr/>
          </p:nvSpPr>
          <p:spPr>
            <a:xfrm>
              <a:off x="2111643" y="5532649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3" y="0"/>
                  </a:lnTo>
                </a:path>
              </a:pathLst>
            </a:custGeom>
            <a:ln w="761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76">
              <a:extLst>
                <a:ext uri="{FF2B5EF4-FFF2-40B4-BE49-F238E27FC236}">
                  <a16:creationId xmlns:a16="http://schemas.microsoft.com/office/drawing/2014/main" id="{4D108424-46C2-0180-1366-7A7A8065A698}"/>
                </a:ext>
              </a:extLst>
            </p:cNvPr>
            <p:cNvSpPr/>
            <p:nvPr/>
          </p:nvSpPr>
          <p:spPr>
            <a:xfrm>
              <a:off x="2111644" y="5517416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4" h="11429">
                  <a:moveTo>
                    <a:pt x="0" y="11424"/>
                  </a:moveTo>
                  <a:lnTo>
                    <a:pt x="7879" y="11424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1424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77">
              <a:extLst>
                <a:ext uri="{FF2B5EF4-FFF2-40B4-BE49-F238E27FC236}">
                  <a16:creationId xmlns:a16="http://schemas.microsoft.com/office/drawing/2014/main" id="{1A3CD5A2-6AAF-CFE1-441C-CE4A27A00BFB}"/>
                </a:ext>
              </a:extLst>
            </p:cNvPr>
            <p:cNvSpPr/>
            <p:nvPr/>
          </p:nvSpPr>
          <p:spPr>
            <a:xfrm>
              <a:off x="2111644" y="5515512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988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78">
              <a:extLst>
                <a:ext uri="{FF2B5EF4-FFF2-40B4-BE49-F238E27FC236}">
                  <a16:creationId xmlns:a16="http://schemas.microsoft.com/office/drawing/2014/main" id="{58CACBE2-E499-7EE6-883A-56925E7DC283}"/>
                </a:ext>
              </a:extLst>
            </p:cNvPr>
            <p:cNvSpPr/>
            <p:nvPr/>
          </p:nvSpPr>
          <p:spPr>
            <a:xfrm>
              <a:off x="2111644" y="5511703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366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79">
              <a:extLst>
                <a:ext uri="{FF2B5EF4-FFF2-40B4-BE49-F238E27FC236}">
                  <a16:creationId xmlns:a16="http://schemas.microsoft.com/office/drawing/2014/main" id="{96B06F2A-4D96-C392-6784-F8885CE7D053}"/>
                </a:ext>
              </a:extLst>
            </p:cNvPr>
            <p:cNvSpPr/>
            <p:nvPr/>
          </p:nvSpPr>
          <p:spPr>
            <a:xfrm>
              <a:off x="2245633" y="5517416"/>
              <a:ext cx="6985" cy="11430"/>
            </a:xfrm>
            <a:custGeom>
              <a:avLst/>
              <a:gdLst/>
              <a:ahLst/>
              <a:cxnLst/>
              <a:rect l="l" t="t" r="r" b="b"/>
              <a:pathLst>
                <a:path w="6984" h="11429">
                  <a:moveTo>
                    <a:pt x="0" y="11424"/>
                  </a:moveTo>
                  <a:lnTo>
                    <a:pt x="6754" y="11424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1424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80">
              <a:extLst>
                <a:ext uri="{FF2B5EF4-FFF2-40B4-BE49-F238E27FC236}">
                  <a16:creationId xmlns:a16="http://schemas.microsoft.com/office/drawing/2014/main" id="{F5306CE0-5B7E-B39E-652D-41D6E60C2C6B}"/>
                </a:ext>
              </a:extLst>
            </p:cNvPr>
            <p:cNvSpPr/>
            <p:nvPr/>
          </p:nvSpPr>
          <p:spPr>
            <a:xfrm>
              <a:off x="2245632" y="551360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81">
              <a:extLst>
                <a:ext uri="{FF2B5EF4-FFF2-40B4-BE49-F238E27FC236}">
                  <a16:creationId xmlns:a16="http://schemas.microsoft.com/office/drawing/2014/main" id="{A229B9D2-3185-EBD8-650F-340B4491AB06}"/>
                </a:ext>
              </a:extLst>
            </p:cNvPr>
            <p:cNvSpPr/>
            <p:nvPr/>
          </p:nvSpPr>
          <p:spPr>
            <a:xfrm>
              <a:off x="2249009" y="5509929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4">
                  <a:moveTo>
                    <a:pt x="3377" y="0"/>
                  </a:moveTo>
                  <a:lnTo>
                    <a:pt x="0" y="0"/>
                  </a:lnTo>
                  <a:lnTo>
                    <a:pt x="0" y="7872"/>
                  </a:lnTo>
                  <a:lnTo>
                    <a:pt x="3377" y="7872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82">
              <a:extLst>
                <a:ext uri="{FF2B5EF4-FFF2-40B4-BE49-F238E27FC236}">
                  <a16:creationId xmlns:a16="http://schemas.microsoft.com/office/drawing/2014/main" id="{C9919126-645C-3018-BCDE-114669F87B31}"/>
                </a:ext>
              </a:extLst>
            </p:cNvPr>
            <p:cNvSpPr/>
            <p:nvPr/>
          </p:nvSpPr>
          <p:spPr>
            <a:xfrm>
              <a:off x="2116146" y="5647717"/>
              <a:ext cx="133350" cy="0"/>
            </a:xfrm>
            <a:custGeom>
              <a:avLst/>
              <a:gdLst/>
              <a:ahLst/>
              <a:cxnLst/>
              <a:rect l="l" t="t" r="r" b="b"/>
              <a:pathLst>
                <a:path w="133350">
                  <a:moveTo>
                    <a:pt x="0" y="0"/>
                  </a:moveTo>
                  <a:lnTo>
                    <a:pt x="132863" y="0"/>
                  </a:lnTo>
                </a:path>
              </a:pathLst>
            </a:custGeom>
            <a:ln w="19133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83">
              <a:extLst>
                <a:ext uri="{FF2B5EF4-FFF2-40B4-BE49-F238E27FC236}">
                  <a16:creationId xmlns:a16="http://schemas.microsoft.com/office/drawing/2014/main" id="{0A916BAB-1D6C-3B10-D6A1-94D05F37A570}"/>
                </a:ext>
              </a:extLst>
            </p:cNvPr>
            <p:cNvSpPr/>
            <p:nvPr/>
          </p:nvSpPr>
          <p:spPr>
            <a:xfrm>
              <a:off x="2111643" y="5658319"/>
              <a:ext cx="140970" cy="0"/>
            </a:xfrm>
            <a:custGeom>
              <a:avLst/>
              <a:gdLst/>
              <a:ahLst/>
              <a:cxnLst/>
              <a:rect l="l" t="t" r="r" b="b"/>
              <a:pathLst>
                <a:path w="140970">
                  <a:moveTo>
                    <a:pt x="0" y="0"/>
                  </a:moveTo>
                  <a:lnTo>
                    <a:pt x="140743" y="0"/>
                  </a:lnTo>
                </a:path>
              </a:pathLst>
            </a:custGeom>
            <a:ln w="761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84">
              <a:extLst>
                <a:ext uri="{FF2B5EF4-FFF2-40B4-BE49-F238E27FC236}">
                  <a16:creationId xmlns:a16="http://schemas.microsoft.com/office/drawing/2014/main" id="{37EA1BA1-723D-BAEC-9CEE-D5171A9E5F9A}"/>
                </a:ext>
              </a:extLst>
            </p:cNvPr>
            <p:cNvSpPr/>
            <p:nvPr/>
          </p:nvSpPr>
          <p:spPr>
            <a:xfrm>
              <a:off x="2111644" y="5641816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85">
              <a:extLst>
                <a:ext uri="{FF2B5EF4-FFF2-40B4-BE49-F238E27FC236}">
                  <a16:creationId xmlns:a16="http://schemas.microsoft.com/office/drawing/2014/main" id="{CEA41F47-D726-2416-6EC8-6CA9134CF3D7}"/>
                </a:ext>
              </a:extLst>
            </p:cNvPr>
            <p:cNvSpPr/>
            <p:nvPr/>
          </p:nvSpPr>
          <p:spPr>
            <a:xfrm>
              <a:off x="2111644" y="5639912"/>
              <a:ext cx="133985" cy="0"/>
            </a:xfrm>
            <a:custGeom>
              <a:avLst/>
              <a:gdLst/>
              <a:ahLst/>
              <a:cxnLst/>
              <a:rect l="l" t="t" r="r" b="b"/>
              <a:pathLst>
                <a:path w="133984">
                  <a:moveTo>
                    <a:pt x="0" y="0"/>
                  </a:moveTo>
                  <a:lnTo>
                    <a:pt x="133988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86">
              <a:extLst>
                <a:ext uri="{FF2B5EF4-FFF2-40B4-BE49-F238E27FC236}">
                  <a16:creationId xmlns:a16="http://schemas.microsoft.com/office/drawing/2014/main" id="{43985F75-4739-7A02-947C-4425B7DBC861}"/>
                </a:ext>
              </a:extLst>
            </p:cNvPr>
            <p:cNvSpPr/>
            <p:nvPr/>
          </p:nvSpPr>
          <p:spPr>
            <a:xfrm>
              <a:off x="2111644" y="5636104"/>
              <a:ext cx="137795" cy="0"/>
            </a:xfrm>
            <a:custGeom>
              <a:avLst/>
              <a:gdLst/>
              <a:ahLst/>
              <a:cxnLst/>
              <a:rect l="l" t="t" r="r" b="b"/>
              <a:pathLst>
                <a:path w="137795">
                  <a:moveTo>
                    <a:pt x="0" y="0"/>
                  </a:moveTo>
                  <a:lnTo>
                    <a:pt x="137366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87">
              <a:extLst>
                <a:ext uri="{FF2B5EF4-FFF2-40B4-BE49-F238E27FC236}">
                  <a16:creationId xmlns:a16="http://schemas.microsoft.com/office/drawing/2014/main" id="{CE6FE79F-4E7D-E607-991F-1B85E1232EF8}"/>
                </a:ext>
              </a:extLst>
            </p:cNvPr>
            <p:cNvSpPr/>
            <p:nvPr/>
          </p:nvSpPr>
          <p:spPr>
            <a:xfrm>
              <a:off x="2245633" y="5641816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88">
              <a:extLst>
                <a:ext uri="{FF2B5EF4-FFF2-40B4-BE49-F238E27FC236}">
                  <a16:creationId xmlns:a16="http://schemas.microsoft.com/office/drawing/2014/main" id="{9404BF04-9CC2-DB76-86BF-D9E3D055A71E}"/>
                </a:ext>
              </a:extLst>
            </p:cNvPr>
            <p:cNvSpPr/>
            <p:nvPr/>
          </p:nvSpPr>
          <p:spPr>
            <a:xfrm>
              <a:off x="2245632" y="563800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89">
              <a:extLst>
                <a:ext uri="{FF2B5EF4-FFF2-40B4-BE49-F238E27FC236}">
                  <a16:creationId xmlns:a16="http://schemas.microsoft.com/office/drawing/2014/main" id="{98D910C5-1BB5-554A-58D8-E0BFC8D4492A}"/>
                </a:ext>
              </a:extLst>
            </p:cNvPr>
            <p:cNvSpPr/>
            <p:nvPr/>
          </p:nvSpPr>
          <p:spPr>
            <a:xfrm>
              <a:off x="2249009" y="5633653"/>
              <a:ext cx="3810" cy="8255"/>
            </a:xfrm>
            <a:custGeom>
              <a:avLst/>
              <a:gdLst/>
              <a:ahLst/>
              <a:cxnLst/>
              <a:rect l="l" t="t" r="r" b="b"/>
              <a:pathLst>
                <a:path w="3809" h="8254">
                  <a:moveTo>
                    <a:pt x="3377" y="0"/>
                  </a:moveTo>
                  <a:lnTo>
                    <a:pt x="0" y="0"/>
                  </a:lnTo>
                  <a:lnTo>
                    <a:pt x="0" y="7887"/>
                  </a:lnTo>
                  <a:lnTo>
                    <a:pt x="3377" y="7887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90">
              <a:extLst>
                <a:ext uri="{FF2B5EF4-FFF2-40B4-BE49-F238E27FC236}">
                  <a16:creationId xmlns:a16="http://schemas.microsoft.com/office/drawing/2014/main" id="{5F0FFA22-E43E-AD94-21F5-F49D20114111}"/>
                </a:ext>
              </a:extLst>
            </p:cNvPr>
            <p:cNvSpPr/>
            <p:nvPr/>
          </p:nvSpPr>
          <p:spPr>
            <a:xfrm>
              <a:off x="2009190" y="4632543"/>
              <a:ext cx="123189" cy="0"/>
            </a:xfrm>
            <a:custGeom>
              <a:avLst/>
              <a:gdLst/>
              <a:ahLst/>
              <a:cxnLst/>
              <a:rect l="l" t="t" r="r" b="b"/>
              <a:pathLst>
                <a:path w="123190">
                  <a:moveTo>
                    <a:pt x="0" y="0"/>
                  </a:moveTo>
                  <a:lnTo>
                    <a:pt x="122716" y="0"/>
                  </a:lnTo>
                </a:path>
              </a:pathLst>
            </a:custGeom>
            <a:ln w="20258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91">
              <a:extLst>
                <a:ext uri="{FF2B5EF4-FFF2-40B4-BE49-F238E27FC236}">
                  <a16:creationId xmlns:a16="http://schemas.microsoft.com/office/drawing/2014/main" id="{AFE10CEC-37C1-5A26-7250-697E3D5CA033}"/>
                </a:ext>
              </a:extLst>
            </p:cNvPr>
            <p:cNvSpPr/>
            <p:nvPr/>
          </p:nvSpPr>
          <p:spPr>
            <a:xfrm>
              <a:off x="2005812" y="4642804"/>
              <a:ext cx="130810" cy="0"/>
            </a:xfrm>
            <a:custGeom>
              <a:avLst/>
              <a:gdLst/>
              <a:ahLst/>
              <a:cxnLst/>
              <a:rect l="l" t="t" r="r" b="b"/>
              <a:pathLst>
                <a:path w="130809">
                  <a:moveTo>
                    <a:pt x="0" y="0"/>
                  </a:moveTo>
                  <a:lnTo>
                    <a:pt x="130596" y="0"/>
                  </a:lnTo>
                </a:path>
              </a:pathLst>
            </a:custGeom>
            <a:ln w="761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92">
              <a:extLst>
                <a:ext uri="{FF2B5EF4-FFF2-40B4-BE49-F238E27FC236}">
                  <a16:creationId xmlns:a16="http://schemas.microsoft.com/office/drawing/2014/main" id="{BE244DD1-7A2A-1049-437A-E2EC99C477F0}"/>
                </a:ext>
              </a:extLst>
            </p:cNvPr>
            <p:cNvSpPr/>
            <p:nvPr/>
          </p:nvSpPr>
          <p:spPr>
            <a:xfrm>
              <a:off x="2005813" y="4626302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93">
              <a:extLst>
                <a:ext uri="{FF2B5EF4-FFF2-40B4-BE49-F238E27FC236}">
                  <a16:creationId xmlns:a16="http://schemas.microsoft.com/office/drawing/2014/main" id="{20E9022D-BE52-B95A-66EC-54D4CFB07EC5}"/>
                </a:ext>
              </a:extLst>
            </p:cNvPr>
            <p:cNvSpPr/>
            <p:nvPr/>
          </p:nvSpPr>
          <p:spPr>
            <a:xfrm>
              <a:off x="2005813" y="4624398"/>
              <a:ext cx="123189" cy="0"/>
            </a:xfrm>
            <a:custGeom>
              <a:avLst/>
              <a:gdLst/>
              <a:ahLst/>
              <a:cxnLst/>
              <a:rect l="l" t="t" r="r" b="b"/>
              <a:pathLst>
                <a:path w="123190">
                  <a:moveTo>
                    <a:pt x="0" y="0"/>
                  </a:moveTo>
                  <a:lnTo>
                    <a:pt x="122716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94">
              <a:extLst>
                <a:ext uri="{FF2B5EF4-FFF2-40B4-BE49-F238E27FC236}">
                  <a16:creationId xmlns:a16="http://schemas.microsoft.com/office/drawing/2014/main" id="{7A35F8B5-143C-582A-6385-BFFD3FD78188}"/>
                </a:ext>
              </a:extLst>
            </p:cNvPr>
            <p:cNvSpPr/>
            <p:nvPr/>
          </p:nvSpPr>
          <p:spPr>
            <a:xfrm>
              <a:off x="2005812" y="4620589"/>
              <a:ext cx="126364" cy="0"/>
            </a:xfrm>
            <a:custGeom>
              <a:avLst/>
              <a:gdLst/>
              <a:ahLst/>
              <a:cxnLst/>
              <a:rect l="l" t="t" r="r" b="b"/>
              <a:pathLst>
                <a:path w="126365">
                  <a:moveTo>
                    <a:pt x="0" y="0"/>
                  </a:moveTo>
                  <a:lnTo>
                    <a:pt x="126094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95">
              <a:extLst>
                <a:ext uri="{FF2B5EF4-FFF2-40B4-BE49-F238E27FC236}">
                  <a16:creationId xmlns:a16="http://schemas.microsoft.com/office/drawing/2014/main" id="{18419E97-B2F7-5D1F-0DA1-DC944D937978}"/>
                </a:ext>
              </a:extLst>
            </p:cNvPr>
            <p:cNvSpPr/>
            <p:nvPr/>
          </p:nvSpPr>
          <p:spPr>
            <a:xfrm>
              <a:off x="2128529" y="4626302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96">
              <a:extLst>
                <a:ext uri="{FF2B5EF4-FFF2-40B4-BE49-F238E27FC236}">
                  <a16:creationId xmlns:a16="http://schemas.microsoft.com/office/drawing/2014/main" id="{705A0E52-85A1-AADB-E5B0-D3A595AD5C23}"/>
                </a:ext>
              </a:extLst>
            </p:cNvPr>
            <p:cNvSpPr/>
            <p:nvPr/>
          </p:nvSpPr>
          <p:spPr>
            <a:xfrm>
              <a:off x="2128528" y="462249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97">
              <a:extLst>
                <a:ext uri="{FF2B5EF4-FFF2-40B4-BE49-F238E27FC236}">
                  <a16:creationId xmlns:a16="http://schemas.microsoft.com/office/drawing/2014/main" id="{4EC92605-BED0-A4A9-E98F-E552DAEE1A50}"/>
                </a:ext>
              </a:extLst>
            </p:cNvPr>
            <p:cNvSpPr/>
            <p:nvPr/>
          </p:nvSpPr>
          <p:spPr>
            <a:xfrm>
              <a:off x="2131906" y="4619041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79" h="8255">
                  <a:moveTo>
                    <a:pt x="4502" y="0"/>
                  </a:moveTo>
                  <a:lnTo>
                    <a:pt x="0" y="0"/>
                  </a:lnTo>
                  <a:lnTo>
                    <a:pt x="0" y="7872"/>
                  </a:lnTo>
                  <a:lnTo>
                    <a:pt x="4502" y="7872"/>
                  </a:lnTo>
                  <a:lnTo>
                    <a:pt x="4502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98">
              <a:extLst>
                <a:ext uri="{FF2B5EF4-FFF2-40B4-BE49-F238E27FC236}">
                  <a16:creationId xmlns:a16="http://schemas.microsoft.com/office/drawing/2014/main" id="{1811DE0A-59D8-713F-E760-7B27131FA1E5}"/>
                </a:ext>
              </a:extLst>
            </p:cNvPr>
            <p:cNvSpPr/>
            <p:nvPr/>
          </p:nvSpPr>
          <p:spPr>
            <a:xfrm>
              <a:off x="2026074" y="4632552"/>
              <a:ext cx="0" cy="104775"/>
            </a:xfrm>
            <a:custGeom>
              <a:avLst/>
              <a:gdLst/>
              <a:ahLst/>
              <a:cxnLst/>
              <a:rect l="l" t="t" r="r" b="b"/>
              <a:pathLst>
                <a:path h="104775">
                  <a:moveTo>
                    <a:pt x="0" y="0"/>
                  </a:moveTo>
                  <a:lnTo>
                    <a:pt x="0" y="104605"/>
                  </a:lnTo>
                </a:path>
              </a:pathLst>
            </a:custGeom>
            <a:ln w="20262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99">
              <a:extLst>
                <a:ext uri="{FF2B5EF4-FFF2-40B4-BE49-F238E27FC236}">
                  <a16:creationId xmlns:a16="http://schemas.microsoft.com/office/drawing/2014/main" id="{7075C5D1-8B21-AB80-3282-1F748F773F4B}"/>
                </a:ext>
              </a:extLst>
            </p:cNvPr>
            <p:cNvSpPr/>
            <p:nvPr/>
          </p:nvSpPr>
          <p:spPr>
            <a:xfrm>
              <a:off x="2012567" y="4629177"/>
              <a:ext cx="27305" cy="111760"/>
            </a:xfrm>
            <a:custGeom>
              <a:avLst/>
              <a:gdLst/>
              <a:ahLst/>
              <a:cxnLst/>
              <a:rect l="l" t="t" r="r" b="b"/>
              <a:pathLst>
                <a:path w="27304" h="111760">
                  <a:moveTo>
                    <a:pt x="27016" y="0"/>
                  </a:moveTo>
                  <a:lnTo>
                    <a:pt x="0" y="0"/>
                  </a:lnTo>
                  <a:lnTo>
                    <a:pt x="0" y="111353"/>
                  </a:lnTo>
                  <a:lnTo>
                    <a:pt x="27016" y="111353"/>
                  </a:lnTo>
                  <a:lnTo>
                    <a:pt x="27016" y="103481"/>
                  </a:lnTo>
                  <a:lnTo>
                    <a:pt x="7879" y="103481"/>
                  </a:lnTo>
                  <a:lnTo>
                    <a:pt x="7879" y="6747"/>
                  </a:lnTo>
                  <a:lnTo>
                    <a:pt x="3377" y="6747"/>
                  </a:lnTo>
                  <a:lnTo>
                    <a:pt x="3377" y="3373"/>
                  </a:lnTo>
                  <a:lnTo>
                    <a:pt x="27016" y="3373"/>
                  </a:lnTo>
                  <a:lnTo>
                    <a:pt x="27016" y="0"/>
                  </a:lnTo>
                  <a:close/>
                </a:path>
                <a:path w="27304" h="111760">
                  <a:moveTo>
                    <a:pt x="27016" y="3373"/>
                  </a:moveTo>
                  <a:lnTo>
                    <a:pt x="7879" y="3373"/>
                  </a:lnTo>
                  <a:lnTo>
                    <a:pt x="7879" y="6747"/>
                  </a:lnTo>
                  <a:lnTo>
                    <a:pt x="20262" y="6747"/>
                  </a:lnTo>
                  <a:lnTo>
                    <a:pt x="20262" y="103481"/>
                  </a:lnTo>
                  <a:lnTo>
                    <a:pt x="27016" y="103481"/>
                  </a:lnTo>
                  <a:lnTo>
                    <a:pt x="27016" y="3373"/>
                  </a:lnTo>
                  <a:close/>
                </a:path>
                <a:path w="27304" h="111760">
                  <a:moveTo>
                    <a:pt x="7879" y="3373"/>
                  </a:moveTo>
                  <a:lnTo>
                    <a:pt x="3377" y="3373"/>
                  </a:lnTo>
                  <a:lnTo>
                    <a:pt x="3377" y="6747"/>
                  </a:lnTo>
                  <a:lnTo>
                    <a:pt x="7879" y="6747"/>
                  </a:lnTo>
                  <a:lnTo>
                    <a:pt x="7879" y="337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100">
              <a:extLst>
                <a:ext uri="{FF2B5EF4-FFF2-40B4-BE49-F238E27FC236}">
                  <a16:creationId xmlns:a16="http://schemas.microsoft.com/office/drawing/2014/main" id="{1107EE09-6F2F-621D-B7E1-43AD5FBC1685}"/>
                </a:ext>
              </a:extLst>
            </p:cNvPr>
            <p:cNvSpPr/>
            <p:nvPr/>
          </p:nvSpPr>
          <p:spPr>
            <a:xfrm>
              <a:off x="2069992" y="4556053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>
                  <a:moveTo>
                    <a:pt x="0" y="0"/>
                  </a:moveTo>
                  <a:lnTo>
                    <a:pt x="190274" y="0"/>
                  </a:lnTo>
                </a:path>
              </a:pathLst>
            </a:custGeom>
            <a:ln w="20258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101">
              <a:extLst>
                <a:ext uri="{FF2B5EF4-FFF2-40B4-BE49-F238E27FC236}">
                  <a16:creationId xmlns:a16="http://schemas.microsoft.com/office/drawing/2014/main" id="{959757F8-6B19-9847-C886-09E63A43FAAB}"/>
                </a:ext>
              </a:extLst>
            </p:cNvPr>
            <p:cNvSpPr/>
            <p:nvPr/>
          </p:nvSpPr>
          <p:spPr>
            <a:xfrm>
              <a:off x="2066616" y="4565371"/>
              <a:ext cx="197485" cy="0"/>
            </a:xfrm>
            <a:custGeom>
              <a:avLst/>
              <a:gdLst/>
              <a:ahLst/>
              <a:cxnLst/>
              <a:rect l="l" t="t" r="r" b="b"/>
              <a:pathLst>
                <a:path w="197484">
                  <a:moveTo>
                    <a:pt x="0" y="0"/>
                  </a:moveTo>
                  <a:lnTo>
                    <a:pt x="197028" y="0"/>
                  </a:lnTo>
                </a:path>
              </a:pathLst>
            </a:custGeom>
            <a:ln w="761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5" name="object 102">
              <a:extLst>
                <a:ext uri="{FF2B5EF4-FFF2-40B4-BE49-F238E27FC236}">
                  <a16:creationId xmlns:a16="http://schemas.microsoft.com/office/drawing/2014/main" id="{C3B76407-D5BB-59DD-EC64-C3E2566E4FC2}"/>
                </a:ext>
              </a:extLst>
            </p:cNvPr>
            <p:cNvSpPr/>
            <p:nvPr/>
          </p:nvSpPr>
          <p:spPr>
            <a:xfrm>
              <a:off x="2066616" y="4548869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6" name="object 103">
              <a:extLst>
                <a:ext uri="{FF2B5EF4-FFF2-40B4-BE49-F238E27FC236}">
                  <a16:creationId xmlns:a16="http://schemas.microsoft.com/office/drawing/2014/main" id="{0968E44C-A99A-85F2-D116-CCD2511450AE}"/>
                </a:ext>
              </a:extLst>
            </p:cNvPr>
            <p:cNvSpPr/>
            <p:nvPr/>
          </p:nvSpPr>
          <p:spPr>
            <a:xfrm>
              <a:off x="2066615" y="4547599"/>
              <a:ext cx="189230" cy="0"/>
            </a:xfrm>
            <a:custGeom>
              <a:avLst/>
              <a:gdLst/>
              <a:ahLst/>
              <a:cxnLst/>
              <a:rect l="l" t="t" r="r" b="b"/>
              <a:pathLst>
                <a:path w="189229">
                  <a:moveTo>
                    <a:pt x="0" y="0"/>
                  </a:moveTo>
                  <a:lnTo>
                    <a:pt x="189148" y="0"/>
                  </a:lnTo>
                </a:path>
              </a:pathLst>
            </a:custGeom>
            <a:ln w="3175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104">
              <a:extLst>
                <a:ext uri="{FF2B5EF4-FFF2-40B4-BE49-F238E27FC236}">
                  <a16:creationId xmlns:a16="http://schemas.microsoft.com/office/drawing/2014/main" id="{4CFCAD78-18C7-CB44-9577-2443740DEC0B}"/>
                </a:ext>
              </a:extLst>
            </p:cNvPr>
            <p:cNvSpPr/>
            <p:nvPr/>
          </p:nvSpPr>
          <p:spPr>
            <a:xfrm>
              <a:off x="2066616" y="4544426"/>
              <a:ext cx="193675" cy="0"/>
            </a:xfrm>
            <a:custGeom>
              <a:avLst/>
              <a:gdLst/>
              <a:ahLst/>
              <a:cxnLst/>
              <a:rect l="l" t="t" r="r" b="b"/>
              <a:pathLst>
                <a:path w="193675">
                  <a:moveTo>
                    <a:pt x="0" y="0"/>
                  </a:moveTo>
                  <a:lnTo>
                    <a:pt x="193651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105">
              <a:extLst>
                <a:ext uri="{FF2B5EF4-FFF2-40B4-BE49-F238E27FC236}">
                  <a16:creationId xmlns:a16="http://schemas.microsoft.com/office/drawing/2014/main" id="{FBD4D294-C735-6ED0-B0E1-2257A5A0608E}"/>
                </a:ext>
              </a:extLst>
            </p:cNvPr>
            <p:cNvSpPr/>
            <p:nvPr/>
          </p:nvSpPr>
          <p:spPr>
            <a:xfrm>
              <a:off x="2255764" y="4548869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9" name="object 106">
              <a:extLst>
                <a:ext uri="{FF2B5EF4-FFF2-40B4-BE49-F238E27FC236}">
                  <a16:creationId xmlns:a16="http://schemas.microsoft.com/office/drawing/2014/main" id="{27749F98-CC79-558C-BBD5-D11F7FB4B30A}"/>
                </a:ext>
              </a:extLst>
            </p:cNvPr>
            <p:cNvSpPr/>
            <p:nvPr/>
          </p:nvSpPr>
          <p:spPr>
            <a:xfrm>
              <a:off x="2255763" y="4546330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39">
                  <a:moveTo>
                    <a:pt x="0" y="2538"/>
                  </a:moveTo>
                  <a:lnTo>
                    <a:pt x="4502" y="2538"/>
                  </a:lnTo>
                  <a:lnTo>
                    <a:pt x="4502" y="0"/>
                  </a:lnTo>
                  <a:lnTo>
                    <a:pt x="0" y="0"/>
                  </a:lnTo>
                  <a:lnTo>
                    <a:pt x="0" y="253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107">
              <a:extLst>
                <a:ext uri="{FF2B5EF4-FFF2-40B4-BE49-F238E27FC236}">
                  <a16:creationId xmlns:a16="http://schemas.microsoft.com/office/drawing/2014/main" id="{AAD07C3A-5E08-0614-08A1-9CEC47236117}"/>
                </a:ext>
              </a:extLst>
            </p:cNvPr>
            <p:cNvSpPr/>
            <p:nvPr/>
          </p:nvSpPr>
          <p:spPr>
            <a:xfrm>
              <a:off x="2260266" y="454262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09" h="6985">
                  <a:moveTo>
                    <a:pt x="3377" y="0"/>
                  </a:moveTo>
                  <a:lnTo>
                    <a:pt x="0" y="0"/>
                  </a:lnTo>
                  <a:lnTo>
                    <a:pt x="0" y="6747"/>
                  </a:lnTo>
                  <a:lnTo>
                    <a:pt x="3377" y="6747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108">
              <a:extLst>
                <a:ext uri="{FF2B5EF4-FFF2-40B4-BE49-F238E27FC236}">
                  <a16:creationId xmlns:a16="http://schemas.microsoft.com/office/drawing/2014/main" id="{6E5508EF-6B51-4B36-AF7A-1B5C85300A2C}"/>
                </a:ext>
              </a:extLst>
            </p:cNvPr>
            <p:cNvSpPr/>
            <p:nvPr/>
          </p:nvSpPr>
          <p:spPr>
            <a:xfrm>
              <a:off x="2059846" y="4539177"/>
              <a:ext cx="20320" cy="66675"/>
            </a:xfrm>
            <a:custGeom>
              <a:avLst/>
              <a:gdLst/>
              <a:ahLst/>
              <a:cxnLst/>
              <a:rect l="l" t="t" r="r" b="b"/>
              <a:pathLst>
                <a:path w="20320" h="66675">
                  <a:moveTo>
                    <a:pt x="0" y="0"/>
                  </a:moveTo>
                  <a:lnTo>
                    <a:pt x="20277" y="0"/>
                  </a:lnTo>
                  <a:lnTo>
                    <a:pt x="20277" y="66368"/>
                  </a:lnTo>
                  <a:lnTo>
                    <a:pt x="0" y="66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109">
              <a:extLst>
                <a:ext uri="{FF2B5EF4-FFF2-40B4-BE49-F238E27FC236}">
                  <a16:creationId xmlns:a16="http://schemas.microsoft.com/office/drawing/2014/main" id="{09506AA7-F6DB-6D67-CC82-A44EFD97553A}"/>
                </a:ext>
              </a:extLst>
            </p:cNvPr>
            <p:cNvSpPr/>
            <p:nvPr/>
          </p:nvSpPr>
          <p:spPr>
            <a:xfrm>
              <a:off x="2056469" y="4535877"/>
              <a:ext cx="27305" cy="73660"/>
            </a:xfrm>
            <a:custGeom>
              <a:avLst/>
              <a:gdLst/>
              <a:ahLst/>
              <a:cxnLst/>
              <a:rect l="l" t="t" r="r" b="b"/>
              <a:pathLst>
                <a:path w="27304" h="73660">
                  <a:moveTo>
                    <a:pt x="27031" y="0"/>
                  </a:moveTo>
                  <a:lnTo>
                    <a:pt x="0" y="0"/>
                  </a:lnTo>
                  <a:lnTo>
                    <a:pt x="0" y="73041"/>
                  </a:lnTo>
                  <a:lnTo>
                    <a:pt x="27031" y="73041"/>
                  </a:lnTo>
                  <a:lnTo>
                    <a:pt x="27031" y="65168"/>
                  </a:lnTo>
                  <a:lnTo>
                    <a:pt x="7894" y="65168"/>
                  </a:lnTo>
                  <a:lnTo>
                    <a:pt x="7894" y="7797"/>
                  </a:lnTo>
                  <a:lnTo>
                    <a:pt x="3377" y="7797"/>
                  </a:lnTo>
                  <a:lnTo>
                    <a:pt x="3377" y="3298"/>
                  </a:lnTo>
                  <a:lnTo>
                    <a:pt x="27031" y="3298"/>
                  </a:lnTo>
                  <a:lnTo>
                    <a:pt x="27031" y="0"/>
                  </a:lnTo>
                  <a:close/>
                </a:path>
                <a:path w="27304" h="73660">
                  <a:moveTo>
                    <a:pt x="27031" y="3298"/>
                  </a:moveTo>
                  <a:lnTo>
                    <a:pt x="7894" y="3298"/>
                  </a:lnTo>
                  <a:lnTo>
                    <a:pt x="7894" y="7797"/>
                  </a:lnTo>
                  <a:lnTo>
                    <a:pt x="20277" y="7797"/>
                  </a:lnTo>
                  <a:lnTo>
                    <a:pt x="20277" y="65168"/>
                  </a:lnTo>
                  <a:lnTo>
                    <a:pt x="27031" y="65168"/>
                  </a:lnTo>
                  <a:lnTo>
                    <a:pt x="27031" y="3298"/>
                  </a:lnTo>
                  <a:close/>
                </a:path>
                <a:path w="27304" h="73660">
                  <a:moveTo>
                    <a:pt x="7894" y="3298"/>
                  </a:moveTo>
                  <a:lnTo>
                    <a:pt x="3377" y="3298"/>
                  </a:lnTo>
                  <a:lnTo>
                    <a:pt x="3377" y="7797"/>
                  </a:lnTo>
                  <a:lnTo>
                    <a:pt x="7894" y="7797"/>
                  </a:lnTo>
                  <a:lnTo>
                    <a:pt x="7894" y="329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110">
              <a:extLst>
                <a:ext uri="{FF2B5EF4-FFF2-40B4-BE49-F238E27FC236}">
                  <a16:creationId xmlns:a16="http://schemas.microsoft.com/office/drawing/2014/main" id="{A67FF2C1-8CA6-96A3-440B-4172BA5E3850}"/>
                </a:ext>
              </a:extLst>
            </p:cNvPr>
            <p:cNvSpPr/>
            <p:nvPr/>
          </p:nvSpPr>
          <p:spPr>
            <a:xfrm>
              <a:off x="1388821" y="4881701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082" y="0"/>
                  </a:lnTo>
                </a:path>
              </a:pathLst>
            </a:custGeom>
            <a:ln w="19118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111">
              <a:extLst>
                <a:ext uri="{FF2B5EF4-FFF2-40B4-BE49-F238E27FC236}">
                  <a16:creationId xmlns:a16="http://schemas.microsoft.com/office/drawing/2014/main" id="{26408F2A-DE87-1627-BEB6-C7513C579D07}"/>
                </a:ext>
              </a:extLst>
            </p:cNvPr>
            <p:cNvSpPr/>
            <p:nvPr/>
          </p:nvSpPr>
          <p:spPr>
            <a:xfrm>
              <a:off x="1385444" y="489160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761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112">
              <a:extLst>
                <a:ext uri="{FF2B5EF4-FFF2-40B4-BE49-F238E27FC236}">
                  <a16:creationId xmlns:a16="http://schemas.microsoft.com/office/drawing/2014/main" id="{4C4C20CE-7C9E-FA7B-398B-CFC797BE50D7}"/>
                </a:ext>
              </a:extLst>
            </p:cNvPr>
            <p:cNvSpPr/>
            <p:nvPr/>
          </p:nvSpPr>
          <p:spPr>
            <a:xfrm>
              <a:off x="1385444" y="4875103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113">
              <a:extLst>
                <a:ext uri="{FF2B5EF4-FFF2-40B4-BE49-F238E27FC236}">
                  <a16:creationId xmlns:a16="http://schemas.microsoft.com/office/drawing/2014/main" id="{F28AF244-B8FE-FBD7-AA72-79811CAC716B}"/>
                </a:ext>
              </a:extLst>
            </p:cNvPr>
            <p:cNvSpPr/>
            <p:nvPr/>
          </p:nvSpPr>
          <p:spPr>
            <a:xfrm>
              <a:off x="1385443" y="4872564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09" h="2539">
                  <a:moveTo>
                    <a:pt x="0" y="2538"/>
                  </a:moveTo>
                  <a:lnTo>
                    <a:pt x="3377" y="253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253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114">
              <a:extLst>
                <a:ext uri="{FF2B5EF4-FFF2-40B4-BE49-F238E27FC236}">
                  <a16:creationId xmlns:a16="http://schemas.microsoft.com/office/drawing/2014/main" id="{22F2D9F7-BDE9-5136-C354-A90A4266C929}"/>
                </a:ext>
              </a:extLst>
            </p:cNvPr>
            <p:cNvSpPr/>
            <p:nvPr/>
          </p:nvSpPr>
          <p:spPr>
            <a:xfrm>
              <a:off x="1385444" y="487002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507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115">
              <a:extLst>
                <a:ext uri="{FF2B5EF4-FFF2-40B4-BE49-F238E27FC236}">
                  <a16:creationId xmlns:a16="http://schemas.microsoft.com/office/drawing/2014/main" id="{54B5BB62-9332-2EAD-DEDC-20B1984F14D7}"/>
                </a:ext>
              </a:extLst>
            </p:cNvPr>
            <p:cNvSpPr/>
            <p:nvPr/>
          </p:nvSpPr>
          <p:spPr>
            <a:xfrm>
              <a:off x="1493527" y="4875103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116">
              <a:extLst>
                <a:ext uri="{FF2B5EF4-FFF2-40B4-BE49-F238E27FC236}">
                  <a16:creationId xmlns:a16="http://schemas.microsoft.com/office/drawing/2014/main" id="{B52099DC-E1F0-05F4-D928-0F6B612309CA}"/>
                </a:ext>
              </a:extLst>
            </p:cNvPr>
            <p:cNvSpPr/>
            <p:nvPr/>
          </p:nvSpPr>
          <p:spPr>
            <a:xfrm>
              <a:off x="1392197" y="4873834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0" y="0"/>
                  </a:moveTo>
                  <a:lnTo>
                    <a:pt x="109208" y="0"/>
                  </a:lnTo>
                </a:path>
              </a:pathLst>
            </a:custGeom>
            <a:ln w="3175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117">
              <a:extLst>
                <a:ext uri="{FF2B5EF4-FFF2-40B4-BE49-F238E27FC236}">
                  <a16:creationId xmlns:a16="http://schemas.microsoft.com/office/drawing/2014/main" id="{225784E2-7C42-57F6-00A8-8241F0A51491}"/>
                </a:ext>
              </a:extLst>
            </p:cNvPr>
            <p:cNvSpPr/>
            <p:nvPr/>
          </p:nvSpPr>
          <p:spPr>
            <a:xfrm>
              <a:off x="1388820" y="487214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3377" y="0"/>
                  </a:moveTo>
                  <a:lnTo>
                    <a:pt x="0" y="0"/>
                  </a:lnTo>
                  <a:lnTo>
                    <a:pt x="0" y="3373"/>
                  </a:lnTo>
                  <a:lnTo>
                    <a:pt x="3377" y="3373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118">
              <a:extLst>
                <a:ext uri="{FF2B5EF4-FFF2-40B4-BE49-F238E27FC236}">
                  <a16:creationId xmlns:a16="http://schemas.microsoft.com/office/drawing/2014/main" id="{D02FCF6E-0C77-7F86-FA6F-287981FC57F5}"/>
                </a:ext>
              </a:extLst>
            </p:cNvPr>
            <p:cNvSpPr/>
            <p:nvPr/>
          </p:nvSpPr>
          <p:spPr>
            <a:xfrm>
              <a:off x="1388821" y="5044803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082" y="0"/>
                  </a:lnTo>
                </a:path>
              </a:pathLst>
            </a:custGeom>
            <a:ln w="19118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119">
              <a:extLst>
                <a:ext uri="{FF2B5EF4-FFF2-40B4-BE49-F238E27FC236}">
                  <a16:creationId xmlns:a16="http://schemas.microsoft.com/office/drawing/2014/main" id="{B78356EB-BEAD-15F0-C9AC-926F9239B803}"/>
                </a:ext>
              </a:extLst>
            </p:cNvPr>
            <p:cNvSpPr/>
            <p:nvPr/>
          </p:nvSpPr>
          <p:spPr>
            <a:xfrm>
              <a:off x="1385444" y="5055357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761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120">
              <a:extLst>
                <a:ext uri="{FF2B5EF4-FFF2-40B4-BE49-F238E27FC236}">
                  <a16:creationId xmlns:a16="http://schemas.microsoft.com/office/drawing/2014/main" id="{F6325B91-FB9A-35E1-EC10-47511B6D0D46}"/>
                </a:ext>
              </a:extLst>
            </p:cNvPr>
            <p:cNvSpPr/>
            <p:nvPr/>
          </p:nvSpPr>
          <p:spPr>
            <a:xfrm>
              <a:off x="1385444" y="5038854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21">
              <a:extLst>
                <a:ext uri="{FF2B5EF4-FFF2-40B4-BE49-F238E27FC236}">
                  <a16:creationId xmlns:a16="http://schemas.microsoft.com/office/drawing/2014/main" id="{A758FCD5-70B8-B498-B4DA-6744727AB3FA}"/>
                </a:ext>
              </a:extLst>
            </p:cNvPr>
            <p:cNvSpPr/>
            <p:nvPr/>
          </p:nvSpPr>
          <p:spPr>
            <a:xfrm>
              <a:off x="1385443" y="503504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122">
              <a:extLst>
                <a:ext uri="{FF2B5EF4-FFF2-40B4-BE49-F238E27FC236}">
                  <a16:creationId xmlns:a16="http://schemas.microsoft.com/office/drawing/2014/main" id="{A02E56C1-16EB-1A12-FB82-B2F6504CCDC0}"/>
                </a:ext>
              </a:extLst>
            </p:cNvPr>
            <p:cNvSpPr/>
            <p:nvPr/>
          </p:nvSpPr>
          <p:spPr>
            <a:xfrm>
              <a:off x="1385444" y="503314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123">
              <a:extLst>
                <a:ext uri="{FF2B5EF4-FFF2-40B4-BE49-F238E27FC236}">
                  <a16:creationId xmlns:a16="http://schemas.microsoft.com/office/drawing/2014/main" id="{2909B35E-B135-9E71-6ED2-E45A7382D673}"/>
                </a:ext>
              </a:extLst>
            </p:cNvPr>
            <p:cNvSpPr/>
            <p:nvPr/>
          </p:nvSpPr>
          <p:spPr>
            <a:xfrm>
              <a:off x="1493527" y="5038854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7" name="object 124">
              <a:extLst>
                <a:ext uri="{FF2B5EF4-FFF2-40B4-BE49-F238E27FC236}">
                  <a16:creationId xmlns:a16="http://schemas.microsoft.com/office/drawing/2014/main" id="{7FA7437C-0E2B-29E4-1072-07A67101DCDE}"/>
                </a:ext>
              </a:extLst>
            </p:cNvPr>
            <p:cNvSpPr/>
            <p:nvPr/>
          </p:nvSpPr>
          <p:spPr>
            <a:xfrm>
              <a:off x="1392197" y="5036951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0" y="0"/>
                  </a:moveTo>
                  <a:lnTo>
                    <a:pt x="109208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8" name="object 125">
              <a:extLst>
                <a:ext uri="{FF2B5EF4-FFF2-40B4-BE49-F238E27FC236}">
                  <a16:creationId xmlns:a16="http://schemas.microsoft.com/office/drawing/2014/main" id="{122F3EF3-2EA0-E854-E106-FF10C7BF9382}"/>
                </a:ext>
              </a:extLst>
            </p:cNvPr>
            <p:cNvSpPr/>
            <p:nvPr/>
          </p:nvSpPr>
          <p:spPr>
            <a:xfrm>
              <a:off x="1388820" y="503524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3377" y="0"/>
                  </a:moveTo>
                  <a:lnTo>
                    <a:pt x="0" y="0"/>
                  </a:lnTo>
                  <a:lnTo>
                    <a:pt x="0" y="3373"/>
                  </a:lnTo>
                  <a:lnTo>
                    <a:pt x="3377" y="3373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26">
              <a:extLst>
                <a:ext uri="{FF2B5EF4-FFF2-40B4-BE49-F238E27FC236}">
                  <a16:creationId xmlns:a16="http://schemas.microsoft.com/office/drawing/2014/main" id="{EE1CD041-EE0D-77DB-49C4-EE252ABAE159}"/>
                </a:ext>
              </a:extLst>
            </p:cNvPr>
            <p:cNvSpPr/>
            <p:nvPr/>
          </p:nvSpPr>
          <p:spPr>
            <a:xfrm>
              <a:off x="1388821" y="5207342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082" y="0"/>
                  </a:lnTo>
                </a:path>
              </a:pathLst>
            </a:custGeom>
            <a:ln w="20243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127">
              <a:extLst>
                <a:ext uri="{FF2B5EF4-FFF2-40B4-BE49-F238E27FC236}">
                  <a16:creationId xmlns:a16="http://schemas.microsoft.com/office/drawing/2014/main" id="{C8989CFE-B989-E1E5-19AD-A7E32472918F}"/>
                </a:ext>
              </a:extLst>
            </p:cNvPr>
            <p:cNvSpPr/>
            <p:nvPr/>
          </p:nvSpPr>
          <p:spPr>
            <a:xfrm>
              <a:off x="1385444" y="5217204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634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128">
              <a:extLst>
                <a:ext uri="{FF2B5EF4-FFF2-40B4-BE49-F238E27FC236}">
                  <a16:creationId xmlns:a16="http://schemas.microsoft.com/office/drawing/2014/main" id="{11CFD3AD-4F94-82E3-1908-64F4D219752E}"/>
                </a:ext>
              </a:extLst>
            </p:cNvPr>
            <p:cNvSpPr/>
            <p:nvPr/>
          </p:nvSpPr>
          <p:spPr>
            <a:xfrm>
              <a:off x="1385444" y="5201337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129">
              <a:extLst>
                <a:ext uri="{FF2B5EF4-FFF2-40B4-BE49-F238E27FC236}">
                  <a16:creationId xmlns:a16="http://schemas.microsoft.com/office/drawing/2014/main" id="{8AE3A253-FB50-CF7D-F8D6-1EEA98BA07FE}"/>
                </a:ext>
              </a:extLst>
            </p:cNvPr>
            <p:cNvSpPr/>
            <p:nvPr/>
          </p:nvSpPr>
          <p:spPr>
            <a:xfrm>
              <a:off x="1385443" y="519752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130">
              <a:extLst>
                <a:ext uri="{FF2B5EF4-FFF2-40B4-BE49-F238E27FC236}">
                  <a16:creationId xmlns:a16="http://schemas.microsoft.com/office/drawing/2014/main" id="{2AF604A9-59AE-C02A-43B0-9BF81D7B7E91}"/>
                </a:ext>
              </a:extLst>
            </p:cNvPr>
            <p:cNvSpPr/>
            <p:nvPr/>
          </p:nvSpPr>
          <p:spPr>
            <a:xfrm>
              <a:off x="1385444" y="5195625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131">
              <a:extLst>
                <a:ext uri="{FF2B5EF4-FFF2-40B4-BE49-F238E27FC236}">
                  <a16:creationId xmlns:a16="http://schemas.microsoft.com/office/drawing/2014/main" id="{DB57A920-08B5-5675-0F74-08AB81AA7FFD}"/>
                </a:ext>
              </a:extLst>
            </p:cNvPr>
            <p:cNvSpPr/>
            <p:nvPr/>
          </p:nvSpPr>
          <p:spPr>
            <a:xfrm>
              <a:off x="1493527" y="5201337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5" name="object 132">
              <a:extLst>
                <a:ext uri="{FF2B5EF4-FFF2-40B4-BE49-F238E27FC236}">
                  <a16:creationId xmlns:a16="http://schemas.microsoft.com/office/drawing/2014/main" id="{67650141-14D1-9B35-659D-1BAE6A82435F}"/>
                </a:ext>
              </a:extLst>
            </p:cNvPr>
            <p:cNvSpPr/>
            <p:nvPr/>
          </p:nvSpPr>
          <p:spPr>
            <a:xfrm>
              <a:off x="1392197" y="5199433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0" y="0"/>
                  </a:moveTo>
                  <a:lnTo>
                    <a:pt x="109208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6" name="object 133">
              <a:extLst>
                <a:ext uri="{FF2B5EF4-FFF2-40B4-BE49-F238E27FC236}">
                  <a16:creationId xmlns:a16="http://schemas.microsoft.com/office/drawing/2014/main" id="{AD1CB59B-9C7F-170F-95E2-17D677C92DC7}"/>
                </a:ext>
              </a:extLst>
            </p:cNvPr>
            <p:cNvSpPr/>
            <p:nvPr/>
          </p:nvSpPr>
          <p:spPr>
            <a:xfrm>
              <a:off x="1388820" y="5197220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377" y="0"/>
                  </a:moveTo>
                  <a:lnTo>
                    <a:pt x="0" y="0"/>
                  </a:lnTo>
                  <a:lnTo>
                    <a:pt x="0" y="4498"/>
                  </a:lnTo>
                  <a:lnTo>
                    <a:pt x="3377" y="4498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134">
              <a:extLst>
                <a:ext uri="{FF2B5EF4-FFF2-40B4-BE49-F238E27FC236}">
                  <a16:creationId xmlns:a16="http://schemas.microsoft.com/office/drawing/2014/main" id="{36F4B6F9-7CD3-2BCC-13E0-46A35100FEB6}"/>
                </a:ext>
              </a:extLst>
            </p:cNvPr>
            <p:cNvSpPr/>
            <p:nvPr/>
          </p:nvSpPr>
          <p:spPr>
            <a:xfrm>
              <a:off x="1388821" y="5370443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082" y="0"/>
                  </a:lnTo>
                </a:path>
              </a:pathLst>
            </a:custGeom>
            <a:ln w="20243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135">
              <a:extLst>
                <a:ext uri="{FF2B5EF4-FFF2-40B4-BE49-F238E27FC236}">
                  <a16:creationId xmlns:a16="http://schemas.microsoft.com/office/drawing/2014/main" id="{CFD336DA-7149-20DA-D0A0-DF75DDE3A439}"/>
                </a:ext>
              </a:extLst>
            </p:cNvPr>
            <p:cNvSpPr/>
            <p:nvPr/>
          </p:nvSpPr>
          <p:spPr>
            <a:xfrm>
              <a:off x="1385444" y="5380956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634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9" name="object 136">
              <a:extLst>
                <a:ext uri="{FF2B5EF4-FFF2-40B4-BE49-F238E27FC236}">
                  <a16:creationId xmlns:a16="http://schemas.microsoft.com/office/drawing/2014/main" id="{424E2C8F-06B8-47BA-E5BC-A7950E167422}"/>
                </a:ext>
              </a:extLst>
            </p:cNvPr>
            <p:cNvSpPr/>
            <p:nvPr/>
          </p:nvSpPr>
          <p:spPr>
            <a:xfrm>
              <a:off x="1385444" y="5365089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137">
              <a:extLst>
                <a:ext uri="{FF2B5EF4-FFF2-40B4-BE49-F238E27FC236}">
                  <a16:creationId xmlns:a16="http://schemas.microsoft.com/office/drawing/2014/main" id="{D188D19C-4E85-121E-CF60-726E955BCBA1}"/>
                </a:ext>
              </a:extLst>
            </p:cNvPr>
            <p:cNvSpPr/>
            <p:nvPr/>
          </p:nvSpPr>
          <p:spPr>
            <a:xfrm>
              <a:off x="1385443" y="5360011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0" y="5077"/>
                  </a:moveTo>
                  <a:lnTo>
                    <a:pt x="3377" y="5077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5077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38">
              <a:extLst>
                <a:ext uri="{FF2B5EF4-FFF2-40B4-BE49-F238E27FC236}">
                  <a16:creationId xmlns:a16="http://schemas.microsoft.com/office/drawing/2014/main" id="{1462E94F-300D-5A8B-8F11-FBD6DEA46D3A}"/>
                </a:ext>
              </a:extLst>
            </p:cNvPr>
            <p:cNvSpPr/>
            <p:nvPr/>
          </p:nvSpPr>
          <p:spPr>
            <a:xfrm>
              <a:off x="1385444" y="535874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3175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139">
              <a:extLst>
                <a:ext uri="{FF2B5EF4-FFF2-40B4-BE49-F238E27FC236}">
                  <a16:creationId xmlns:a16="http://schemas.microsoft.com/office/drawing/2014/main" id="{F5DE1ED9-2FE0-A531-181B-85E312D80940}"/>
                </a:ext>
              </a:extLst>
            </p:cNvPr>
            <p:cNvSpPr/>
            <p:nvPr/>
          </p:nvSpPr>
          <p:spPr>
            <a:xfrm>
              <a:off x="1493527" y="5365089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140">
              <a:extLst>
                <a:ext uri="{FF2B5EF4-FFF2-40B4-BE49-F238E27FC236}">
                  <a16:creationId xmlns:a16="http://schemas.microsoft.com/office/drawing/2014/main" id="{0627CA0D-6006-E56F-8B1D-31C6739D63A6}"/>
                </a:ext>
              </a:extLst>
            </p:cNvPr>
            <p:cNvSpPr/>
            <p:nvPr/>
          </p:nvSpPr>
          <p:spPr>
            <a:xfrm>
              <a:off x="1392197" y="5362550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0" y="0"/>
                  </a:moveTo>
                  <a:lnTo>
                    <a:pt x="109208" y="0"/>
                  </a:lnTo>
                </a:path>
              </a:pathLst>
            </a:custGeom>
            <a:ln w="5077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141">
              <a:extLst>
                <a:ext uri="{FF2B5EF4-FFF2-40B4-BE49-F238E27FC236}">
                  <a16:creationId xmlns:a16="http://schemas.microsoft.com/office/drawing/2014/main" id="{F62CF572-5C2A-CE93-7FBD-162F78216169}"/>
                </a:ext>
              </a:extLst>
            </p:cNvPr>
            <p:cNvSpPr/>
            <p:nvPr/>
          </p:nvSpPr>
          <p:spPr>
            <a:xfrm>
              <a:off x="1388820" y="536032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377" y="0"/>
                  </a:moveTo>
                  <a:lnTo>
                    <a:pt x="0" y="0"/>
                  </a:lnTo>
                  <a:lnTo>
                    <a:pt x="0" y="4498"/>
                  </a:lnTo>
                  <a:lnTo>
                    <a:pt x="3377" y="4498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5" name="object 142">
              <a:extLst>
                <a:ext uri="{FF2B5EF4-FFF2-40B4-BE49-F238E27FC236}">
                  <a16:creationId xmlns:a16="http://schemas.microsoft.com/office/drawing/2014/main" id="{6B1968D9-DBFB-1BDE-40E0-5A226540AF0A}"/>
                </a:ext>
              </a:extLst>
            </p:cNvPr>
            <p:cNvSpPr/>
            <p:nvPr/>
          </p:nvSpPr>
          <p:spPr>
            <a:xfrm>
              <a:off x="1388821" y="5533545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4">
                  <a:moveTo>
                    <a:pt x="0" y="0"/>
                  </a:moveTo>
                  <a:lnTo>
                    <a:pt x="108082" y="0"/>
                  </a:lnTo>
                </a:path>
              </a:pathLst>
            </a:custGeom>
            <a:ln w="20243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6" name="object 143">
              <a:extLst>
                <a:ext uri="{FF2B5EF4-FFF2-40B4-BE49-F238E27FC236}">
                  <a16:creationId xmlns:a16="http://schemas.microsoft.com/office/drawing/2014/main" id="{7482DFCE-1520-79D4-A5ED-36B86E0FA8E8}"/>
                </a:ext>
              </a:extLst>
            </p:cNvPr>
            <p:cNvSpPr/>
            <p:nvPr/>
          </p:nvSpPr>
          <p:spPr>
            <a:xfrm>
              <a:off x="1385444" y="554343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6346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44">
              <a:extLst>
                <a:ext uri="{FF2B5EF4-FFF2-40B4-BE49-F238E27FC236}">
                  <a16:creationId xmlns:a16="http://schemas.microsoft.com/office/drawing/2014/main" id="{BE03677F-E2F3-9EFF-A2A7-F718FD53A71B}"/>
                </a:ext>
              </a:extLst>
            </p:cNvPr>
            <p:cNvSpPr/>
            <p:nvPr/>
          </p:nvSpPr>
          <p:spPr>
            <a:xfrm>
              <a:off x="1385444" y="5527571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4" h="12700">
                  <a:moveTo>
                    <a:pt x="0" y="12693"/>
                  </a:moveTo>
                  <a:lnTo>
                    <a:pt x="6754" y="12693"/>
                  </a:lnTo>
                  <a:lnTo>
                    <a:pt x="6754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45">
              <a:extLst>
                <a:ext uri="{FF2B5EF4-FFF2-40B4-BE49-F238E27FC236}">
                  <a16:creationId xmlns:a16="http://schemas.microsoft.com/office/drawing/2014/main" id="{4E90D754-9992-B41F-41AE-137BC8798CD3}"/>
                </a:ext>
              </a:extLst>
            </p:cNvPr>
            <p:cNvSpPr/>
            <p:nvPr/>
          </p:nvSpPr>
          <p:spPr>
            <a:xfrm>
              <a:off x="1385443" y="552376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808"/>
                  </a:moveTo>
                  <a:lnTo>
                    <a:pt x="3377" y="3808"/>
                  </a:lnTo>
                  <a:lnTo>
                    <a:pt x="3377" y="0"/>
                  </a:lnTo>
                  <a:lnTo>
                    <a:pt x="0" y="0"/>
                  </a:lnTo>
                  <a:lnTo>
                    <a:pt x="0" y="380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46">
              <a:extLst>
                <a:ext uri="{FF2B5EF4-FFF2-40B4-BE49-F238E27FC236}">
                  <a16:creationId xmlns:a16="http://schemas.microsoft.com/office/drawing/2014/main" id="{12F30797-543B-7F6F-7653-5207227B6DF9}"/>
                </a:ext>
              </a:extLst>
            </p:cNvPr>
            <p:cNvSpPr/>
            <p:nvPr/>
          </p:nvSpPr>
          <p:spPr>
            <a:xfrm>
              <a:off x="1385444" y="5521859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962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47">
              <a:extLst>
                <a:ext uri="{FF2B5EF4-FFF2-40B4-BE49-F238E27FC236}">
                  <a16:creationId xmlns:a16="http://schemas.microsoft.com/office/drawing/2014/main" id="{CC77A607-C0D1-5002-EF79-5611F872F9C3}"/>
                </a:ext>
              </a:extLst>
            </p:cNvPr>
            <p:cNvSpPr/>
            <p:nvPr/>
          </p:nvSpPr>
          <p:spPr>
            <a:xfrm>
              <a:off x="1493527" y="5527571"/>
              <a:ext cx="8255" cy="12700"/>
            </a:xfrm>
            <a:custGeom>
              <a:avLst/>
              <a:gdLst/>
              <a:ahLst/>
              <a:cxnLst/>
              <a:rect l="l" t="t" r="r" b="b"/>
              <a:pathLst>
                <a:path w="8254" h="12700">
                  <a:moveTo>
                    <a:pt x="0" y="12693"/>
                  </a:moveTo>
                  <a:lnTo>
                    <a:pt x="7879" y="12693"/>
                  </a:lnTo>
                  <a:lnTo>
                    <a:pt x="7879" y="0"/>
                  </a:lnTo>
                  <a:lnTo>
                    <a:pt x="0" y="0"/>
                  </a:lnTo>
                  <a:lnTo>
                    <a:pt x="0" y="1269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148">
              <a:extLst>
                <a:ext uri="{FF2B5EF4-FFF2-40B4-BE49-F238E27FC236}">
                  <a16:creationId xmlns:a16="http://schemas.microsoft.com/office/drawing/2014/main" id="{68486E55-7678-6FD6-1DEA-5CECEAD8E792}"/>
                </a:ext>
              </a:extLst>
            </p:cNvPr>
            <p:cNvSpPr/>
            <p:nvPr/>
          </p:nvSpPr>
          <p:spPr>
            <a:xfrm>
              <a:off x="1392197" y="5525667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0" y="0"/>
                  </a:moveTo>
                  <a:lnTo>
                    <a:pt x="109208" y="0"/>
                  </a:lnTo>
                </a:path>
              </a:pathLst>
            </a:custGeom>
            <a:ln w="3808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149">
              <a:extLst>
                <a:ext uri="{FF2B5EF4-FFF2-40B4-BE49-F238E27FC236}">
                  <a16:creationId xmlns:a16="http://schemas.microsoft.com/office/drawing/2014/main" id="{8E0C7054-3AFE-CA77-3E9C-BB3C48927F2D}"/>
                </a:ext>
              </a:extLst>
            </p:cNvPr>
            <p:cNvSpPr/>
            <p:nvPr/>
          </p:nvSpPr>
          <p:spPr>
            <a:xfrm>
              <a:off x="1388820" y="5523423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3377" y="0"/>
                  </a:moveTo>
                  <a:lnTo>
                    <a:pt x="0" y="0"/>
                  </a:lnTo>
                  <a:lnTo>
                    <a:pt x="0" y="4498"/>
                  </a:lnTo>
                  <a:lnTo>
                    <a:pt x="3377" y="4498"/>
                  </a:lnTo>
                  <a:lnTo>
                    <a:pt x="3377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03" name="object 608">
            <a:extLst>
              <a:ext uri="{FF2B5EF4-FFF2-40B4-BE49-F238E27FC236}">
                <a16:creationId xmlns:a16="http://schemas.microsoft.com/office/drawing/2014/main" id="{AF8E6222-6B9C-7697-147E-9261CB72DB90}"/>
              </a:ext>
            </a:extLst>
          </p:cNvPr>
          <p:cNvSpPr/>
          <p:nvPr/>
        </p:nvSpPr>
        <p:spPr>
          <a:xfrm>
            <a:off x="9849194" y="519458"/>
            <a:ext cx="206290" cy="179655"/>
          </a:xfrm>
          <a:custGeom>
            <a:avLst/>
            <a:gdLst/>
            <a:ahLst/>
            <a:cxnLst/>
            <a:rect l="l" t="t" r="r" b="b"/>
            <a:pathLst>
              <a:path w="375285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5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5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5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5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5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5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5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5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5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5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5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5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5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5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5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608">
            <a:extLst>
              <a:ext uri="{FF2B5EF4-FFF2-40B4-BE49-F238E27FC236}">
                <a16:creationId xmlns:a16="http://schemas.microsoft.com/office/drawing/2014/main" id="{C97C5DA3-260A-E64B-C104-7CFF55DABDF3}"/>
              </a:ext>
            </a:extLst>
          </p:cNvPr>
          <p:cNvSpPr/>
          <p:nvPr/>
        </p:nvSpPr>
        <p:spPr>
          <a:xfrm>
            <a:off x="10780602" y="498594"/>
            <a:ext cx="206290" cy="179655"/>
          </a:xfrm>
          <a:custGeom>
            <a:avLst/>
            <a:gdLst/>
            <a:ahLst/>
            <a:cxnLst/>
            <a:rect l="l" t="t" r="r" b="b"/>
            <a:pathLst>
              <a:path w="375285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5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5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5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5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5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5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5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5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5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5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5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5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5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5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5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05" name="Groupe 1604">
            <a:extLst>
              <a:ext uri="{FF2B5EF4-FFF2-40B4-BE49-F238E27FC236}">
                <a16:creationId xmlns:a16="http://schemas.microsoft.com/office/drawing/2014/main" id="{30F17D2E-57D6-FC47-7087-84629234434E}"/>
              </a:ext>
            </a:extLst>
          </p:cNvPr>
          <p:cNvGrpSpPr/>
          <p:nvPr/>
        </p:nvGrpSpPr>
        <p:grpSpPr>
          <a:xfrm>
            <a:off x="11059130" y="229292"/>
            <a:ext cx="1014956" cy="551890"/>
            <a:chOff x="5406716" y="3096499"/>
            <a:chExt cx="2005281" cy="1090387"/>
          </a:xfrm>
        </p:grpSpPr>
        <p:sp>
          <p:nvSpPr>
            <p:cNvPr id="1606" name="object 2">
              <a:extLst>
                <a:ext uri="{FF2B5EF4-FFF2-40B4-BE49-F238E27FC236}">
                  <a16:creationId xmlns:a16="http://schemas.microsoft.com/office/drawing/2014/main" id="{2ED9B83E-43E6-39F9-5248-B891590749D6}"/>
                </a:ext>
              </a:extLst>
            </p:cNvPr>
            <p:cNvSpPr/>
            <p:nvPr/>
          </p:nvSpPr>
          <p:spPr>
            <a:xfrm flipV="1">
              <a:off x="5406716" y="4111378"/>
              <a:ext cx="1921015" cy="60410"/>
            </a:xfrm>
            <a:custGeom>
              <a:avLst/>
              <a:gdLst/>
              <a:ahLst/>
              <a:cxnLst/>
              <a:rect l="l" t="t" r="r" b="b"/>
              <a:pathLst>
                <a:path w="3257550">
                  <a:moveTo>
                    <a:pt x="0" y="0"/>
                  </a:moveTo>
                  <a:lnTo>
                    <a:pt x="3257373" y="0"/>
                  </a:lnTo>
                </a:path>
              </a:pathLst>
            </a:custGeom>
            <a:ln w="28182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07" name="object 3">
              <a:extLst>
                <a:ext uri="{FF2B5EF4-FFF2-40B4-BE49-F238E27FC236}">
                  <a16:creationId xmlns:a16="http://schemas.microsoft.com/office/drawing/2014/main" id="{9AC7CAA6-852B-87AB-B9D2-88FF4D10454C}"/>
                </a:ext>
              </a:extLst>
            </p:cNvPr>
            <p:cNvSpPr/>
            <p:nvPr/>
          </p:nvSpPr>
          <p:spPr>
            <a:xfrm>
              <a:off x="6544678" y="3721836"/>
              <a:ext cx="300710" cy="456021"/>
            </a:xfrm>
            <a:custGeom>
              <a:avLst/>
              <a:gdLst/>
              <a:ahLst/>
              <a:cxnLst/>
              <a:rect l="l" t="t" r="r" b="b"/>
              <a:pathLst>
                <a:path w="346709" h="525779">
                  <a:moveTo>
                    <a:pt x="340233" y="0"/>
                  </a:moveTo>
                  <a:lnTo>
                    <a:pt x="6307" y="0"/>
                  </a:lnTo>
                  <a:lnTo>
                    <a:pt x="0" y="5453"/>
                  </a:lnTo>
                  <a:lnTo>
                    <a:pt x="0" y="519105"/>
                  </a:lnTo>
                  <a:lnTo>
                    <a:pt x="6307" y="525469"/>
                  </a:lnTo>
                  <a:lnTo>
                    <a:pt x="340233" y="525469"/>
                  </a:lnTo>
                  <a:lnTo>
                    <a:pt x="346662" y="519105"/>
                  </a:lnTo>
                  <a:lnTo>
                    <a:pt x="346662" y="498195"/>
                  </a:lnTo>
                  <a:lnTo>
                    <a:pt x="28140" y="498195"/>
                  </a:lnTo>
                  <a:lnTo>
                    <a:pt x="28140" y="27267"/>
                  </a:lnTo>
                  <a:lnTo>
                    <a:pt x="346662" y="27267"/>
                  </a:lnTo>
                  <a:lnTo>
                    <a:pt x="346662" y="5453"/>
                  </a:lnTo>
                  <a:lnTo>
                    <a:pt x="340233" y="0"/>
                  </a:lnTo>
                  <a:close/>
                </a:path>
                <a:path w="346709" h="525779">
                  <a:moveTo>
                    <a:pt x="346662" y="27267"/>
                  </a:moveTo>
                  <a:lnTo>
                    <a:pt x="319370" y="27267"/>
                  </a:lnTo>
                  <a:lnTo>
                    <a:pt x="319370" y="498195"/>
                  </a:lnTo>
                  <a:lnTo>
                    <a:pt x="346662" y="498195"/>
                  </a:lnTo>
                  <a:lnTo>
                    <a:pt x="346662" y="27267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08" name="object 5">
              <a:extLst>
                <a:ext uri="{FF2B5EF4-FFF2-40B4-BE49-F238E27FC236}">
                  <a16:creationId xmlns:a16="http://schemas.microsoft.com/office/drawing/2014/main" id="{0BA1001D-2BCA-7803-CBBC-3BDE069FC696}"/>
                </a:ext>
              </a:extLst>
            </p:cNvPr>
            <p:cNvSpPr/>
            <p:nvPr/>
          </p:nvSpPr>
          <p:spPr>
            <a:xfrm>
              <a:off x="6502807" y="3931574"/>
              <a:ext cx="79308" cy="246185"/>
            </a:xfrm>
            <a:custGeom>
              <a:avLst/>
              <a:gdLst/>
              <a:ahLst/>
              <a:cxnLst/>
              <a:rect l="l" t="t" r="r" b="b"/>
              <a:pathLst>
                <a:path w="91440" h="283845">
                  <a:moveTo>
                    <a:pt x="16374" y="0"/>
                  </a:moveTo>
                  <a:lnTo>
                    <a:pt x="10067" y="1817"/>
                  </a:lnTo>
                  <a:lnTo>
                    <a:pt x="4609" y="3635"/>
                  </a:lnTo>
                  <a:lnTo>
                    <a:pt x="0" y="9089"/>
                  </a:lnTo>
                  <a:lnTo>
                    <a:pt x="0" y="277282"/>
                  </a:lnTo>
                  <a:lnTo>
                    <a:pt x="6428" y="283646"/>
                  </a:lnTo>
                  <a:lnTo>
                    <a:pt x="85513" y="283646"/>
                  </a:lnTo>
                  <a:lnTo>
                    <a:pt x="90971" y="277282"/>
                  </a:lnTo>
                  <a:lnTo>
                    <a:pt x="90971" y="256372"/>
                  </a:lnTo>
                  <a:lnTo>
                    <a:pt x="28261" y="256372"/>
                  </a:lnTo>
                  <a:lnTo>
                    <a:pt x="28261" y="62728"/>
                  </a:lnTo>
                  <a:lnTo>
                    <a:pt x="60466" y="62728"/>
                  </a:lnTo>
                  <a:lnTo>
                    <a:pt x="25472" y="7271"/>
                  </a:lnTo>
                  <a:lnTo>
                    <a:pt x="22803" y="2726"/>
                  </a:lnTo>
                  <a:lnTo>
                    <a:pt x="16374" y="0"/>
                  </a:lnTo>
                  <a:close/>
                </a:path>
                <a:path w="91440" h="283845">
                  <a:moveTo>
                    <a:pt x="60466" y="62728"/>
                  </a:moveTo>
                  <a:lnTo>
                    <a:pt x="28261" y="62728"/>
                  </a:lnTo>
                  <a:lnTo>
                    <a:pt x="63680" y="119093"/>
                  </a:lnTo>
                  <a:lnTo>
                    <a:pt x="63680" y="256372"/>
                  </a:lnTo>
                  <a:lnTo>
                    <a:pt x="90971" y="256372"/>
                  </a:lnTo>
                  <a:lnTo>
                    <a:pt x="90971" y="110004"/>
                  </a:lnTo>
                  <a:lnTo>
                    <a:pt x="89152" y="108186"/>
                  </a:lnTo>
                  <a:lnTo>
                    <a:pt x="60466" y="62728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09" name="object 9">
              <a:extLst>
                <a:ext uri="{FF2B5EF4-FFF2-40B4-BE49-F238E27FC236}">
                  <a16:creationId xmlns:a16="http://schemas.microsoft.com/office/drawing/2014/main" id="{1AF5F446-A5F0-999A-82B2-2A8691B3772F}"/>
                </a:ext>
              </a:extLst>
            </p:cNvPr>
            <p:cNvSpPr/>
            <p:nvPr/>
          </p:nvSpPr>
          <p:spPr>
            <a:xfrm>
              <a:off x="6535209" y="3734075"/>
              <a:ext cx="60032" cy="1102"/>
            </a:xfrm>
            <a:custGeom>
              <a:avLst/>
              <a:gdLst/>
              <a:ahLst/>
              <a:cxnLst/>
              <a:rect l="l" t="t" r="r" b="b"/>
              <a:pathLst>
                <a:path w="69215" h="1270">
                  <a:moveTo>
                    <a:pt x="0" y="1269"/>
                  </a:moveTo>
                  <a:lnTo>
                    <a:pt x="69138" y="1269"/>
                  </a:lnTo>
                  <a:lnTo>
                    <a:pt x="69138" y="0"/>
                  </a:lnTo>
                  <a:lnTo>
                    <a:pt x="0" y="0"/>
                  </a:lnTo>
                  <a:lnTo>
                    <a:pt x="0" y="1269"/>
                  </a:lnTo>
                  <a:close/>
                </a:path>
              </a:pathLst>
            </a:custGeom>
            <a:solidFill>
              <a:srgbClr val="EB242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10" name="object 12">
              <a:extLst>
                <a:ext uri="{FF2B5EF4-FFF2-40B4-BE49-F238E27FC236}">
                  <a16:creationId xmlns:a16="http://schemas.microsoft.com/office/drawing/2014/main" id="{027027DA-1C36-E719-6865-CA3C5E1E5F2A}"/>
                </a:ext>
              </a:extLst>
            </p:cNvPr>
            <p:cNvSpPr/>
            <p:nvPr/>
          </p:nvSpPr>
          <p:spPr>
            <a:xfrm>
              <a:off x="6480444" y="3487317"/>
              <a:ext cx="424078" cy="272071"/>
            </a:xfrm>
            <a:custGeom>
              <a:avLst/>
              <a:gdLst/>
              <a:ahLst/>
              <a:cxnLst/>
              <a:rect l="l" t="t" r="r" b="b"/>
              <a:pathLst>
                <a:path w="488950" h="313689">
                  <a:moveTo>
                    <a:pt x="482148" y="0"/>
                  </a:moveTo>
                  <a:lnTo>
                    <a:pt x="5458" y="0"/>
                  </a:lnTo>
                  <a:lnTo>
                    <a:pt x="0" y="5453"/>
                  </a:lnTo>
                  <a:lnTo>
                    <a:pt x="0" y="307277"/>
                  </a:lnTo>
                  <a:lnTo>
                    <a:pt x="5458" y="313652"/>
                  </a:lnTo>
                  <a:lnTo>
                    <a:pt x="482148" y="313652"/>
                  </a:lnTo>
                  <a:lnTo>
                    <a:pt x="488577" y="307277"/>
                  </a:lnTo>
                  <a:lnTo>
                    <a:pt x="488577" y="285463"/>
                  </a:lnTo>
                  <a:lnTo>
                    <a:pt x="27291" y="285463"/>
                  </a:lnTo>
                  <a:lnTo>
                    <a:pt x="27291" y="27267"/>
                  </a:lnTo>
                  <a:lnTo>
                    <a:pt x="488577" y="27267"/>
                  </a:lnTo>
                  <a:lnTo>
                    <a:pt x="488577" y="5453"/>
                  </a:lnTo>
                  <a:lnTo>
                    <a:pt x="482148" y="0"/>
                  </a:lnTo>
                  <a:close/>
                </a:path>
                <a:path w="488950" h="313689">
                  <a:moveTo>
                    <a:pt x="488577" y="27267"/>
                  </a:moveTo>
                  <a:lnTo>
                    <a:pt x="461286" y="27267"/>
                  </a:lnTo>
                  <a:lnTo>
                    <a:pt x="461286" y="285463"/>
                  </a:lnTo>
                  <a:lnTo>
                    <a:pt x="488577" y="285463"/>
                  </a:lnTo>
                  <a:lnTo>
                    <a:pt x="488577" y="27267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11" name="object 13">
              <a:extLst>
                <a:ext uri="{FF2B5EF4-FFF2-40B4-BE49-F238E27FC236}">
                  <a16:creationId xmlns:a16="http://schemas.microsoft.com/office/drawing/2014/main" id="{81B8BF10-3598-4E5E-DA36-3B2ECB9E8869}"/>
                </a:ext>
              </a:extLst>
            </p:cNvPr>
            <p:cNvSpPr/>
            <p:nvPr/>
          </p:nvSpPr>
          <p:spPr>
            <a:xfrm>
              <a:off x="6561195" y="3551514"/>
              <a:ext cx="265462" cy="123919"/>
            </a:xfrm>
            <a:custGeom>
              <a:avLst/>
              <a:gdLst/>
              <a:ahLst/>
              <a:cxnLst/>
              <a:rect l="l" t="t" r="r" b="b"/>
              <a:pathLst>
                <a:path w="306070" h="142875">
                  <a:moveTo>
                    <a:pt x="152953" y="0"/>
                  </a:moveTo>
                  <a:lnTo>
                    <a:pt x="106549" y="7163"/>
                  </a:lnTo>
                  <a:lnTo>
                    <a:pt x="65962" y="27200"/>
                  </a:lnTo>
                  <a:lnTo>
                    <a:pt x="33281" y="57929"/>
                  </a:lnTo>
                  <a:lnTo>
                    <a:pt x="10597" y="97169"/>
                  </a:lnTo>
                  <a:lnTo>
                    <a:pt x="0" y="142737"/>
                  </a:lnTo>
                  <a:lnTo>
                    <a:pt x="305785" y="142737"/>
                  </a:lnTo>
                  <a:lnTo>
                    <a:pt x="295189" y="97169"/>
                  </a:lnTo>
                  <a:lnTo>
                    <a:pt x="272511" y="57929"/>
                  </a:lnTo>
                  <a:lnTo>
                    <a:pt x="239849" y="27200"/>
                  </a:lnTo>
                  <a:lnTo>
                    <a:pt x="199297" y="7163"/>
                  </a:lnTo>
                  <a:lnTo>
                    <a:pt x="15295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12" name="object 14">
              <a:extLst>
                <a:ext uri="{FF2B5EF4-FFF2-40B4-BE49-F238E27FC236}">
                  <a16:creationId xmlns:a16="http://schemas.microsoft.com/office/drawing/2014/main" id="{F7BC1662-0FF5-87CD-C76C-2107A6EEABA0}"/>
                </a:ext>
              </a:extLst>
            </p:cNvPr>
            <p:cNvSpPr/>
            <p:nvPr/>
          </p:nvSpPr>
          <p:spPr>
            <a:xfrm>
              <a:off x="6549411" y="3539689"/>
              <a:ext cx="289144" cy="147601"/>
            </a:xfrm>
            <a:custGeom>
              <a:avLst/>
              <a:gdLst/>
              <a:ahLst/>
              <a:cxnLst/>
              <a:rect l="l" t="t" r="r" b="b"/>
              <a:pathLst>
                <a:path w="333375" h="170179">
                  <a:moveTo>
                    <a:pt x="166538" y="0"/>
                  </a:moveTo>
                  <a:lnTo>
                    <a:pt x="116241" y="7781"/>
                  </a:lnTo>
                  <a:lnTo>
                    <a:pt x="71953" y="29527"/>
                  </a:lnTo>
                  <a:lnTo>
                    <a:pt x="36159" y="62838"/>
                  </a:lnTo>
                  <a:lnTo>
                    <a:pt x="11346" y="105313"/>
                  </a:lnTo>
                  <a:lnTo>
                    <a:pt x="0" y="154553"/>
                  </a:lnTo>
                  <a:lnTo>
                    <a:pt x="0" y="159098"/>
                  </a:lnTo>
                  <a:lnTo>
                    <a:pt x="849" y="162734"/>
                  </a:lnTo>
                  <a:lnTo>
                    <a:pt x="3638" y="165460"/>
                  </a:lnTo>
                  <a:lnTo>
                    <a:pt x="6307" y="168187"/>
                  </a:lnTo>
                  <a:lnTo>
                    <a:pt x="9946" y="170005"/>
                  </a:lnTo>
                  <a:lnTo>
                    <a:pt x="323009" y="170005"/>
                  </a:lnTo>
                  <a:lnTo>
                    <a:pt x="326648" y="168187"/>
                  </a:lnTo>
                  <a:lnTo>
                    <a:pt x="329316" y="165460"/>
                  </a:lnTo>
                  <a:lnTo>
                    <a:pt x="332106" y="162734"/>
                  </a:lnTo>
                  <a:lnTo>
                    <a:pt x="332955" y="159098"/>
                  </a:lnTo>
                  <a:lnTo>
                    <a:pt x="332955" y="154553"/>
                  </a:lnTo>
                  <a:lnTo>
                    <a:pt x="330023" y="141828"/>
                  </a:lnTo>
                  <a:lnTo>
                    <a:pt x="29110" y="141828"/>
                  </a:lnTo>
                  <a:lnTo>
                    <a:pt x="46080" y="96837"/>
                  </a:lnTo>
                  <a:lnTo>
                    <a:pt x="76992" y="60799"/>
                  </a:lnTo>
                  <a:lnTo>
                    <a:pt x="118319" y="36866"/>
                  </a:lnTo>
                  <a:lnTo>
                    <a:pt x="166538" y="28188"/>
                  </a:lnTo>
                  <a:lnTo>
                    <a:pt x="258303" y="28188"/>
                  </a:lnTo>
                  <a:lnTo>
                    <a:pt x="216776" y="7781"/>
                  </a:lnTo>
                  <a:lnTo>
                    <a:pt x="166538" y="0"/>
                  </a:lnTo>
                  <a:close/>
                </a:path>
                <a:path w="333375" h="170179">
                  <a:moveTo>
                    <a:pt x="258303" y="28188"/>
                  </a:moveTo>
                  <a:lnTo>
                    <a:pt x="166538" y="28188"/>
                  </a:lnTo>
                  <a:lnTo>
                    <a:pt x="214738" y="36866"/>
                  </a:lnTo>
                  <a:lnTo>
                    <a:pt x="256024" y="60799"/>
                  </a:lnTo>
                  <a:lnTo>
                    <a:pt x="286893" y="96837"/>
                  </a:lnTo>
                  <a:lnTo>
                    <a:pt x="303844" y="141828"/>
                  </a:lnTo>
                  <a:lnTo>
                    <a:pt x="330023" y="141828"/>
                  </a:lnTo>
                  <a:lnTo>
                    <a:pt x="321610" y="105313"/>
                  </a:lnTo>
                  <a:lnTo>
                    <a:pt x="296803" y="62838"/>
                  </a:lnTo>
                  <a:lnTo>
                    <a:pt x="261028" y="29527"/>
                  </a:lnTo>
                  <a:lnTo>
                    <a:pt x="258303" y="28188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13" name="object 15">
              <a:extLst>
                <a:ext uri="{FF2B5EF4-FFF2-40B4-BE49-F238E27FC236}">
                  <a16:creationId xmlns:a16="http://schemas.microsoft.com/office/drawing/2014/main" id="{F9EE6358-4967-A6F0-5CE1-B86E57D70B76}"/>
                </a:ext>
              </a:extLst>
            </p:cNvPr>
            <p:cNvSpPr/>
            <p:nvPr/>
          </p:nvSpPr>
          <p:spPr>
            <a:xfrm>
              <a:off x="6681230" y="3599613"/>
              <a:ext cx="23682" cy="80960"/>
            </a:xfrm>
            <a:custGeom>
              <a:avLst/>
              <a:gdLst/>
              <a:ahLst/>
              <a:cxnLst/>
              <a:rect l="l" t="t" r="r" b="b"/>
              <a:pathLst>
                <a:path w="27304" h="93345">
                  <a:moveTo>
                    <a:pt x="21833" y="0"/>
                  </a:moveTo>
                  <a:lnTo>
                    <a:pt x="6307" y="0"/>
                  </a:lnTo>
                  <a:lnTo>
                    <a:pt x="0" y="5453"/>
                  </a:lnTo>
                  <a:lnTo>
                    <a:pt x="0" y="87281"/>
                  </a:lnTo>
                  <a:lnTo>
                    <a:pt x="6307" y="92734"/>
                  </a:lnTo>
                  <a:lnTo>
                    <a:pt x="21833" y="92734"/>
                  </a:lnTo>
                  <a:lnTo>
                    <a:pt x="27291" y="87281"/>
                  </a:lnTo>
                  <a:lnTo>
                    <a:pt x="27291" y="5453"/>
                  </a:lnTo>
                  <a:lnTo>
                    <a:pt x="21833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14" name="object 16">
              <a:extLst>
                <a:ext uri="{FF2B5EF4-FFF2-40B4-BE49-F238E27FC236}">
                  <a16:creationId xmlns:a16="http://schemas.microsoft.com/office/drawing/2014/main" id="{A8067464-DA23-DF9C-1A90-5D7609873EDB}"/>
                </a:ext>
              </a:extLst>
            </p:cNvPr>
            <p:cNvSpPr/>
            <p:nvPr/>
          </p:nvSpPr>
          <p:spPr>
            <a:xfrm>
              <a:off x="6681967" y="3543630"/>
              <a:ext cx="23682" cy="47365"/>
            </a:xfrm>
            <a:custGeom>
              <a:avLst/>
              <a:gdLst/>
              <a:ahLst/>
              <a:cxnLst/>
              <a:rect l="l" t="t" r="r" b="b"/>
              <a:pathLst>
                <a:path w="27304" h="54610">
                  <a:moveTo>
                    <a:pt x="20984" y="0"/>
                  </a:moveTo>
                  <a:lnTo>
                    <a:pt x="6428" y="0"/>
                  </a:lnTo>
                  <a:lnTo>
                    <a:pt x="0" y="5453"/>
                  </a:lnTo>
                  <a:lnTo>
                    <a:pt x="0" y="48185"/>
                  </a:lnTo>
                  <a:lnTo>
                    <a:pt x="6428" y="54547"/>
                  </a:lnTo>
                  <a:lnTo>
                    <a:pt x="20984" y="54547"/>
                  </a:lnTo>
                  <a:lnTo>
                    <a:pt x="27291" y="48185"/>
                  </a:lnTo>
                  <a:lnTo>
                    <a:pt x="27291" y="5453"/>
                  </a:lnTo>
                  <a:lnTo>
                    <a:pt x="20984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15" name="object 17">
              <a:extLst>
                <a:ext uri="{FF2B5EF4-FFF2-40B4-BE49-F238E27FC236}">
                  <a16:creationId xmlns:a16="http://schemas.microsoft.com/office/drawing/2014/main" id="{59948F18-CADE-DB5D-5637-75F6A5622340}"/>
                </a:ext>
              </a:extLst>
            </p:cNvPr>
            <p:cNvSpPr/>
            <p:nvPr/>
          </p:nvSpPr>
          <p:spPr>
            <a:xfrm>
              <a:off x="6605380" y="3568079"/>
              <a:ext cx="46814" cy="46263"/>
            </a:xfrm>
            <a:custGeom>
              <a:avLst/>
              <a:gdLst/>
              <a:ahLst/>
              <a:cxnLst/>
              <a:rect l="l" t="t" r="r" b="b"/>
              <a:pathLst>
                <a:path w="53975" h="53339">
                  <a:moveTo>
                    <a:pt x="19164" y="0"/>
                  </a:moveTo>
                  <a:lnTo>
                    <a:pt x="10067" y="0"/>
                  </a:lnTo>
                  <a:lnTo>
                    <a:pt x="4609" y="5453"/>
                  </a:lnTo>
                  <a:lnTo>
                    <a:pt x="0" y="10907"/>
                  </a:lnTo>
                  <a:lnTo>
                    <a:pt x="0" y="19996"/>
                  </a:lnTo>
                  <a:lnTo>
                    <a:pt x="4609" y="24541"/>
                  </a:lnTo>
                  <a:lnTo>
                    <a:pt x="28261" y="48173"/>
                  </a:lnTo>
                  <a:lnTo>
                    <a:pt x="31051" y="50911"/>
                  </a:lnTo>
                  <a:lnTo>
                    <a:pt x="34690" y="52729"/>
                  </a:lnTo>
                  <a:lnTo>
                    <a:pt x="41968" y="52729"/>
                  </a:lnTo>
                  <a:lnTo>
                    <a:pt x="45607" y="50911"/>
                  </a:lnTo>
                  <a:lnTo>
                    <a:pt x="48275" y="48173"/>
                  </a:lnTo>
                  <a:lnTo>
                    <a:pt x="53733" y="43628"/>
                  </a:lnTo>
                  <a:lnTo>
                    <a:pt x="53733" y="34539"/>
                  </a:lnTo>
                  <a:lnTo>
                    <a:pt x="19164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16" name="object 18">
              <a:extLst>
                <a:ext uri="{FF2B5EF4-FFF2-40B4-BE49-F238E27FC236}">
                  <a16:creationId xmlns:a16="http://schemas.microsoft.com/office/drawing/2014/main" id="{2CD86D23-32E3-0C56-9103-36873F5A1DDD}"/>
                </a:ext>
              </a:extLst>
            </p:cNvPr>
            <p:cNvSpPr/>
            <p:nvPr/>
          </p:nvSpPr>
          <p:spPr>
            <a:xfrm>
              <a:off x="6735620" y="3568079"/>
              <a:ext cx="46814" cy="46263"/>
            </a:xfrm>
            <a:custGeom>
              <a:avLst/>
              <a:gdLst/>
              <a:ahLst/>
              <a:cxnLst/>
              <a:rect l="l" t="t" r="r" b="b"/>
              <a:pathLst>
                <a:path w="53975" h="53339">
                  <a:moveTo>
                    <a:pt x="43666" y="0"/>
                  </a:moveTo>
                  <a:lnTo>
                    <a:pt x="34569" y="0"/>
                  </a:lnTo>
                  <a:lnTo>
                    <a:pt x="0" y="34539"/>
                  </a:lnTo>
                  <a:lnTo>
                    <a:pt x="0" y="43628"/>
                  </a:lnTo>
                  <a:lnTo>
                    <a:pt x="5458" y="48173"/>
                  </a:lnTo>
                  <a:lnTo>
                    <a:pt x="8248" y="50911"/>
                  </a:lnTo>
                  <a:lnTo>
                    <a:pt x="11886" y="52729"/>
                  </a:lnTo>
                  <a:lnTo>
                    <a:pt x="19164" y="52729"/>
                  </a:lnTo>
                  <a:lnTo>
                    <a:pt x="22803" y="50911"/>
                  </a:lnTo>
                  <a:lnTo>
                    <a:pt x="24622" y="48173"/>
                  </a:lnTo>
                  <a:lnTo>
                    <a:pt x="49124" y="24541"/>
                  </a:lnTo>
                  <a:lnTo>
                    <a:pt x="53733" y="19996"/>
                  </a:lnTo>
                  <a:lnTo>
                    <a:pt x="53733" y="10907"/>
                  </a:lnTo>
                  <a:lnTo>
                    <a:pt x="49124" y="5453"/>
                  </a:lnTo>
                  <a:lnTo>
                    <a:pt x="43666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17" name="object 19">
              <a:extLst>
                <a:ext uri="{FF2B5EF4-FFF2-40B4-BE49-F238E27FC236}">
                  <a16:creationId xmlns:a16="http://schemas.microsoft.com/office/drawing/2014/main" id="{B51E65F2-8287-BB48-3983-B04847E0FC8F}"/>
                </a:ext>
              </a:extLst>
            </p:cNvPr>
            <p:cNvSpPr/>
            <p:nvPr/>
          </p:nvSpPr>
          <p:spPr>
            <a:xfrm>
              <a:off x="6567506" y="3631945"/>
              <a:ext cx="45161" cy="23682"/>
            </a:xfrm>
            <a:custGeom>
              <a:avLst/>
              <a:gdLst/>
              <a:ahLst/>
              <a:cxnLst/>
              <a:rect l="l" t="t" r="r" b="b"/>
              <a:pathLst>
                <a:path w="52070" h="27304">
                  <a:moveTo>
                    <a:pt x="46456" y="0"/>
                  </a:moveTo>
                  <a:lnTo>
                    <a:pt x="5458" y="0"/>
                  </a:lnTo>
                  <a:lnTo>
                    <a:pt x="0" y="6362"/>
                  </a:lnTo>
                  <a:lnTo>
                    <a:pt x="0" y="21814"/>
                  </a:lnTo>
                  <a:lnTo>
                    <a:pt x="5458" y="27267"/>
                  </a:lnTo>
                  <a:lnTo>
                    <a:pt x="46456" y="27267"/>
                  </a:lnTo>
                  <a:lnTo>
                    <a:pt x="51914" y="21814"/>
                  </a:lnTo>
                  <a:lnTo>
                    <a:pt x="51914" y="6362"/>
                  </a:lnTo>
                  <a:lnTo>
                    <a:pt x="46456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18" name="object 20">
              <a:extLst>
                <a:ext uri="{FF2B5EF4-FFF2-40B4-BE49-F238E27FC236}">
                  <a16:creationId xmlns:a16="http://schemas.microsoft.com/office/drawing/2014/main" id="{AA99C3C2-2C64-3F49-94E9-FEC002B99A5B}"/>
                </a:ext>
              </a:extLst>
            </p:cNvPr>
            <p:cNvSpPr/>
            <p:nvPr/>
          </p:nvSpPr>
          <p:spPr>
            <a:xfrm>
              <a:off x="6772756" y="3631945"/>
              <a:ext cx="47365" cy="23682"/>
            </a:xfrm>
            <a:custGeom>
              <a:avLst/>
              <a:gdLst/>
              <a:ahLst/>
              <a:cxnLst/>
              <a:rect l="l" t="t" r="r" b="b"/>
              <a:pathLst>
                <a:path w="54609" h="27304">
                  <a:moveTo>
                    <a:pt x="48154" y="0"/>
                  </a:moveTo>
                  <a:lnTo>
                    <a:pt x="6307" y="0"/>
                  </a:lnTo>
                  <a:lnTo>
                    <a:pt x="0" y="6362"/>
                  </a:lnTo>
                  <a:lnTo>
                    <a:pt x="0" y="21814"/>
                  </a:lnTo>
                  <a:lnTo>
                    <a:pt x="6307" y="27267"/>
                  </a:lnTo>
                  <a:lnTo>
                    <a:pt x="48154" y="27267"/>
                  </a:lnTo>
                  <a:lnTo>
                    <a:pt x="54582" y="21814"/>
                  </a:lnTo>
                  <a:lnTo>
                    <a:pt x="54582" y="6362"/>
                  </a:lnTo>
                  <a:lnTo>
                    <a:pt x="48154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19" name="object 21">
              <a:extLst>
                <a:ext uri="{FF2B5EF4-FFF2-40B4-BE49-F238E27FC236}">
                  <a16:creationId xmlns:a16="http://schemas.microsoft.com/office/drawing/2014/main" id="{4CAFD081-4933-306C-33FA-B901B0295ABA}"/>
                </a:ext>
              </a:extLst>
            </p:cNvPr>
            <p:cNvSpPr/>
            <p:nvPr/>
          </p:nvSpPr>
          <p:spPr>
            <a:xfrm>
              <a:off x="6835878" y="3654018"/>
              <a:ext cx="137688" cy="366799"/>
            </a:xfrm>
            <a:custGeom>
              <a:avLst/>
              <a:gdLst/>
              <a:ahLst/>
              <a:cxnLst/>
              <a:rect l="l" t="t" r="r" b="b"/>
              <a:pathLst>
                <a:path w="158750" h="422910">
                  <a:moveTo>
                    <a:pt x="48154" y="190922"/>
                  </a:moveTo>
                  <a:lnTo>
                    <a:pt x="0" y="190922"/>
                  </a:lnTo>
                  <a:lnTo>
                    <a:pt x="0" y="218190"/>
                  </a:lnTo>
                  <a:lnTo>
                    <a:pt x="57251" y="218190"/>
                  </a:lnTo>
                  <a:lnTo>
                    <a:pt x="64529" y="225462"/>
                  </a:lnTo>
                  <a:lnTo>
                    <a:pt x="64529" y="379106"/>
                  </a:lnTo>
                  <a:lnTo>
                    <a:pt x="67893" y="395895"/>
                  </a:lnTo>
                  <a:lnTo>
                    <a:pt x="77068" y="409789"/>
                  </a:lnTo>
                  <a:lnTo>
                    <a:pt x="90677" y="419251"/>
                  </a:lnTo>
                  <a:lnTo>
                    <a:pt x="107346" y="422747"/>
                  </a:lnTo>
                  <a:lnTo>
                    <a:pt x="115473" y="422747"/>
                  </a:lnTo>
                  <a:lnTo>
                    <a:pt x="132192" y="419251"/>
                  </a:lnTo>
                  <a:lnTo>
                    <a:pt x="145796" y="409789"/>
                  </a:lnTo>
                  <a:lnTo>
                    <a:pt x="154943" y="395895"/>
                  </a:lnTo>
                  <a:lnTo>
                    <a:pt x="155028" y="395467"/>
                  </a:lnTo>
                  <a:lnTo>
                    <a:pt x="99098" y="395467"/>
                  </a:lnTo>
                  <a:lnTo>
                    <a:pt x="91820" y="388196"/>
                  </a:lnTo>
                  <a:lnTo>
                    <a:pt x="91820" y="234563"/>
                  </a:lnTo>
                  <a:lnTo>
                    <a:pt x="88323" y="217386"/>
                  </a:lnTo>
                  <a:lnTo>
                    <a:pt x="78857" y="203535"/>
                  </a:lnTo>
                  <a:lnTo>
                    <a:pt x="64955" y="194289"/>
                  </a:lnTo>
                  <a:lnTo>
                    <a:pt x="48154" y="190922"/>
                  </a:lnTo>
                  <a:close/>
                </a:path>
                <a:path w="158750" h="422910">
                  <a:moveTo>
                    <a:pt x="158290" y="0"/>
                  </a:moveTo>
                  <a:lnTo>
                    <a:pt x="130998" y="0"/>
                  </a:lnTo>
                  <a:lnTo>
                    <a:pt x="130998" y="388196"/>
                  </a:lnTo>
                  <a:lnTo>
                    <a:pt x="123721" y="395467"/>
                  </a:lnTo>
                  <a:lnTo>
                    <a:pt x="155028" y="395467"/>
                  </a:lnTo>
                  <a:lnTo>
                    <a:pt x="158290" y="379106"/>
                  </a:lnTo>
                  <a:lnTo>
                    <a:pt x="15829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20" name="object 22">
              <a:extLst>
                <a:ext uri="{FF2B5EF4-FFF2-40B4-BE49-F238E27FC236}">
                  <a16:creationId xmlns:a16="http://schemas.microsoft.com/office/drawing/2014/main" id="{43F630A6-564F-3A38-13E3-7EED976CB431}"/>
                </a:ext>
              </a:extLst>
            </p:cNvPr>
            <p:cNvSpPr/>
            <p:nvPr/>
          </p:nvSpPr>
          <p:spPr>
            <a:xfrm>
              <a:off x="6913201" y="3538901"/>
              <a:ext cx="82899" cy="1450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21" name="object 24">
              <a:extLst>
                <a:ext uri="{FF2B5EF4-FFF2-40B4-BE49-F238E27FC236}">
                  <a16:creationId xmlns:a16="http://schemas.microsoft.com/office/drawing/2014/main" id="{3F939EEE-A895-C8A2-D0DC-574FEB7A43F7}"/>
                </a:ext>
              </a:extLst>
            </p:cNvPr>
            <p:cNvSpPr/>
            <p:nvPr/>
          </p:nvSpPr>
          <p:spPr>
            <a:xfrm>
              <a:off x="6595175" y="3759687"/>
              <a:ext cx="242330" cy="406454"/>
            </a:xfrm>
            <a:custGeom>
              <a:avLst/>
              <a:gdLst/>
              <a:ahLst/>
              <a:cxnLst/>
              <a:rect l="l" t="t" r="r" b="b"/>
              <a:pathLst>
                <a:path w="279400" h="468629">
                  <a:moveTo>
                    <a:pt x="246593" y="454555"/>
                  </a:moveTo>
                  <a:lnTo>
                    <a:pt x="0" y="454555"/>
                  </a:lnTo>
                  <a:lnTo>
                    <a:pt x="0" y="468191"/>
                  </a:lnTo>
                  <a:lnTo>
                    <a:pt x="246593" y="468191"/>
                  </a:lnTo>
                  <a:lnTo>
                    <a:pt x="246593" y="454555"/>
                  </a:lnTo>
                  <a:close/>
                </a:path>
                <a:path w="279400" h="468629">
                  <a:moveTo>
                    <a:pt x="279343" y="0"/>
                  </a:moveTo>
                  <a:lnTo>
                    <a:pt x="261148" y="0"/>
                  </a:lnTo>
                  <a:lnTo>
                    <a:pt x="261148" y="286372"/>
                  </a:lnTo>
                  <a:lnTo>
                    <a:pt x="279343" y="257274"/>
                  </a:lnTo>
                  <a:lnTo>
                    <a:pt x="279343" y="96358"/>
                  </a:lnTo>
                  <a:lnTo>
                    <a:pt x="277523" y="96358"/>
                  </a:lnTo>
                  <a:lnTo>
                    <a:pt x="277523" y="69090"/>
                  </a:lnTo>
                  <a:lnTo>
                    <a:pt x="279343" y="69090"/>
                  </a:lnTo>
                  <a:lnTo>
                    <a:pt x="279343" y="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22" name="object 25">
              <a:extLst>
                <a:ext uri="{FF2B5EF4-FFF2-40B4-BE49-F238E27FC236}">
                  <a16:creationId xmlns:a16="http://schemas.microsoft.com/office/drawing/2014/main" id="{E90D2886-3CA7-AA9F-4736-86C75ADCAC18}"/>
                </a:ext>
              </a:extLst>
            </p:cNvPr>
            <p:cNvSpPr/>
            <p:nvPr/>
          </p:nvSpPr>
          <p:spPr>
            <a:xfrm>
              <a:off x="6835088" y="4027772"/>
              <a:ext cx="0" cy="126673"/>
            </a:xfrm>
            <a:custGeom>
              <a:avLst/>
              <a:gdLst/>
              <a:ahLst/>
              <a:cxnLst/>
              <a:rect l="l" t="t" r="r" b="b"/>
              <a:pathLst>
                <a:path h="146050">
                  <a:moveTo>
                    <a:pt x="0" y="0"/>
                  </a:moveTo>
                  <a:lnTo>
                    <a:pt x="0" y="145459"/>
                  </a:lnTo>
                </a:path>
              </a:pathLst>
            </a:custGeom>
            <a:ln w="5458">
              <a:solidFill>
                <a:srgbClr val="2D3F88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23" name="object 26">
              <a:extLst>
                <a:ext uri="{FF2B5EF4-FFF2-40B4-BE49-F238E27FC236}">
                  <a16:creationId xmlns:a16="http://schemas.microsoft.com/office/drawing/2014/main" id="{D8E44BCB-2726-52D8-BA2D-6729E3F0166E}"/>
                </a:ext>
              </a:extLst>
            </p:cNvPr>
            <p:cNvSpPr/>
            <p:nvPr/>
          </p:nvSpPr>
          <p:spPr>
            <a:xfrm>
              <a:off x="6809051" y="3982827"/>
              <a:ext cx="28639" cy="183399"/>
            </a:xfrm>
            <a:custGeom>
              <a:avLst/>
              <a:gdLst/>
              <a:ahLst/>
              <a:cxnLst/>
              <a:rect l="l" t="t" r="r" b="b"/>
              <a:pathLst>
                <a:path w="33020" h="211454">
                  <a:moveTo>
                    <a:pt x="32749" y="0"/>
                  </a:moveTo>
                  <a:lnTo>
                    <a:pt x="14555" y="29097"/>
                  </a:lnTo>
                  <a:lnTo>
                    <a:pt x="1819" y="49094"/>
                  </a:lnTo>
                  <a:lnTo>
                    <a:pt x="849" y="50911"/>
                  </a:lnTo>
                  <a:lnTo>
                    <a:pt x="0" y="53638"/>
                  </a:lnTo>
                  <a:lnTo>
                    <a:pt x="0" y="210916"/>
                  </a:lnTo>
                  <a:lnTo>
                    <a:pt x="32749" y="210916"/>
                  </a:lnTo>
                  <a:lnTo>
                    <a:pt x="32749" y="197280"/>
                  </a:lnTo>
                  <a:lnTo>
                    <a:pt x="27291" y="197280"/>
                  </a:lnTo>
                  <a:lnTo>
                    <a:pt x="27291" y="60001"/>
                  </a:lnTo>
                  <a:lnTo>
                    <a:pt x="32749" y="51820"/>
                  </a:lnTo>
                  <a:lnTo>
                    <a:pt x="32749" y="0"/>
                  </a:lnTo>
                  <a:close/>
                </a:path>
              </a:pathLst>
            </a:custGeom>
            <a:solidFill>
              <a:srgbClr val="01010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24" name="object 27">
              <a:extLst>
                <a:ext uri="{FF2B5EF4-FFF2-40B4-BE49-F238E27FC236}">
                  <a16:creationId xmlns:a16="http://schemas.microsoft.com/office/drawing/2014/main" id="{0455CD1C-F222-38D0-DD35-50189695D320}"/>
                </a:ext>
              </a:extLst>
            </p:cNvPr>
            <p:cNvSpPr/>
            <p:nvPr/>
          </p:nvSpPr>
          <p:spPr>
            <a:xfrm>
              <a:off x="6595175" y="3734449"/>
              <a:ext cx="24233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9343" y="0"/>
                  </a:lnTo>
                </a:path>
              </a:pathLst>
            </a:custGeom>
            <a:ln w="3175">
              <a:solidFill>
                <a:srgbClr val="2D3F88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25" name="object 28">
              <a:extLst>
                <a:ext uri="{FF2B5EF4-FFF2-40B4-BE49-F238E27FC236}">
                  <a16:creationId xmlns:a16="http://schemas.microsoft.com/office/drawing/2014/main" id="{58CD42E6-C5CF-EA61-5F6F-BAE0D8231684}"/>
                </a:ext>
              </a:extLst>
            </p:cNvPr>
            <p:cNvSpPr/>
            <p:nvPr/>
          </p:nvSpPr>
          <p:spPr>
            <a:xfrm>
              <a:off x="6595175" y="3747462"/>
              <a:ext cx="24233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9343" y="0"/>
                  </a:lnTo>
                </a:path>
              </a:pathLst>
            </a:custGeom>
            <a:ln w="28188">
              <a:solidFill>
                <a:srgbClr val="010103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26" name="object 29">
              <a:extLst>
                <a:ext uri="{FF2B5EF4-FFF2-40B4-BE49-F238E27FC236}">
                  <a16:creationId xmlns:a16="http://schemas.microsoft.com/office/drawing/2014/main" id="{8147BF6C-7335-93BB-D676-5168A437BAD4}"/>
                </a:ext>
              </a:extLst>
            </p:cNvPr>
            <p:cNvSpPr/>
            <p:nvPr/>
          </p:nvSpPr>
          <p:spPr>
            <a:xfrm>
              <a:off x="6835878" y="3819610"/>
              <a:ext cx="1652" cy="23682"/>
            </a:xfrm>
            <a:custGeom>
              <a:avLst/>
              <a:gdLst/>
              <a:ahLst/>
              <a:cxnLst/>
              <a:rect l="l" t="t" r="r" b="b"/>
              <a:pathLst>
                <a:path w="1904" h="27304">
                  <a:moveTo>
                    <a:pt x="0" y="0"/>
                  </a:moveTo>
                  <a:lnTo>
                    <a:pt x="1819" y="0"/>
                  </a:lnTo>
                  <a:lnTo>
                    <a:pt x="1819" y="27267"/>
                  </a:lnTo>
                  <a:lnTo>
                    <a:pt x="0" y="272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10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27" name="object 30">
              <a:extLst>
                <a:ext uri="{FF2B5EF4-FFF2-40B4-BE49-F238E27FC236}">
                  <a16:creationId xmlns:a16="http://schemas.microsoft.com/office/drawing/2014/main" id="{817ABF78-952A-DD5B-20B5-3D07CEA8A896}"/>
                </a:ext>
              </a:extLst>
            </p:cNvPr>
            <p:cNvSpPr/>
            <p:nvPr/>
          </p:nvSpPr>
          <p:spPr>
            <a:xfrm>
              <a:off x="6635467" y="3799103"/>
              <a:ext cx="118352" cy="1513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28" name="object 31">
              <a:extLst>
                <a:ext uri="{FF2B5EF4-FFF2-40B4-BE49-F238E27FC236}">
                  <a16:creationId xmlns:a16="http://schemas.microsoft.com/office/drawing/2014/main" id="{4271D21F-46AD-6295-3D0C-8384CE671082}"/>
                </a:ext>
              </a:extLst>
            </p:cNvPr>
            <p:cNvSpPr/>
            <p:nvPr/>
          </p:nvSpPr>
          <p:spPr>
            <a:xfrm>
              <a:off x="6628313" y="3979674"/>
              <a:ext cx="137289" cy="5598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29" name="object 32">
              <a:extLst>
                <a:ext uri="{FF2B5EF4-FFF2-40B4-BE49-F238E27FC236}">
                  <a16:creationId xmlns:a16="http://schemas.microsoft.com/office/drawing/2014/main" id="{3BEA5E91-926B-C9D9-77DE-1BD9D52D6B21}"/>
                </a:ext>
              </a:extLst>
            </p:cNvPr>
            <p:cNvSpPr/>
            <p:nvPr/>
          </p:nvSpPr>
          <p:spPr>
            <a:xfrm>
              <a:off x="5418551" y="3108376"/>
              <a:ext cx="1981599" cy="167979"/>
            </a:xfrm>
            <a:custGeom>
              <a:avLst/>
              <a:gdLst/>
              <a:ahLst/>
              <a:cxnLst/>
              <a:rect l="l" t="t" r="r" b="b"/>
              <a:pathLst>
                <a:path w="2284729" h="193675">
                  <a:moveTo>
                    <a:pt x="0" y="0"/>
                  </a:moveTo>
                  <a:lnTo>
                    <a:pt x="2284645" y="0"/>
                  </a:lnTo>
                  <a:lnTo>
                    <a:pt x="2284645" y="193649"/>
                  </a:lnTo>
                  <a:lnTo>
                    <a:pt x="0" y="193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30" name="object 33">
              <a:extLst>
                <a:ext uri="{FF2B5EF4-FFF2-40B4-BE49-F238E27FC236}">
                  <a16:creationId xmlns:a16="http://schemas.microsoft.com/office/drawing/2014/main" id="{733AAC9A-4995-F4DA-FB4D-4466B6D28C00}"/>
                </a:ext>
              </a:extLst>
            </p:cNvPr>
            <p:cNvSpPr/>
            <p:nvPr/>
          </p:nvSpPr>
          <p:spPr>
            <a:xfrm>
              <a:off x="5406716" y="3276600"/>
              <a:ext cx="2005281" cy="0"/>
            </a:xfrm>
            <a:custGeom>
              <a:avLst/>
              <a:gdLst/>
              <a:ahLst/>
              <a:cxnLst/>
              <a:rect l="l" t="t" r="r" b="b"/>
              <a:pathLst>
                <a:path w="2312034">
                  <a:moveTo>
                    <a:pt x="0" y="0"/>
                  </a:moveTo>
                  <a:lnTo>
                    <a:pt x="2311997" y="0"/>
                  </a:lnTo>
                </a:path>
              </a:pathLst>
            </a:custGeom>
            <a:ln w="26658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31" name="object 34">
              <a:extLst>
                <a:ext uri="{FF2B5EF4-FFF2-40B4-BE49-F238E27FC236}">
                  <a16:creationId xmlns:a16="http://schemas.microsoft.com/office/drawing/2014/main" id="{6FBA9C7D-2C97-06B7-D73F-08E8E14FDA24}"/>
                </a:ext>
              </a:extLst>
            </p:cNvPr>
            <p:cNvSpPr/>
            <p:nvPr/>
          </p:nvSpPr>
          <p:spPr>
            <a:xfrm>
              <a:off x="5418946" y="3119703"/>
              <a:ext cx="0" cy="145398"/>
            </a:xfrm>
            <a:custGeom>
              <a:avLst/>
              <a:gdLst/>
              <a:ahLst/>
              <a:cxnLst/>
              <a:rect l="l" t="t" r="r" b="b"/>
              <a:pathLst>
                <a:path h="167639">
                  <a:moveTo>
                    <a:pt x="0" y="0"/>
                  </a:moveTo>
                  <a:lnTo>
                    <a:pt x="0" y="167567"/>
                  </a:lnTo>
                </a:path>
              </a:pathLst>
            </a:custGeom>
            <a:ln w="28201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32" name="object 35">
              <a:extLst>
                <a:ext uri="{FF2B5EF4-FFF2-40B4-BE49-F238E27FC236}">
                  <a16:creationId xmlns:a16="http://schemas.microsoft.com/office/drawing/2014/main" id="{1DB0E95A-885F-EFF5-C861-9968B32EF514}"/>
                </a:ext>
              </a:extLst>
            </p:cNvPr>
            <p:cNvSpPr/>
            <p:nvPr/>
          </p:nvSpPr>
          <p:spPr>
            <a:xfrm>
              <a:off x="5406716" y="3108143"/>
              <a:ext cx="2005281" cy="0"/>
            </a:xfrm>
            <a:custGeom>
              <a:avLst/>
              <a:gdLst/>
              <a:ahLst/>
              <a:cxnLst/>
              <a:rect l="l" t="t" r="r" b="b"/>
              <a:pathLst>
                <a:path w="2312034">
                  <a:moveTo>
                    <a:pt x="0" y="0"/>
                  </a:moveTo>
                  <a:lnTo>
                    <a:pt x="2311997" y="0"/>
                  </a:lnTo>
                </a:path>
              </a:pathLst>
            </a:custGeom>
            <a:ln w="26658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33" name="object 36">
              <a:extLst>
                <a:ext uri="{FF2B5EF4-FFF2-40B4-BE49-F238E27FC236}">
                  <a16:creationId xmlns:a16="http://schemas.microsoft.com/office/drawing/2014/main" id="{F7BDE168-43EC-47CC-99D8-034CFD35922D}"/>
                </a:ext>
              </a:extLst>
            </p:cNvPr>
            <p:cNvSpPr/>
            <p:nvPr/>
          </p:nvSpPr>
          <p:spPr>
            <a:xfrm>
              <a:off x="7400129" y="3120254"/>
              <a:ext cx="0" cy="144297"/>
            </a:xfrm>
            <a:custGeom>
              <a:avLst/>
              <a:gdLst/>
              <a:ahLst/>
              <a:cxnLst/>
              <a:rect l="l" t="t" r="r" b="b"/>
              <a:pathLst>
                <a:path h="166369">
                  <a:moveTo>
                    <a:pt x="0" y="0"/>
                  </a:moveTo>
                  <a:lnTo>
                    <a:pt x="0" y="166309"/>
                  </a:lnTo>
                </a:path>
              </a:pathLst>
            </a:custGeom>
            <a:ln w="27291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34" name="object 37">
              <a:extLst>
                <a:ext uri="{FF2B5EF4-FFF2-40B4-BE49-F238E27FC236}">
                  <a16:creationId xmlns:a16="http://schemas.microsoft.com/office/drawing/2014/main" id="{BA334F3B-0B9A-2E04-3C87-D0077D8E77BC}"/>
                </a:ext>
              </a:extLst>
            </p:cNvPr>
            <p:cNvSpPr/>
            <p:nvPr/>
          </p:nvSpPr>
          <p:spPr>
            <a:xfrm>
              <a:off x="5461169" y="3096499"/>
              <a:ext cx="429298" cy="1916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35" name="object 38">
              <a:extLst>
                <a:ext uri="{FF2B5EF4-FFF2-40B4-BE49-F238E27FC236}">
                  <a16:creationId xmlns:a16="http://schemas.microsoft.com/office/drawing/2014/main" id="{F8936836-8D1D-8235-ED3F-DBE857DE4694}"/>
                </a:ext>
              </a:extLst>
            </p:cNvPr>
            <p:cNvSpPr/>
            <p:nvPr/>
          </p:nvSpPr>
          <p:spPr>
            <a:xfrm>
              <a:off x="6929718" y="3096499"/>
              <a:ext cx="430171" cy="1916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36" name="object 39">
              <a:extLst>
                <a:ext uri="{FF2B5EF4-FFF2-40B4-BE49-F238E27FC236}">
                  <a16:creationId xmlns:a16="http://schemas.microsoft.com/office/drawing/2014/main" id="{27E05E86-16E2-5E3A-5679-6CA2627A816B}"/>
                </a:ext>
              </a:extLst>
            </p:cNvPr>
            <p:cNvSpPr/>
            <p:nvPr/>
          </p:nvSpPr>
          <p:spPr>
            <a:xfrm>
              <a:off x="7187831" y="3277122"/>
              <a:ext cx="0" cy="671365"/>
            </a:xfrm>
            <a:custGeom>
              <a:avLst/>
              <a:gdLst/>
              <a:ahLst/>
              <a:cxnLst/>
              <a:rect l="l" t="t" r="r" b="b"/>
              <a:pathLst>
                <a:path h="774064">
                  <a:moveTo>
                    <a:pt x="0" y="0"/>
                  </a:moveTo>
                  <a:lnTo>
                    <a:pt x="0" y="773653"/>
                  </a:lnTo>
                </a:path>
              </a:pathLst>
            </a:custGeom>
            <a:ln w="27291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37" name="object 42">
              <a:extLst>
                <a:ext uri="{FF2B5EF4-FFF2-40B4-BE49-F238E27FC236}">
                  <a16:creationId xmlns:a16="http://schemas.microsoft.com/office/drawing/2014/main" id="{9C5C2791-AF33-98B8-EBED-57EA0D989255}"/>
                </a:ext>
              </a:extLst>
            </p:cNvPr>
            <p:cNvSpPr/>
            <p:nvPr/>
          </p:nvSpPr>
          <p:spPr>
            <a:xfrm>
              <a:off x="5618209" y="3268440"/>
              <a:ext cx="0" cy="652639"/>
            </a:xfrm>
            <a:custGeom>
              <a:avLst/>
              <a:gdLst/>
              <a:ahLst/>
              <a:cxnLst/>
              <a:rect l="l" t="t" r="r" b="b"/>
              <a:pathLst>
                <a:path h="752475">
                  <a:moveTo>
                    <a:pt x="0" y="0"/>
                  </a:moveTo>
                  <a:lnTo>
                    <a:pt x="0" y="751851"/>
                  </a:lnTo>
                </a:path>
              </a:pathLst>
            </a:custGeom>
            <a:ln w="27303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38" name="object 43">
              <a:extLst>
                <a:ext uri="{FF2B5EF4-FFF2-40B4-BE49-F238E27FC236}">
                  <a16:creationId xmlns:a16="http://schemas.microsoft.com/office/drawing/2014/main" id="{DA39CCB0-4C5C-AAE6-CD06-4052DB4417D2}"/>
                </a:ext>
              </a:extLst>
            </p:cNvPr>
            <p:cNvSpPr/>
            <p:nvPr/>
          </p:nvSpPr>
          <p:spPr>
            <a:xfrm>
              <a:off x="5757892" y="3374108"/>
              <a:ext cx="1233129" cy="415266"/>
            </a:xfrm>
            <a:custGeom>
              <a:avLst/>
              <a:gdLst/>
              <a:ahLst/>
              <a:cxnLst/>
              <a:rect l="l" t="t" r="r" b="b"/>
              <a:pathLst>
                <a:path w="1421765" h="478789">
                  <a:moveTo>
                    <a:pt x="1414885" y="0"/>
                  </a:moveTo>
                  <a:lnTo>
                    <a:pt x="6368" y="0"/>
                  </a:lnTo>
                  <a:lnTo>
                    <a:pt x="0" y="5453"/>
                  </a:lnTo>
                  <a:lnTo>
                    <a:pt x="0" y="472738"/>
                  </a:lnTo>
                  <a:lnTo>
                    <a:pt x="6368" y="478192"/>
                  </a:lnTo>
                  <a:lnTo>
                    <a:pt x="20923" y="478192"/>
                  </a:lnTo>
                  <a:lnTo>
                    <a:pt x="27291" y="472738"/>
                  </a:lnTo>
                  <a:lnTo>
                    <a:pt x="27291" y="27267"/>
                  </a:lnTo>
                  <a:lnTo>
                    <a:pt x="1421193" y="27267"/>
                  </a:lnTo>
                  <a:lnTo>
                    <a:pt x="1421193" y="5453"/>
                  </a:lnTo>
                  <a:lnTo>
                    <a:pt x="1414885" y="0"/>
                  </a:lnTo>
                  <a:close/>
                </a:path>
                <a:path w="1421765" h="478789">
                  <a:moveTo>
                    <a:pt x="1421193" y="27267"/>
                  </a:moveTo>
                  <a:lnTo>
                    <a:pt x="1393901" y="27267"/>
                  </a:lnTo>
                  <a:lnTo>
                    <a:pt x="1393901" y="146361"/>
                  </a:lnTo>
                  <a:lnTo>
                    <a:pt x="1399359" y="152723"/>
                  </a:lnTo>
                  <a:lnTo>
                    <a:pt x="1414885" y="152723"/>
                  </a:lnTo>
                  <a:lnTo>
                    <a:pt x="1421193" y="146361"/>
                  </a:lnTo>
                  <a:lnTo>
                    <a:pt x="1421193" y="27267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39" name="object 44">
              <a:extLst>
                <a:ext uri="{FF2B5EF4-FFF2-40B4-BE49-F238E27FC236}">
                  <a16:creationId xmlns:a16="http://schemas.microsoft.com/office/drawing/2014/main" id="{6AA36052-F75D-F26F-EDFC-C158127CE2AE}"/>
                </a:ext>
              </a:extLst>
            </p:cNvPr>
            <p:cNvSpPr/>
            <p:nvPr/>
          </p:nvSpPr>
          <p:spPr>
            <a:xfrm>
              <a:off x="5824179" y="3419053"/>
              <a:ext cx="209110" cy="207374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40" name="object 45">
              <a:extLst>
                <a:ext uri="{FF2B5EF4-FFF2-40B4-BE49-F238E27FC236}">
                  <a16:creationId xmlns:a16="http://schemas.microsoft.com/office/drawing/2014/main" id="{9B9291BE-C620-C7FB-9068-BDFC96274CA3}"/>
                </a:ext>
              </a:extLst>
            </p:cNvPr>
            <p:cNvSpPr/>
            <p:nvPr/>
          </p:nvSpPr>
          <p:spPr>
            <a:xfrm>
              <a:off x="5837592" y="3428513"/>
              <a:ext cx="271520" cy="270969"/>
            </a:xfrm>
            <a:custGeom>
              <a:avLst/>
              <a:gdLst/>
              <a:ahLst/>
              <a:cxnLst/>
              <a:rect l="l" t="t" r="r" b="b"/>
              <a:pathLst>
                <a:path w="313054" h="312420">
                  <a:moveTo>
                    <a:pt x="302049" y="0"/>
                  </a:moveTo>
                  <a:lnTo>
                    <a:pt x="292952" y="0"/>
                  </a:lnTo>
                  <a:lnTo>
                    <a:pt x="0" y="293643"/>
                  </a:lnTo>
                  <a:lnTo>
                    <a:pt x="0" y="301824"/>
                  </a:lnTo>
                  <a:lnTo>
                    <a:pt x="5458" y="307277"/>
                  </a:lnTo>
                  <a:lnTo>
                    <a:pt x="7277" y="310004"/>
                  </a:lnTo>
                  <a:lnTo>
                    <a:pt x="10916" y="311822"/>
                  </a:lnTo>
                  <a:lnTo>
                    <a:pt x="18194" y="311822"/>
                  </a:lnTo>
                  <a:lnTo>
                    <a:pt x="21833" y="310004"/>
                  </a:lnTo>
                  <a:lnTo>
                    <a:pt x="312966" y="19087"/>
                  </a:lnTo>
                  <a:lnTo>
                    <a:pt x="312966" y="10907"/>
                  </a:lnTo>
                  <a:lnTo>
                    <a:pt x="302049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41" name="object 46">
              <a:extLst>
                <a:ext uri="{FF2B5EF4-FFF2-40B4-BE49-F238E27FC236}">
                  <a16:creationId xmlns:a16="http://schemas.microsoft.com/office/drawing/2014/main" id="{47B2F7E6-9802-FEED-0435-1240523DA8B6}"/>
                </a:ext>
              </a:extLst>
            </p:cNvPr>
            <p:cNvSpPr/>
            <p:nvPr/>
          </p:nvSpPr>
          <p:spPr>
            <a:xfrm>
              <a:off x="6349370" y="3437973"/>
              <a:ext cx="0" cy="386075"/>
            </a:xfrm>
            <a:custGeom>
              <a:avLst/>
              <a:gdLst/>
              <a:ahLst/>
              <a:cxnLst/>
              <a:rect l="l" t="t" r="r" b="b"/>
              <a:pathLst>
                <a:path h="445135">
                  <a:moveTo>
                    <a:pt x="0" y="0"/>
                  </a:moveTo>
                  <a:lnTo>
                    <a:pt x="0" y="444561"/>
                  </a:lnTo>
                </a:path>
              </a:pathLst>
            </a:custGeom>
            <a:ln w="28261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42" name="object 47">
              <a:extLst>
                <a:ext uri="{FF2B5EF4-FFF2-40B4-BE49-F238E27FC236}">
                  <a16:creationId xmlns:a16="http://schemas.microsoft.com/office/drawing/2014/main" id="{715931CB-13D1-0FD1-E5A2-62FA69E5BD1E}"/>
                </a:ext>
              </a:extLst>
            </p:cNvPr>
            <p:cNvSpPr/>
            <p:nvPr/>
          </p:nvSpPr>
          <p:spPr>
            <a:xfrm>
              <a:off x="6398710" y="3437973"/>
              <a:ext cx="0" cy="386075"/>
            </a:xfrm>
            <a:custGeom>
              <a:avLst/>
              <a:gdLst/>
              <a:ahLst/>
              <a:cxnLst/>
              <a:rect l="l" t="t" r="r" b="b"/>
              <a:pathLst>
                <a:path h="445135">
                  <a:moveTo>
                    <a:pt x="0" y="0"/>
                  </a:moveTo>
                  <a:lnTo>
                    <a:pt x="0" y="444561"/>
                  </a:lnTo>
                </a:path>
              </a:pathLst>
            </a:custGeom>
            <a:ln w="27291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sp>
          <p:nvSpPr>
            <p:cNvPr id="1643" name="object 49">
              <a:extLst>
                <a:ext uri="{FF2B5EF4-FFF2-40B4-BE49-F238E27FC236}">
                  <a16:creationId xmlns:a16="http://schemas.microsoft.com/office/drawing/2014/main" id="{7F59F066-C920-C78B-8163-AEC034FA84A0}"/>
                </a:ext>
              </a:extLst>
            </p:cNvPr>
            <p:cNvSpPr/>
            <p:nvPr/>
          </p:nvSpPr>
          <p:spPr>
            <a:xfrm>
              <a:off x="5430781" y="3147804"/>
              <a:ext cx="0" cy="116759"/>
            </a:xfrm>
            <a:custGeom>
              <a:avLst/>
              <a:gdLst/>
              <a:ahLst/>
              <a:cxnLst/>
              <a:rect l="l" t="t" r="r" b="b"/>
              <a:pathLst>
                <a:path h="134619">
                  <a:moveTo>
                    <a:pt x="0" y="0"/>
                  </a:moveTo>
                  <a:lnTo>
                    <a:pt x="0" y="134545"/>
                  </a:lnTo>
                </a:path>
              </a:pathLst>
            </a:custGeom>
            <a:ln w="3175">
              <a:solidFill>
                <a:srgbClr val="010103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2D3F88"/>
                </a:solidFill>
              </a:endParaRPr>
            </a:p>
          </p:txBody>
        </p:sp>
        <p:pic>
          <p:nvPicPr>
            <p:cNvPr id="1644" name="Image 1643">
              <a:extLst>
                <a:ext uri="{FF2B5EF4-FFF2-40B4-BE49-F238E27FC236}">
                  <a16:creationId xmlns:a16="http://schemas.microsoft.com/office/drawing/2014/main" id="{778527C9-4396-5082-02E5-DE83A199B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09286" y="3718932"/>
              <a:ext cx="807888" cy="467954"/>
            </a:xfrm>
            <a:prstGeom prst="rect">
              <a:avLst/>
            </a:prstGeom>
          </p:spPr>
        </p:pic>
      </p:grpSp>
      <p:sp>
        <p:nvSpPr>
          <p:cNvPr id="7" name="object 610">
            <a:extLst>
              <a:ext uri="{FF2B5EF4-FFF2-40B4-BE49-F238E27FC236}">
                <a16:creationId xmlns:a16="http://schemas.microsoft.com/office/drawing/2014/main" id="{57CC4CE4-8F36-422A-811D-2C254184F83D}"/>
              </a:ext>
            </a:extLst>
          </p:cNvPr>
          <p:cNvSpPr>
            <a:spLocks/>
          </p:cNvSpPr>
          <p:nvPr/>
        </p:nvSpPr>
        <p:spPr>
          <a:xfrm>
            <a:off x="4194131" y="3072410"/>
            <a:ext cx="375285" cy="276225"/>
          </a:xfrm>
          <a:custGeom>
            <a:avLst/>
            <a:gdLst/>
            <a:ahLst/>
            <a:cxnLst/>
            <a:rect l="l" t="t" r="r" b="b"/>
            <a:pathLst>
              <a:path w="375284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4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4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4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4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4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4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4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4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4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4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4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4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4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4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4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4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4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4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4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7">
            <a:extLst>
              <a:ext uri="{FF2B5EF4-FFF2-40B4-BE49-F238E27FC236}">
                <a16:creationId xmlns:a16="http://schemas.microsoft.com/office/drawing/2014/main" id="{F0B984FB-0974-4074-B555-BE7BA4476171}"/>
              </a:ext>
            </a:extLst>
          </p:cNvPr>
          <p:cNvSpPr txBox="1">
            <a:spLocks/>
          </p:cNvSpPr>
          <p:nvPr/>
        </p:nvSpPr>
        <p:spPr>
          <a:xfrm>
            <a:off x="4132888" y="4549192"/>
            <a:ext cx="3763112" cy="4975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1600" b="1" cap="all" spc="90">
                <a:solidFill>
                  <a:schemeClr val="tx1">
                    <a:lumMod val="50000"/>
                  </a:schemeClr>
                </a:solidFill>
                <a:cs typeface="Arial"/>
              </a:rPr>
              <a:t> environ </a:t>
            </a:r>
            <a:r>
              <a:rPr lang="fr-FR" sz="1600" b="1" cap="all" spc="90">
                <a:solidFill>
                  <a:schemeClr val="tx1">
                    <a:lumMod val="50000"/>
                  </a:schemeClr>
                </a:solidFill>
                <a:highlight>
                  <a:srgbClr val="008DD0"/>
                </a:highlight>
                <a:cs typeface="Arial"/>
              </a:rPr>
              <a:t> </a:t>
            </a:r>
            <a:r>
              <a:rPr lang="fr-FR" sz="2000" b="1" spc="90">
                <a:solidFill>
                  <a:schemeClr val="bg1"/>
                </a:solidFill>
                <a:highlight>
                  <a:srgbClr val="008DD0"/>
                </a:highlight>
                <a:cs typeface="Arial"/>
              </a:rPr>
              <a:t>200</a:t>
            </a:r>
            <a:r>
              <a:rPr lang="fr-FR" sz="1600" b="1" spc="90">
                <a:solidFill>
                  <a:schemeClr val="tx1">
                    <a:lumMod val="50000"/>
                  </a:schemeClr>
                </a:solidFill>
                <a:highlight>
                  <a:srgbClr val="008DD0"/>
                </a:highlight>
                <a:cs typeface="Arial"/>
              </a:rPr>
              <a:t> </a:t>
            </a:r>
            <a:r>
              <a:rPr lang="fr-FR" sz="1600" b="1" spc="90">
                <a:solidFill>
                  <a:schemeClr val="tx1">
                    <a:lumMod val="50000"/>
                  </a:schemeClr>
                </a:solidFill>
                <a:cs typeface="Arial"/>
              </a:rPr>
              <a:t> D</a:t>
            </a:r>
            <a:r>
              <a:rPr lang="fr-FR" sz="1600" b="1" spc="95">
                <a:solidFill>
                  <a:schemeClr val="tx1">
                    <a:lumMod val="50000"/>
                  </a:schemeClr>
                </a:solidFill>
                <a:cs typeface="Arial"/>
              </a:rPr>
              <a:t>ÉP</a:t>
            </a:r>
            <a:r>
              <a:rPr lang="fr-FR" sz="1600" b="1" spc="100">
                <a:solidFill>
                  <a:schemeClr val="tx1">
                    <a:lumMod val="50000"/>
                  </a:schemeClr>
                </a:solidFill>
                <a:cs typeface="Arial"/>
              </a:rPr>
              <a:t>Ô</a:t>
            </a:r>
            <a:r>
              <a:rPr lang="fr-FR" sz="1600" b="1" spc="95">
                <a:solidFill>
                  <a:schemeClr val="tx1">
                    <a:lumMod val="50000"/>
                  </a:schemeClr>
                </a:solidFill>
                <a:cs typeface="Arial"/>
              </a:rPr>
              <a:t>T</a:t>
            </a:r>
            <a:r>
              <a:rPr lang="fr-FR" sz="1600" b="1">
                <a:solidFill>
                  <a:schemeClr val="tx1">
                    <a:lumMod val="50000"/>
                  </a:schemeClr>
                </a:solidFill>
                <a:cs typeface="Arial"/>
              </a:rPr>
              <a:t>S SECONDAIRES </a:t>
            </a:r>
            <a:endParaRPr lang="fr-FR" sz="1600" b="1" strike="sngStrike" cap="all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pPr marL="12700">
              <a:spcBef>
                <a:spcPts val="100"/>
              </a:spcBef>
            </a:pPr>
            <a:endParaRPr lang="fr-FR" sz="1600" b="1" strike="sngStrike" baseline="30000">
              <a:solidFill>
                <a:schemeClr val="tx1">
                  <a:lumMod val="50000"/>
                </a:schemeClr>
              </a:solidFill>
              <a:cs typeface="Arial"/>
            </a:endParaRPr>
          </a:p>
        </p:txBody>
      </p:sp>
      <p:sp>
        <p:nvSpPr>
          <p:cNvPr id="200" name="ZoneTexte 188">
            <a:extLst>
              <a:ext uri="{FF2B5EF4-FFF2-40B4-BE49-F238E27FC236}">
                <a16:creationId xmlns:a16="http://schemas.microsoft.com/office/drawing/2014/main" id="{4C5CD7F1-56EC-A1CA-2708-8E0A5BDFDCFE}"/>
              </a:ext>
            </a:extLst>
          </p:cNvPr>
          <p:cNvSpPr txBox="1">
            <a:spLocks/>
          </p:cNvSpPr>
          <p:nvPr/>
        </p:nvSpPr>
        <p:spPr>
          <a:xfrm>
            <a:off x="590424" y="5347885"/>
            <a:ext cx="45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cap="all">
                <a:solidFill>
                  <a:schemeClr val="tx1">
                    <a:lumMod val="50000"/>
                  </a:schemeClr>
                </a:solidFill>
              </a:rPr>
              <a:t>Stocks stratégiques équivalents à</a:t>
            </a:r>
          </a:p>
          <a:p>
            <a:r>
              <a:rPr lang="fr-FR" sz="2000" b="1">
                <a:solidFill>
                  <a:srgbClr val="FFFF00"/>
                </a:solidFill>
                <a:highlight>
                  <a:srgbClr val="008DD0"/>
                </a:highlight>
              </a:rPr>
              <a:t> </a:t>
            </a:r>
            <a:r>
              <a:rPr lang="fr-FR" sz="2000" b="1">
                <a:solidFill>
                  <a:schemeClr val="bg1"/>
                </a:solidFill>
                <a:highlight>
                  <a:srgbClr val="008DD0"/>
                </a:highlight>
              </a:rPr>
              <a:t>3 </a:t>
            </a:r>
            <a:r>
              <a:rPr lang="fr-FR" sz="2000" b="1">
                <a:solidFill>
                  <a:srgbClr val="FFFF00"/>
                </a:solidFill>
              </a:rPr>
              <a:t> </a:t>
            </a:r>
            <a:r>
              <a:rPr lang="fr-FR" sz="1600" b="1" cap="all">
                <a:solidFill>
                  <a:schemeClr val="tx1">
                    <a:lumMod val="50000"/>
                  </a:schemeClr>
                </a:solidFill>
              </a:rPr>
              <a:t>mois</a:t>
            </a:r>
            <a:r>
              <a:rPr lang="fr-FR" sz="2000" b="1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fr-FR" sz="1600" b="1" cap="all">
                <a:solidFill>
                  <a:schemeClr val="tx1">
                    <a:lumMod val="50000"/>
                  </a:schemeClr>
                </a:solidFill>
              </a:rPr>
              <a:t>DE CONSOMMATION</a:t>
            </a:r>
            <a:endParaRPr lang="fr-FR" sz="16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3" name="object 609">
            <a:extLst>
              <a:ext uri="{FF2B5EF4-FFF2-40B4-BE49-F238E27FC236}">
                <a16:creationId xmlns:a16="http://schemas.microsoft.com/office/drawing/2014/main" id="{78DA4E78-85C7-4788-909D-EAE3767AA0F6}"/>
              </a:ext>
            </a:extLst>
          </p:cNvPr>
          <p:cNvSpPr>
            <a:spLocks/>
          </p:cNvSpPr>
          <p:nvPr/>
        </p:nvSpPr>
        <p:spPr>
          <a:xfrm>
            <a:off x="1596880" y="4012531"/>
            <a:ext cx="375285" cy="276225"/>
          </a:xfrm>
          <a:custGeom>
            <a:avLst/>
            <a:gdLst/>
            <a:ahLst/>
            <a:cxnLst/>
            <a:rect l="l" t="t" r="r" b="b"/>
            <a:pathLst>
              <a:path w="375285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5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5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5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5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5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5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5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5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5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5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5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5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5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5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5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9223EA1-BA5F-5108-049D-2D47C40DA3B0}"/>
              </a:ext>
            </a:extLst>
          </p:cNvPr>
          <p:cNvGrpSpPr>
            <a:grpSpLocks/>
          </p:cNvGrpSpPr>
          <p:nvPr/>
        </p:nvGrpSpPr>
        <p:grpSpPr>
          <a:xfrm>
            <a:off x="16914" y="2629528"/>
            <a:ext cx="1811830" cy="1221799"/>
            <a:chOff x="7650" y="2621047"/>
            <a:chExt cx="1811830" cy="1221799"/>
          </a:xfrm>
        </p:grpSpPr>
        <p:grpSp>
          <p:nvGrpSpPr>
            <p:cNvPr id="346" name="Group 59">
              <a:extLst>
                <a:ext uri="{FF2B5EF4-FFF2-40B4-BE49-F238E27FC236}">
                  <a16:creationId xmlns:a16="http://schemas.microsoft.com/office/drawing/2014/main" id="{12992C84-A037-9CAB-FC97-1B35FAEAB36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5283" y="2621047"/>
              <a:ext cx="636562" cy="648000"/>
              <a:chOff x="1369684" y="4535877"/>
              <a:chExt cx="1023925" cy="1273504"/>
            </a:xfrm>
          </p:grpSpPr>
          <p:sp>
            <p:nvSpPr>
              <p:cNvPr id="347" name="object 14">
                <a:extLst>
                  <a:ext uri="{FF2B5EF4-FFF2-40B4-BE49-F238E27FC236}">
                    <a16:creationId xmlns:a16="http://schemas.microsoft.com/office/drawing/2014/main" id="{8F02AC96-B4C9-E404-1691-80FE5EAA6A3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77563" y="4759650"/>
                <a:ext cx="927100" cy="989965"/>
              </a:xfrm>
              <a:custGeom>
                <a:avLst/>
                <a:gdLst/>
                <a:ahLst/>
                <a:cxnLst/>
                <a:rect l="l" t="t" r="r" b="b"/>
                <a:pathLst>
                  <a:path w="927100" h="989964">
                    <a:moveTo>
                      <a:pt x="0" y="0"/>
                    </a:moveTo>
                    <a:lnTo>
                      <a:pt x="926605" y="0"/>
                    </a:lnTo>
                    <a:lnTo>
                      <a:pt x="926605" y="989870"/>
                    </a:lnTo>
                    <a:lnTo>
                      <a:pt x="0" y="9898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8" name="object 15">
                <a:extLst>
                  <a:ext uri="{FF2B5EF4-FFF2-40B4-BE49-F238E27FC236}">
                    <a16:creationId xmlns:a16="http://schemas.microsoft.com/office/drawing/2014/main" id="{32D38CDE-4AA8-0540-B61B-97287E907ED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66509" y="4818146"/>
                <a:ext cx="927100" cy="991235"/>
              </a:xfrm>
              <a:custGeom>
                <a:avLst/>
                <a:gdLst/>
                <a:ahLst/>
                <a:cxnLst/>
                <a:rect l="l" t="t" r="r" b="b"/>
                <a:pathLst>
                  <a:path w="927100" h="991235">
                    <a:moveTo>
                      <a:pt x="0" y="0"/>
                    </a:moveTo>
                    <a:lnTo>
                      <a:pt x="926605" y="0"/>
                    </a:lnTo>
                    <a:lnTo>
                      <a:pt x="926605" y="990994"/>
                    </a:lnTo>
                    <a:lnTo>
                      <a:pt x="0" y="9909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D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9" name="object 16">
                <a:extLst>
                  <a:ext uri="{FF2B5EF4-FFF2-40B4-BE49-F238E27FC236}">
                    <a16:creationId xmlns:a16="http://schemas.microsoft.com/office/drawing/2014/main" id="{35A311EB-A832-0CA9-48A1-321FC35410E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73061" y="4729285"/>
                <a:ext cx="963930" cy="1040765"/>
              </a:xfrm>
              <a:custGeom>
                <a:avLst/>
                <a:gdLst/>
                <a:ahLst/>
                <a:cxnLst/>
                <a:rect l="l" t="t" r="r" b="b"/>
                <a:pathLst>
                  <a:path w="963929" h="1040764">
                    <a:moveTo>
                      <a:pt x="959266" y="0"/>
                    </a:moveTo>
                    <a:lnTo>
                      <a:pt x="4502" y="0"/>
                    </a:lnTo>
                    <a:lnTo>
                      <a:pt x="0" y="4498"/>
                    </a:lnTo>
                    <a:lnTo>
                      <a:pt x="0" y="1035979"/>
                    </a:lnTo>
                    <a:lnTo>
                      <a:pt x="4502" y="1040478"/>
                    </a:lnTo>
                    <a:lnTo>
                      <a:pt x="959266" y="1040478"/>
                    </a:lnTo>
                    <a:lnTo>
                      <a:pt x="963768" y="1035979"/>
                    </a:lnTo>
                    <a:lnTo>
                      <a:pt x="963768" y="1020235"/>
                    </a:lnTo>
                    <a:lnTo>
                      <a:pt x="20262" y="1020235"/>
                    </a:lnTo>
                    <a:lnTo>
                      <a:pt x="20262" y="20243"/>
                    </a:lnTo>
                    <a:lnTo>
                      <a:pt x="963768" y="20243"/>
                    </a:lnTo>
                    <a:lnTo>
                      <a:pt x="963768" y="4498"/>
                    </a:lnTo>
                    <a:lnTo>
                      <a:pt x="959266" y="0"/>
                    </a:lnTo>
                    <a:close/>
                  </a:path>
                  <a:path w="963929" h="1040764">
                    <a:moveTo>
                      <a:pt x="963768" y="20243"/>
                    </a:moveTo>
                    <a:lnTo>
                      <a:pt x="944616" y="20243"/>
                    </a:lnTo>
                    <a:lnTo>
                      <a:pt x="944616" y="1020235"/>
                    </a:lnTo>
                    <a:lnTo>
                      <a:pt x="963768" y="1020235"/>
                    </a:lnTo>
                    <a:lnTo>
                      <a:pt x="963768" y="2024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0" name="object 17">
                <a:extLst>
                  <a:ext uri="{FF2B5EF4-FFF2-40B4-BE49-F238E27FC236}">
                    <a16:creationId xmlns:a16="http://schemas.microsoft.com/office/drawing/2014/main" id="{F303565E-B608-3613-A8DF-77C01D660CD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69684" y="4725910"/>
                <a:ext cx="972185" cy="1047750"/>
              </a:xfrm>
              <a:custGeom>
                <a:avLst/>
                <a:gdLst/>
                <a:ahLst/>
                <a:cxnLst/>
                <a:rect l="l" t="t" r="r" b="b"/>
                <a:pathLst>
                  <a:path w="972184" h="1047750">
                    <a:moveTo>
                      <a:pt x="964894" y="0"/>
                    </a:moveTo>
                    <a:lnTo>
                      <a:pt x="6754" y="0"/>
                    </a:lnTo>
                    <a:lnTo>
                      <a:pt x="0" y="5623"/>
                    </a:lnTo>
                    <a:lnTo>
                      <a:pt x="0" y="1041603"/>
                    </a:lnTo>
                    <a:lnTo>
                      <a:pt x="6754" y="1047226"/>
                    </a:lnTo>
                    <a:lnTo>
                      <a:pt x="956999" y="1047226"/>
                    </a:lnTo>
                    <a:lnTo>
                      <a:pt x="956999" y="1040478"/>
                    </a:lnTo>
                    <a:lnTo>
                      <a:pt x="10131" y="1040478"/>
                    </a:lnTo>
                    <a:lnTo>
                      <a:pt x="7879" y="1037104"/>
                    </a:lnTo>
                    <a:lnTo>
                      <a:pt x="7879" y="10121"/>
                    </a:lnTo>
                    <a:lnTo>
                      <a:pt x="10131" y="6747"/>
                    </a:lnTo>
                    <a:lnTo>
                      <a:pt x="970684" y="6747"/>
                    </a:lnTo>
                    <a:lnTo>
                      <a:pt x="970523" y="5623"/>
                    </a:lnTo>
                    <a:lnTo>
                      <a:pt x="964894" y="0"/>
                    </a:lnTo>
                    <a:close/>
                  </a:path>
                  <a:path w="972184" h="1047750">
                    <a:moveTo>
                      <a:pt x="970684" y="6747"/>
                    </a:moveTo>
                    <a:lnTo>
                      <a:pt x="960376" y="6747"/>
                    </a:lnTo>
                    <a:lnTo>
                      <a:pt x="963768" y="10121"/>
                    </a:lnTo>
                    <a:lnTo>
                      <a:pt x="963768" y="1037104"/>
                    </a:lnTo>
                    <a:lnTo>
                      <a:pt x="960376" y="1040478"/>
                    </a:lnTo>
                    <a:lnTo>
                      <a:pt x="956999" y="1040478"/>
                    </a:lnTo>
                    <a:lnTo>
                      <a:pt x="956999" y="1047226"/>
                    </a:lnTo>
                    <a:lnTo>
                      <a:pt x="964894" y="1047226"/>
                    </a:lnTo>
                    <a:lnTo>
                      <a:pt x="970523" y="1041603"/>
                    </a:lnTo>
                    <a:lnTo>
                      <a:pt x="971648" y="1033730"/>
                    </a:lnTo>
                    <a:lnTo>
                      <a:pt x="971648" y="13495"/>
                    </a:lnTo>
                    <a:lnTo>
                      <a:pt x="970684" y="6747"/>
                    </a:lnTo>
                    <a:close/>
                  </a:path>
                  <a:path w="972184" h="1047750">
                    <a:moveTo>
                      <a:pt x="951371" y="19118"/>
                    </a:moveTo>
                    <a:lnTo>
                      <a:pt x="20262" y="19118"/>
                    </a:lnTo>
                    <a:lnTo>
                      <a:pt x="20262" y="1028107"/>
                    </a:lnTo>
                    <a:lnTo>
                      <a:pt x="951371" y="1028107"/>
                    </a:lnTo>
                    <a:lnTo>
                      <a:pt x="951371" y="1020235"/>
                    </a:lnTo>
                    <a:lnTo>
                      <a:pt x="27016" y="1020235"/>
                    </a:lnTo>
                    <a:lnTo>
                      <a:pt x="27016" y="26991"/>
                    </a:lnTo>
                    <a:lnTo>
                      <a:pt x="23639" y="26991"/>
                    </a:lnTo>
                    <a:lnTo>
                      <a:pt x="23639" y="23617"/>
                    </a:lnTo>
                    <a:lnTo>
                      <a:pt x="951371" y="23617"/>
                    </a:lnTo>
                    <a:lnTo>
                      <a:pt x="951371" y="19118"/>
                    </a:lnTo>
                    <a:close/>
                  </a:path>
                  <a:path w="972184" h="1047750">
                    <a:moveTo>
                      <a:pt x="951371" y="23617"/>
                    </a:moveTo>
                    <a:lnTo>
                      <a:pt x="27016" y="23617"/>
                    </a:lnTo>
                    <a:lnTo>
                      <a:pt x="27016" y="26991"/>
                    </a:lnTo>
                    <a:lnTo>
                      <a:pt x="943491" y="26991"/>
                    </a:lnTo>
                    <a:lnTo>
                      <a:pt x="943491" y="1020235"/>
                    </a:lnTo>
                    <a:lnTo>
                      <a:pt x="951371" y="1020235"/>
                    </a:lnTo>
                    <a:lnTo>
                      <a:pt x="951371" y="23617"/>
                    </a:lnTo>
                    <a:close/>
                  </a:path>
                  <a:path w="972184" h="1047750">
                    <a:moveTo>
                      <a:pt x="27016" y="23617"/>
                    </a:moveTo>
                    <a:lnTo>
                      <a:pt x="23639" y="23617"/>
                    </a:lnTo>
                    <a:lnTo>
                      <a:pt x="23639" y="26991"/>
                    </a:lnTo>
                    <a:lnTo>
                      <a:pt x="27016" y="26991"/>
                    </a:lnTo>
                    <a:lnTo>
                      <a:pt x="27016" y="23617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1" name="object 18">
                <a:extLst>
                  <a:ext uri="{FF2B5EF4-FFF2-40B4-BE49-F238E27FC236}">
                    <a16:creationId xmlns:a16="http://schemas.microsoft.com/office/drawing/2014/main" id="{FA906E31-5BF6-6741-B4B4-0740EDC574D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6146" y="4625788"/>
                <a:ext cx="0" cy="1141730"/>
              </a:xfrm>
              <a:custGeom>
                <a:avLst/>
                <a:gdLst/>
                <a:ahLst/>
                <a:cxnLst/>
                <a:rect l="l" t="t" r="r" b="b"/>
                <a:pathLst>
                  <a:path h="1141729">
                    <a:moveTo>
                      <a:pt x="0" y="0"/>
                    </a:moveTo>
                    <a:lnTo>
                      <a:pt x="0" y="1141725"/>
                    </a:lnTo>
                  </a:path>
                </a:pathLst>
              </a:custGeom>
              <a:ln w="20262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2" name="object 19">
                <a:extLst>
                  <a:ext uri="{FF2B5EF4-FFF2-40B4-BE49-F238E27FC236}">
                    <a16:creationId xmlns:a16="http://schemas.microsoft.com/office/drawing/2014/main" id="{3D8DB6ED-742B-9086-4800-D87F1AE660D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2639" y="5763678"/>
                <a:ext cx="27305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27304" h="7620">
                    <a:moveTo>
                      <a:pt x="0" y="7616"/>
                    </a:moveTo>
                    <a:lnTo>
                      <a:pt x="27016" y="7616"/>
                    </a:lnTo>
                    <a:lnTo>
                      <a:pt x="27016" y="0"/>
                    </a:lnTo>
                    <a:lnTo>
                      <a:pt x="0" y="0"/>
                    </a:lnTo>
                    <a:lnTo>
                      <a:pt x="0" y="761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3" name="object 20">
                <a:extLst>
                  <a:ext uri="{FF2B5EF4-FFF2-40B4-BE49-F238E27FC236}">
                    <a16:creationId xmlns:a16="http://schemas.microsoft.com/office/drawing/2014/main" id="{3A825D21-28E6-A9F1-4EAB-9CB70CC3C61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6578" y="4628841"/>
                <a:ext cx="0" cy="1135380"/>
              </a:xfrm>
              <a:custGeom>
                <a:avLst/>
                <a:gdLst/>
                <a:ahLst/>
                <a:cxnLst/>
                <a:rect l="l" t="t" r="r" b="b"/>
                <a:pathLst>
                  <a:path h="1135379">
                    <a:moveTo>
                      <a:pt x="0" y="0"/>
                    </a:moveTo>
                    <a:lnTo>
                      <a:pt x="0" y="1134837"/>
                    </a:lnTo>
                  </a:path>
                </a:pathLst>
              </a:custGeom>
              <a:ln w="787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4" name="object 21">
                <a:extLst>
                  <a:ext uri="{FF2B5EF4-FFF2-40B4-BE49-F238E27FC236}">
                    <a16:creationId xmlns:a16="http://schemas.microsoft.com/office/drawing/2014/main" id="{0789A9A3-22B1-2865-ACF2-94F00E480D9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2639" y="4626302"/>
                <a:ext cx="19685" cy="2540"/>
              </a:xfrm>
              <a:custGeom>
                <a:avLst/>
                <a:gdLst/>
                <a:ahLst/>
                <a:cxnLst/>
                <a:rect l="l" t="t" r="r" b="b"/>
                <a:pathLst>
                  <a:path w="19684" h="2539">
                    <a:moveTo>
                      <a:pt x="0" y="2538"/>
                    </a:moveTo>
                    <a:lnTo>
                      <a:pt x="19136" y="2538"/>
                    </a:lnTo>
                    <a:lnTo>
                      <a:pt x="19136" y="0"/>
                    </a:lnTo>
                    <a:lnTo>
                      <a:pt x="0" y="0"/>
                    </a:lnTo>
                    <a:lnTo>
                      <a:pt x="0" y="253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5" name="object 22">
                <a:extLst>
                  <a:ext uri="{FF2B5EF4-FFF2-40B4-BE49-F238E27FC236}">
                    <a16:creationId xmlns:a16="http://schemas.microsoft.com/office/drawing/2014/main" id="{34070100-E1E2-0958-4518-B183DEC786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2638" y="4621224"/>
                <a:ext cx="2413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5080">
                    <a:moveTo>
                      <a:pt x="0" y="5077"/>
                    </a:moveTo>
                    <a:lnTo>
                      <a:pt x="23639" y="5077"/>
                    </a:lnTo>
                    <a:lnTo>
                      <a:pt x="23639" y="0"/>
                    </a:lnTo>
                    <a:lnTo>
                      <a:pt x="0" y="0"/>
                    </a:lnTo>
                    <a:lnTo>
                      <a:pt x="0" y="5077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6" name="object 23">
                <a:extLst>
                  <a:ext uri="{FF2B5EF4-FFF2-40B4-BE49-F238E27FC236}">
                    <a16:creationId xmlns:a16="http://schemas.microsoft.com/office/drawing/2014/main" id="{8DCAC074-960E-4BFF-136C-44945AA2BE8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25715" y="4628841"/>
                <a:ext cx="0" cy="1135380"/>
              </a:xfrm>
              <a:custGeom>
                <a:avLst/>
                <a:gdLst/>
                <a:ahLst/>
                <a:cxnLst/>
                <a:rect l="l" t="t" r="r" b="b"/>
                <a:pathLst>
                  <a:path h="1135379">
                    <a:moveTo>
                      <a:pt x="0" y="0"/>
                    </a:moveTo>
                    <a:lnTo>
                      <a:pt x="0" y="1134837"/>
                    </a:lnTo>
                  </a:path>
                </a:pathLst>
              </a:custGeom>
              <a:ln w="787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7" name="object 24">
                <a:extLst>
                  <a:ext uri="{FF2B5EF4-FFF2-40B4-BE49-F238E27FC236}">
                    <a16:creationId xmlns:a16="http://schemas.microsoft.com/office/drawing/2014/main" id="{48E402E2-60FF-4562-12EC-D273AC365F0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21775" y="4626302"/>
                <a:ext cx="5080" cy="2540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2539">
                    <a:moveTo>
                      <a:pt x="0" y="2538"/>
                    </a:moveTo>
                    <a:lnTo>
                      <a:pt x="4502" y="2538"/>
                    </a:lnTo>
                    <a:lnTo>
                      <a:pt x="4502" y="0"/>
                    </a:lnTo>
                    <a:lnTo>
                      <a:pt x="0" y="0"/>
                    </a:lnTo>
                    <a:lnTo>
                      <a:pt x="0" y="253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8" name="object 25">
                <a:extLst>
                  <a:ext uri="{FF2B5EF4-FFF2-40B4-BE49-F238E27FC236}">
                    <a16:creationId xmlns:a16="http://schemas.microsoft.com/office/drawing/2014/main" id="{01290E34-8E97-5A27-3396-DC4307F7052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26277" y="4621290"/>
                <a:ext cx="3810" cy="825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8255">
                    <a:moveTo>
                      <a:pt x="3377" y="0"/>
                    </a:moveTo>
                    <a:lnTo>
                      <a:pt x="0" y="0"/>
                    </a:lnTo>
                    <a:lnTo>
                      <a:pt x="0" y="7887"/>
                    </a:lnTo>
                    <a:lnTo>
                      <a:pt x="3377" y="7887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9" name="object 26">
                <a:extLst>
                  <a:ext uri="{FF2B5EF4-FFF2-40B4-BE49-F238E27FC236}">
                    <a16:creationId xmlns:a16="http://schemas.microsoft.com/office/drawing/2014/main" id="{CC41F4DD-CF12-B485-EFF3-18CD5CC9D5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3936" y="4548174"/>
                <a:ext cx="0" cy="1219835"/>
              </a:xfrm>
              <a:custGeom>
                <a:avLst/>
                <a:gdLst/>
                <a:ahLst/>
                <a:cxnLst/>
                <a:rect l="l" t="t" r="r" b="b"/>
                <a:pathLst>
                  <a:path h="1219835">
                    <a:moveTo>
                      <a:pt x="0" y="0"/>
                    </a:moveTo>
                    <a:lnTo>
                      <a:pt x="0" y="1219339"/>
                    </a:lnTo>
                  </a:path>
                </a:pathLst>
              </a:custGeom>
              <a:ln w="19152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0" name="object 27">
                <a:extLst>
                  <a:ext uri="{FF2B5EF4-FFF2-40B4-BE49-F238E27FC236}">
                    <a16:creationId xmlns:a16="http://schemas.microsoft.com/office/drawing/2014/main" id="{E7FB56E4-14CB-DD78-C8CD-95B7E7533CF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9858" y="5763678"/>
                <a:ext cx="28575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7620">
                    <a:moveTo>
                      <a:pt x="0" y="7616"/>
                    </a:moveTo>
                    <a:lnTo>
                      <a:pt x="28157" y="7616"/>
                    </a:lnTo>
                    <a:lnTo>
                      <a:pt x="28157" y="0"/>
                    </a:lnTo>
                    <a:lnTo>
                      <a:pt x="0" y="0"/>
                    </a:lnTo>
                    <a:lnTo>
                      <a:pt x="0" y="761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1" name="object 28">
                <a:extLst>
                  <a:ext uri="{FF2B5EF4-FFF2-40B4-BE49-F238E27FC236}">
                    <a16:creationId xmlns:a16="http://schemas.microsoft.com/office/drawing/2014/main" id="{1A0136A3-9813-2E5D-3812-5E5A3415A2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33797" y="4551407"/>
                <a:ext cx="0" cy="1212850"/>
              </a:xfrm>
              <a:custGeom>
                <a:avLst/>
                <a:gdLst/>
                <a:ahLst/>
                <a:cxnLst/>
                <a:rect l="l" t="t" r="r" b="b"/>
                <a:pathLst>
                  <a:path h="1212850">
                    <a:moveTo>
                      <a:pt x="0" y="0"/>
                    </a:moveTo>
                    <a:lnTo>
                      <a:pt x="0" y="1212270"/>
                    </a:lnTo>
                  </a:path>
                </a:pathLst>
              </a:custGeom>
              <a:ln w="787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2" name="object 29">
                <a:extLst>
                  <a:ext uri="{FF2B5EF4-FFF2-40B4-BE49-F238E27FC236}">
                    <a16:creationId xmlns:a16="http://schemas.microsoft.com/office/drawing/2014/main" id="{78D78184-E38F-7569-2F5D-20B05BF4A1E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9857" y="4547599"/>
                <a:ext cx="508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3810">
                    <a:moveTo>
                      <a:pt x="0" y="3808"/>
                    </a:moveTo>
                    <a:lnTo>
                      <a:pt x="4502" y="3808"/>
                    </a:lnTo>
                    <a:lnTo>
                      <a:pt x="4502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3" name="object 30">
                <a:extLst>
                  <a:ext uri="{FF2B5EF4-FFF2-40B4-BE49-F238E27FC236}">
                    <a16:creationId xmlns:a16="http://schemas.microsoft.com/office/drawing/2014/main" id="{4DFF45A3-A467-44F6-77B1-CB9BD6DB18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9858" y="4543791"/>
                <a:ext cx="2857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3810">
                    <a:moveTo>
                      <a:pt x="0" y="3808"/>
                    </a:moveTo>
                    <a:lnTo>
                      <a:pt x="28157" y="3808"/>
                    </a:lnTo>
                    <a:lnTo>
                      <a:pt x="2815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4" name="object 31">
                <a:extLst>
                  <a:ext uri="{FF2B5EF4-FFF2-40B4-BE49-F238E27FC236}">
                    <a16:creationId xmlns:a16="http://schemas.microsoft.com/office/drawing/2014/main" id="{47AFAA14-7C7D-A805-7967-26FA57EAD72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54075" y="4551407"/>
                <a:ext cx="0" cy="1212850"/>
              </a:xfrm>
              <a:custGeom>
                <a:avLst/>
                <a:gdLst/>
                <a:ahLst/>
                <a:cxnLst/>
                <a:rect l="l" t="t" r="r" b="b"/>
                <a:pathLst>
                  <a:path h="1212850">
                    <a:moveTo>
                      <a:pt x="0" y="0"/>
                    </a:moveTo>
                    <a:lnTo>
                      <a:pt x="0" y="1212270"/>
                    </a:lnTo>
                  </a:path>
                </a:pathLst>
              </a:custGeom>
              <a:ln w="787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6" name="object 32">
                <a:extLst>
                  <a:ext uri="{FF2B5EF4-FFF2-40B4-BE49-F238E27FC236}">
                    <a16:creationId xmlns:a16="http://schemas.microsoft.com/office/drawing/2014/main" id="{16AE78CE-762E-9A14-71D9-A4060179CD9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37737" y="4547599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3810">
                    <a:moveTo>
                      <a:pt x="0" y="3808"/>
                    </a:moveTo>
                    <a:lnTo>
                      <a:pt x="20277" y="3808"/>
                    </a:lnTo>
                    <a:lnTo>
                      <a:pt x="202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7" name="object 33">
                <a:extLst>
                  <a:ext uri="{FF2B5EF4-FFF2-40B4-BE49-F238E27FC236}">
                    <a16:creationId xmlns:a16="http://schemas.microsoft.com/office/drawing/2014/main" id="{A21AAD9B-85B9-6A8B-0E8A-914ABB548AF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34360" y="4548173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3377" y="0"/>
                    </a:moveTo>
                    <a:lnTo>
                      <a:pt x="0" y="0"/>
                    </a:lnTo>
                    <a:lnTo>
                      <a:pt x="0" y="3448"/>
                    </a:lnTo>
                    <a:lnTo>
                      <a:pt x="3377" y="3448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9" name="object 34">
                <a:extLst>
                  <a:ext uri="{FF2B5EF4-FFF2-40B4-BE49-F238E27FC236}">
                    <a16:creationId xmlns:a16="http://schemas.microsoft.com/office/drawing/2014/main" id="{2C9E3088-5487-7E1B-DFB0-78940BBFBBC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6146" y="5026809"/>
                <a:ext cx="133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350">
                    <a:moveTo>
                      <a:pt x="0" y="0"/>
                    </a:moveTo>
                    <a:lnTo>
                      <a:pt x="132863" y="0"/>
                    </a:lnTo>
                  </a:path>
                </a:pathLst>
              </a:custGeom>
              <a:ln w="19118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0" name="object 35">
                <a:extLst>
                  <a:ext uri="{FF2B5EF4-FFF2-40B4-BE49-F238E27FC236}">
                    <a16:creationId xmlns:a16="http://schemas.microsoft.com/office/drawing/2014/main" id="{A94B1AD3-C00C-5D7D-E7C0-17F0CBE2ADC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3" y="5036951"/>
                <a:ext cx="140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3" y="0"/>
                    </a:lnTo>
                  </a:path>
                </a:pathLst>
              </a:custGeom>
              <a:ln w="8885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1" name="object 36">
                <a:extLst>
                  <a:ext uri="{FF2B5EF4-FFF2-40B4-BE49-F238E27FC236}">
                    <a16:creationId xmlns:a16="http://schemas.microsoft.com/office/drawing/2014/main" id="{6B554497-AF87-1FAD-4D44-8C598180FF2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021083"/>
                <a:ext cx="825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1429">
                    <a:moveTo>
                      <a:pt x="0" y="11424"/>
                    </a:moveTo>
                    <a:lnTo>
                      <a:pt x="7879" y="11424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1424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2" name="object 37">
                <a:extLst>
                  <a:ext uri="{FF2B5EF4-FFF2-40B4-BE49-F238E27FC236}">
                    <a16:creationId xmlns:a16="http://schemas.microsoft.com/office/drawing/2014/main" id="{0A23F4AE-5E0D-5EE3-AC06-3CD29D54E0B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019179"/>
                <a:ext cx="133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984">
                    <a:moveTo>
                      <a:pt x="0" y="0"/>
                    </a:moveTo>
                    <a:lnTo>
                      <a:pt x="133988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3" name="object 38">
                <a:extLst>
                  <a:ext uri="{FF2B5EF4-FFF2-40B4-BE49-F238E27FC236}">
                    <a16:creationId xmlns:a16="http://schemas.microsoft.com/office/drawing/2014/main" id="{F80F832B-092C-576B-74F4-8631ED4D8A3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014736"/>
                <a:ext cx="137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7795">
                    <a:moveTo>
                      <a:pt x="0" y="0"/>
                    </a:moveTo>
                    <a:lnTo>
                      <a:pt x="137366" y="0"/>
                    </a:lnTo>
                  </a:path>
                </a:pathLst>
              </a:custGeom>
              <a:ln w="507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4" name="object 39">
                <a:extLst>
                  <a:ext uri="{FF2B5EF4-FFF2-40B4-BE49-F238E27FC236}">
                    <a16:creationId xmlns:a16="http://schemas.microsoft.com/office/drawing/2014/main" id="{21C9291D-1779-8EE6-4D86-3C7EF5AF30B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3" y="5021083"/>
                <a:ext cx="698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1429">
                    <a:moveTo>
                      <a:pt x="0" y="11424"/>
                    </a:moveTo>
                    <a:lnTo>
                      <a:pt x="6754" y="11424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1424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5" name="object 40">
                <a:extLst>
                  <a:ext uri="{FF2B5EF4-FFF2-40B4-BE49-F238E27FC236}">
                    <a16:creationId xmlns:a16="http://schemas.microsoft.com/office/drawing/2014/main" id="{5AF0DF93-A876-A36E-03BC-20FDD918607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2" y="5017275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6" name="object 41">
                <a:extLst>
                  <a:ext uri="{FF2B5EF4-FFF2-40B4-BE49-F238E27FC236}">
                    <a16:creationId xmlns:a16="http://schemas.microsoft.com/office/drawing/2014/main" id="{6571884F-0249-A9C6-0E35-48DA9968038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9009" y="5012737"/>
                <a:ext cx="3810" cy="825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8254">
                    <a:moveTo>
                      <a:pt x="3377" y="0"/>
                    </a:moveTo>
                    <a:lnTo>
                      <a:pt x="0" y="0"/>
                    </a:lnTo>
                    <a:lnTo>
                      <a:pt x="0" y="7887"/>
                    </a:lnTo>
                    <a:lnTo>
                      <a:pt x="3377" y="7887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7" name="object 42">
                <a:extLst>
                  <a:ext uri="{FF2B5EF4-FFF2-40B4-BE49-F238E27FC236}">
                    <a16:creationId xmlns:a16="http://schemas.microsoft.com/office/drawing/2014/main" id="{9C815F54-C511-A6EE-3291-4B52E24BFF3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6146" y="5151095"/>
                <a:ext cx="133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350">
                    <a:moveTo>
                      <a:pt x="0" y="0"/>
                    </a:moveTo>
                    <a:lnTo>
                      <a:pt x="132863" y="0"/>
                    </a:lnTo>
                  </a:path>
                </a:pathLst>
              </a:custGeom>
              <a:ln w="20243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8" name="object 43">
                <a:extLst>
                  <a:ext uri="{FF2B5EF4-FFF2-40B4-BE49-F238E27FC236}">
                    <a16:creationId xmlns:a16="http://schemas.microsoft.com/office/drawing/2014/main" id="{539AA0EA-906A-1E69-0529-9C8F9A878F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3" y="5160716"/>
                <a:ext cx="140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3" y="0"/>
                    </a:lnTo>
                  </a:path>
                </a:pathLst>
              </a:custGeom>
              <a:ln w="761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9" name="object 44">
                <a:extLst>
                  <a:ext uri="{FF2B5EF4-FFF2-40B4-BE49-F238E27FC236}">
                    <a16:creationId xmlns:a16="http://schemas.microsoft.com/office/drawing/2014/main" id="{5507D052-81A7-8248-A840-270E6C62C6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144214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0" name="object 45">
                <a:extLst>
                  <a:ext uri="{FF2B5EF4-FFF2-40B4-BE49-F238E27FC236}">
                    <a16:creationId xmlns:a16="http://schemas.microsoft.com/office/drawing/2014/main" id="{C9676E66-61AB-8CD6-7813-B42B7CE5680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142310"/>
                <a:ext cx="133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984">
                    <a:moveTo>
                      <a:pt x="0" y="0"/>
                    </a:moveTo>
                    <a:lnTo>
                      <a:pt x="133988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1" name="object 46">
                <a:extLst>
                  <a:ext uri="{FF2B5EF4-FFF2-40B4-BE49-F238E27FC236}">
                    <a16:creationId xmlns:a16="http://schemas.microsoft.com/office/drawing/2014/main" id="{994F4E19-F756-408C-2F8D-1CCCCA06A3C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139137"/>
                <a:ext cx="137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7795">
                    <a:moveTo>
                      <a:pt x="0" y="0"/>
                    </a:moveTo>
                    <a:lnTo>
                      <a:pt x="137366" y="0"/>
                    </a:lnTo>
                  </a:path>
                </a:pathLst>
              </a:custGeom>
              <a:ln w="3175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2" name="object 47">
                <a:extLst>
                  <a:ext uri="{FF2B5EF4-FFF2-40B4-BE49-F238E27FC236}">
                    <a16:creationId xmlns:a16="http://schemas.microsoft.com/office/drawing/2014/main" id="{7AD9AC5D-317A-716B-15BE-0DECF91F76D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3" y="5144214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3" name="object 48">
                <a:extLst>
                  <a:ext uri="{FF2B5EF4-FFF2-40B4-BE49-F238E27FC236}">
                    <a16:creationId xmlns:a16="http://schemas.microsoft.com/office/drawing/2014/main" id="{35E64324-41F4-467F-9D46-34BD5BF440C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2" y="5140406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4" name="object 49">
                <a:extLst>
                  <a:ext uri="{FF2B5EF4-FFF2-40B4-BE49-F238E27FC236}">
                    <a16:creationId xmlns:a16="http://schemas.microsoft.com/office/drawing/2014/main" id="{EE389B10-9FFC-2BFF-0B1F-57884B849E4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9009" y="5137601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5">
                    <a:moveTo>
                      <a:pt x="3377" y="0"/>
                    </a:moveTo>
                    <a:lnTo>
                      <a:pt x="0" y="0"/>
                    </a:lnTo>
                    <a:lnTo>
                      <a:pt x="0" y="6747"/>
                    </a:lnTo>
                    <a:lnTo>
                      <a:pt x="3377" y="6747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5" name="object 50">
                <a:extLst>
                  <a:ext uri="{FF2B5EF4-FFF2-40B4-BE49-F238E27FC236}">
                    <a16:creationId xmlns:a16="http://schemas.microsoft.com/office/drawing/2014/main" id="{D19BB1F6-3648-8FE3-6325-1E0262CD9C7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6146" y="4902507"/>
                <a:ext cx="133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350">
                    <a:moveTo>
                      <a:pt x="0" y="0"/>
                    </a:moveTo>
                    <a:lnTo>
                      <a:pt x="132863" y="0"/>
                    </a:lnTo>
                  </a:path>
                </a:pathLst>
              </a:custGeom>
              <a:ln w="20243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6" name="object 51">
                <a:extLst>
                  <a:ext uri="{FF2B5EF4-FFF2-40B4-BE49-F238E27FC236}">
                    <a16:creationId xmlns:a16="http://schemas.microsoft.com/office/drawing/2014/main" id="{5DFD7978-6F6F-07A2-078A-12836C40975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3" y="4912550"/>
                <a:ext cx="140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3" y="0"/>
                    </a:lnTo>
                  </a:path>
                </a:pathLst>
              </a:custGeom>
              <a:ln w="634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7" name="object 52">
                <a:extLst>
                  <a:ext uri="{FF2B5EF4-FFF2-40B4-BE49-F238E27FC236}">
                    <a16:creationId xmlns:a16="http://schemas.microsoft.com/office/drawing/2014/main" id="{68403A04-5DC5-1EAB-430D-CD82BA67F18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4896682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8" name="object 53">
                <a:extLst>
                  <a:ext uri="{FF2B5EF4-FFF2-40B4-BE49-F238E27FC236}">
                    <a16:creationId xmlns:a16="http://schemas.microsoft.com/office/drawing/2014/main" id="{E29D3698-6FD0-D061-9640-A63A9FC675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4894778"/>
                <a:ext cx="133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984">
                    <a:moveTo>
                      <a:pt x="0" y="0"/>
                    </a:moveTo>
                    <a:lnTo>
                      <a:pt x="133988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9" name="object 54">
                <a:extLst>
                  <a:ext uri="{FF2B5EF4-FFF2-40B4-BE49-F238E27FC236}">
                    <a16:creationId xmlns:a16="http://schemas.microsoft.com/office/drawing/2014/main" id="{E2FB7B87-C5C9-096B-94B2-3C23953332F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4890970"/>
                <a:ext cx="137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7795">
                    <a:moveTo>
                      <a:pt x="0" y="0"/>
                    </a:moveTo>
                    <a:lnTo>
                      <a:pt x="137366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0" name="object 55">
                <a:extLst>
                  <a:ext uri="{FF2B5EF4-FFF2-40B4-BE49-F238E27FC236}">
                    <a16:creationId xmlns:a16="http://schemas.microsoft.com/office/drawing/2014/main" id="{EAE99469-6ABD-896B-CCF3-1984A5827B8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3" y="4896682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1" name="object 56">
                <a:extLst>
                  <a:ext uri="{FF2B5EF4-FFF2-40B4-BE49-F238E27FC236}">
                    <a16:creationId xmlns:a16="http://schemas.microsoft.com/office/drawing/2014/main" id="{26144EB3-90DE-0CC7-4DEC-F0E01CECC2D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2" y="4892874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2" name="object 57">
                <a:extLst>
                  <a:ext uri="{FF2B5EF4-FFF2-40B4-BE49-F238E27FC236}">
                    <a16:creationId xmlns:a16="http://schemas.microsoft.com/office/drawing/2014/main" id="{D7CA3D6B-1172-C683-E6AB-737E45844CB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9009" y="4889012"/>
                <a:ext cx="3810" cy="825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8255">
                    <a:moveTo>
                      <a:pt x="3377" y="0"/>
                    </a:moveTo>
                    <a:lnTo>
                      <a:pt x="0" y="0"/>
                    </a:lnTo>
                    <a:lnTo>
                      <a:pt x="0" y="7872"/>
                    </a:lnTo>
                    <a:lnTo>
                      <a:pt x="3377" y="7872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3" name="object 58">
                <a:extLst>
                  <a:ext uri="{FF2B5EF4-FFF2-40B4-BE49-F238E27FC236}">
                    <a16:creationId xmlns:a16="http://schemas.microsoft.com/office/drawing/2014/main" id="{AFC7AE72-D5D7-E8DE-6A04-E194F50E97C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6146" y="5275397"/>
                <a:ext cx="133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350">
                    <a:moveTo>
                      <a:pt x="0" y="0"/>
                    </a:moveTo>
                    <a:lnTo>
                      <a:pt x="132863" y="0"/>
                    </a:lnTo>
                  </a:path>
                </a:pathLst>
              </a:custGeom>
              <a:ln w="19118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4" name="object 59">
                <a:extLst>
                  <a:ext uri="{FF2B5EF4-FFF2-40B4-BE49-F238E27FC236}">
                    <a16:creationId xmlns:a16="http://schemas.microsoft.com/office/drawing/2014/main" id="{C4DCCD8E-6092-1898-53C7-9C358F773F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3" y="5285117"/>
                <a:ext cx="140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3" y="0"/>
                    </a:lnTo>
                  </a:path>
                </a:pathLst>
              </a:custGeom>
              <a:ln w="761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5" name="object 60">
                <a:extLst>
                  <a:ext uri="{FF2B5EF4-FFF2-40B4-BE49-F238E27FC236}">
                    <a16:creationId xmlns:a16="http://schemas.microsoft.com/office/drawing/2014/main" id="{CF0AC3EE-3ED7-F069-36FC-C2672E6F67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268615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6" name="object 61">
                <a:extLst>
                  <a:ext uri="{FF2B5EF4-FFF2-40B4-BE49-F238E27FC236}">
                    <a16:creationId xmlns:a16="http://schemas.microsoft.com/office/drawing/2014/main" id="{C4966106-3ADE-47AC-F4B8-658C1B350B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267346"/>
                <a:ext cx="133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984">
                    <a:moveTo>
                      <a:pt x="0" y="0"/>
                    </a:moveTo>
                    <a:lnTo>
                      <a:pt x="133988" y="0"/>
                    </a:lnTo>
                  </a:path>
                </a:pathLst>
              </a:custGeom>
              <a:ln w="3175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7" name="object 62">
                <a:extLst>
                  <a:ext uri="{FF2B5EF4-FFF2-40B4-BE49-F238E27FC236}">
                    <a16:creationId xmlns:a16="http://schemas.microsoft.com/office/drawing/2014/main" id="{BBC3B63E-EE61-52CB-FB2F-F4B4E9D448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263537"/>
                <a:ext cx="137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7795">
                    <a:moveTo>
                      <a:pt x="0" y="0"/>
                    </a:moveTo>
                    <a:lnTo>
                      <a:pt x="137366" y="0"/>
                    </a:lnTo>
                  </a:path>
                </a:pathLst>
              </a:custGeom>
              <a:ln w="507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8" name="object 63">
                <a:extLst>
                  <a:ext uri="{FF2B5EF4-FFF2-40B4-BE49-F238E27FC236}">
                    <a16:creationId xmlns:a16="http://schemas.microsoft.com/office/drawing/2014/main" id="{C511AF10-588B-7711-260A-7FBB7A163C6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3" y="5268615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9" name="object 64">
                <a:extLst>
                  <a:ext uri="{FF2B5EF4-FFF2-40B4-BE49-F238E27FC236}">
                    <a16:creationId xmlns:a16="http://schemas.microsoft.com/office/drawing/2014/main" id="{480871B5-4CF6-313A-5486-6A8146A5680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2" y="5266076"/>
                <a:ext cx="3810" cy="25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539">
                    <a:moveTo>
                      <a:pt x="0" y="2538"/>
                    </a:moveTo>
                    <a:lnTo>
                      <a:pt x="3377" y="253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253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0" name="object 65">
                <a:extLst>
                  <a:ext uri="{FF2B5EF4-FFF2-40B4-BE49-F238E27FC236}">
                    <a16:creationId xmlns:a16="http://schemas.microsoft.com/office/drawing/2014/main" id="{B12CC3DD-D7BB-5420-59FB-6EB386B853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9009" y="5261340"/>
                <a:ext cx="3810" cy="825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8254">
                    <a:moveTo>
                      <a:pt x="3377" y="0"/>
                    </a:moveTo>
                    <a:lnTo>
                      <a:pt x="0" y="0"/>
                    </a:lnTo>
                    <a:lnTo>
                      <a:pt x="0" y="7872"/>
                    </a:lnTo>
                    <a:lnTo>
                      <a:pt x="3377" y="7872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1" name="object 66">
                <a:extLst>
                  <a:ext uri="{FF2B5EF4-FFF2-40B4-BE49-F238E27FC236}">
                    <a16:creationId xmlns:a16="http://schemas.microsoft.com/office/drawing/2014/main" id="{2DCC20D2-21B8-8A40-DEE7-EBF71957545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6146" y="5399129"/>
                <a:ext cx="133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350">
                    <a:moveTo>
                      <a:pt x="0" y="0"/>
                    </a:moveTo>
                    <a:lnTo>
                      <a:pt x="132863" y="0"/>
                    </a:lnTo>
                  </a:path>
                </a:pathLst>
              </a:custGeom>
              <a:ln w="19133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2" name="object 67">
                <a:extLst>
                  <a:ext uri="{FF2B5EF4-FFF2-40B4-BE49-F238E27FC236}">
                    <a16:creationId xmlns:a16="http://schemas.microsoft.com/office/drawing/2014/main" id="{70785A94-3C92-63D0-DA27-97A0CE5C487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3" y="5409517"/>
                <a:ext cx="140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3" y="0"/>
                    </a:lnTo>
                  </a:path>
                </a:pathLst>
              </a:custGeom>
              <a:ln w="761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3" name="object 68">
                <a:extLst>
                  <a:ext uri="{FF2B5EF4-FFF2-40B4-BE49-F238E27FC236}">
                    <a16:creationId xmlns:a16="http://schemas.microsoft.com/office/drawing/2014/main" id="{DDDE88A9-B954-0CC6-02A7-6B6BF8473BC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393015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4" name="object 69">
                <a:extLst>
                  <a:ext uri="{FF2B5EF4-FFF2-40B4-BE49-F238E27FC236}">
                    <a16:creationId xmlns:a16="http://schemas.microsoft.com/office/drawing/2014/main" id="{525B6CD1-DEC0-770D-485D-D47F3CE61DF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391111"/>
                <a:ext cx="133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984">
                    <a:moveTo>
                      <a:pt x="0" y="0"/>
                    </a:moveTo>
                    <a:lnTo>
                      <a:pt x="133988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5" name="object 70">
                <a:extLst>
                  <a:ext uri="{FF2B5EF4-FFF2-40B4-BE49-F238E27FC236}">
                    <a16:creationId xmlns:a16="http://schemas.microsoft.com/office/drawing/2014/main" id="{9F02B6A6-86BD-0116-A7C5-1C77DA22EC3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387938"/>
                <a:ext cx="137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7795">
                    <a:moveTo>
                      <a:pt x="0" y="0"/>
                    </a:moveTo>
                    <a:lnTo>
                      <a:pt x="137366" y="0"/>
                    </a:lnTo>
                  </a:path>
                </a:pathLst>
              </a:custGeom>
              <a:ln w="3175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6" name="object 71">
                <a:extLst>
                  <a:ext uri="{FF2B5EF4-FFF2-40B4-BE49-F238E27FC236}">
                    <a16:creationId xmlns:a16="http://schemas.microsoft.com/office/drawing/2014/main" id="{9911D32D-358A-2C23-1232-B34365C0FA8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3" y="5393015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7" name="object 72">
                <a:extLst>
                  <a:ext uri="{FF2B5EF4-FFF2-40B4-BE49-F238E27FC236}">
                    <a16:creationId xmlns:a16="http://schemas.microsoft.com/office/drawing/2014/main" id="{6050D3EB-926E-BAA0-8F46-857C778EDF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2" y="5389207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8" name="object 73">
                <a:extLst>
                  <a:ext uri="{FF2B5EF4-FFF2-40B4-BE49-F238E27FC236}">
                    <a16:creationId xmlns:a16="http://schemas.microsoft.com/office/drawing/2014/main" id="{8EBF4B3D-24C3-3AD9-C17A-BB9B1D7BEB5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9009" y="5386189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5">
                    <a:moveTo>
                      <a:pt x="3377" y="0"/>
                    </a:moveTo>
                    <a:lnTo>
                      <a:pt x="0" y="0"/>
                    </a:lnTo>
                    <a:lnTo>
                      <a:pt x="0" y="6747"/>
                    </a:lnTo>
                    <a:lnTo>
                      <a:pt x="3377" y="6747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9" name="object 74">
                <a:extLst>
                  <a:ext uri="{FF2B5EF4-FFF2-40B4-BE49-F238E27FC236}">
                    <a16:creationId xmlns:a16="http://schemas.microsoft.com/office/drawing/2014/main" id="{E8F9B36E-2D42-8712-DC4F-061E74CC6F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6146" y="5523423"/>
                <a:ext cx="133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350">
                    <a:moveTo>
                      <a:pt x="0" y="0"/>
                    </a:moveTo>
                    <a:lnTo>
                      <a:pt x="132863" y="0"/>
                    </a:lnTo>
                  </a:path>
                </a:pathLst>
              </a:custGeom>
              <a:ln w="20243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0" name="object 75">
                <a:extLst>
                  <a:ext uri="{FF2B5EF4-FFF2-40B4-BE49-F238E27FC236}">
                    <a16:creationId xmlns:a16="http://schemas.microsoft.com/office/drawing/2014/main" id="{65F99C4F-E76A-4380-2CD8-B4024629ABC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3" y="5532649"/>
                <a:ext cx="140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3" y="0"/>
                    </a:lnTo>
                  </a:path>
                </a:pathLst>
              </a:custGeom>
              <a:ln w="761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1" name="object 76">
                <a:extLst>
                  <a:ext uri="{FF2B5EF4-FFF2-40B4-BE49-F238E27FC236}">
                    <a16:creationId xmlns:a16="http://schemas.microsoft.com/office/drawing/2014/main" id="{9867C4D9-E050-6D7E-D026-3CA7D6E839C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517416"/>
                <a:ext cx="825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1429">
                    <a:moveTo>
                      <a:pt x="0" y="11424"/>
                    </a:moveTo>
                    <a:lnTo>
                      <a:pt x="7879" y="11424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1424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2" name="object 77">
                <a:extLst>
                  <a:ext uri="{FF2B5EF4-FFF2-40B4-BE49-F238E27FC236}">
                    <a16:creationId xmlns:a16="http://schemas.microsoft.com/office/drawing/2014/main" id="{AAD562EF-CD77-9E4F-2571-76DCD1C6FB4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515512"/>
                <a:ext cx="133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984">
                    <a:moveTo>
                      <a:pt x="0" y="0"/>
                    </a:moveTo>
                    <a:lnTo>
                      <a:pt x="133988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3" name="object 78">
                <a:extLst>
                  <a:ext uri="{FF2B5EF4-FFF2-40B4-BE49-F238E27FC236}">
                    <a16:creationId xmlns:a16="http://schemas.microsoft.com/office/drawing/2014/main" id="{542BA22E-79D3-0600-4DD5-F3A2009283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511703"/>
                <a:ext cx="137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7795">
                    <a:moveTo>
                      <a:pt x="0" y="0"/>
                    </a:moveTo>
                    <a:lnTo>
                      <a:pt x="137366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4" name="object 79">
                <a:extLst>
                  <a:ext uri="{FF2B5EF4-FFF2-40B4-BE49-F238E27FC236}">
                    <a16:creationId xmlns:a16="http://schemas.microsoft.com/office/drawing/2014/main" id="{57F20A19-3C46-6917-0EEE-8AA63BF1F6E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3" y="5517416"/>
                <a:ext cx="698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1429">
                    <a:moveTo>
                      <a:pt x="0" y="11424"/>
                    </a:moveTo>
                    <a:lnTo>
                      <a:pt x="6754" y="11424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1424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5" name="object 80">
                <a:extLst>
                  <a:ext uri="{FF2B5EF4-FFF2-40B4-BE49-F238E27FC236}">
                    <a16:creationId xmlns:a16="http://schemas.microsoft.com/office/drawing/2014/main" id="{6AAF30CE-5C20-BCE9-3C32-A3832CDD8A0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2" y="5513608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6" name="object 81">
                <a:extLst>
                  <a:ext uri="{FF2B5EF4-FFF2-40B4-BE49-F238E27FC236}">
                    <a16:creationId xmlns:a16="http://schemas.microsoft.com/office/drawing/2014/main" id="{1B5EC25B-BD29-3B58-F2DE-53FBA4C0819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9009" y="5509929"/>
                <a:ext cx="3810" cy="825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8254">
                    <a:moveTo>
                      <a:pt x="3377" y="0"/>
                    </a:moveTo>
                    <a:lnTo>
                      <a:pt x="0" y="0"/>
                    </a:lnTo>
                    <a:lnTo>
                      <a:pt x="0" y="7872"/>
                    </a:lnTo>
                    <a:lnTo>
                      <a:pt x="3377" y="7872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7" name="object 82">
                <a:extLst>
                  <a:ext uri="{FF2B5EF4-FFF2-40B4-BE49-F238E27FC236}">
                    <a16:creationId xmlns:a16="http://schemas.microsoft.com/office/drawing/2014/main" id="{5CF01118-1234-9413-E78A-EE65155249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6146" y="5647717"/>
                <a:ext cx="133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350">
                    <a:moveTo>
                      <a:pt x="0" y="0"/>
                    </a:moveTo>
                    <a:lnTo>
                      <a:pt x="132863" y="0"/>
                    </a:lnTo>
                  </a:path>
                </a:pathLst>
              </a:custGeom>
              <a:ln w="19133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8" name="object 83">
                <a:extLst>
                  <a:ext uri="{FF2B5EF4-FFF2-40B4-BE49-F238E27FC236}">
                    <a16:creationId xmlns:a16="http://schemas.microsoft.com/office/drawing/2014/main" id="{B92E0177-6FD7-A7C4-DB57-8439636C5D9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3" y="5658319"/>
                <a:ext cx="140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3" y="0"/>
                    </a:lnTo>
                  </a:path>
                </a:pathLst>
              </a:custGeom>
              <a:ln w="761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9" name="object 84">
                <a:extLst>
                  <a:ext uri="{FF2B5EF4-FFF2-40B4-BE49-F238E27FC236}">
                    <a16:creationId xmlns:a16="http://schemas.microsoft.com/office/drawing/2014/main" id="{CDC5C37C-2711-3AAE-094F-3E9BB6FCC40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641816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0" name="object 85">
                <a:extLst>
                  <a:ext uri="{FF2B5EF4-FFF2-40B4-BE49-F238E27FC236}">
                    <a16:creationId xmlns:a16="http://schemas.microsoft.com/office/drawing/2014/main" id="{5E73C134-FC58-C090-CAEC-3C3F87B18D3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639912"/>
                <a:ext cx="133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984">
                    <a:moveTo>
                      <a:pt x="0" y="0"/>
                    </a:moveTo>
                    <a:lnTo>
                      <a:pt x="133988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1" name="object 86">
                <a:extLst>
                  <a:ext uri="{FF2B5EF4-FFF2-40B4-BE49-F238E27FC236}">
                    <a16:creationId xmlns:a16="http://schemas.microsoft.com/office/drawing/2014/main" id="{9540500D-7600-1447-9787-BEE72D7D8A5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636104"/>
                <a:ext cx="137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7795">
                    <a:moveTo>
                      <a:pt x="0" y="0"/>
                    </a:moveTo>
                    <a:lnTo>
                      <a:pt x="137366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2" name="object 87">
                <a:extLst>
                  <a:ext uri="{FF2B5EF4-FFF2-40B4-BE49-F238E27FC236}">
                    <a16:creationId xmlns:a16="http://schemas.microsoft.com/office/drawing/2014/main" id="{10647310-B55D-EB69-378E-DCAEEDEFF78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3" y="5641816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3" name="object 88">
                <a:extLst>
                  <a:ext uri="{FF2B5EF4-FFF2-40B4-BE49-F238E27FC236}">
                    <a16:creationId xmlns:a16="http://schemas.microsoft.com/office/drawing/2014/main" id="{39E58A6D-E6CF-F1C9-D2A2-AE398BA8BB7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2" y="5638008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4" name="object 89">
                <a:extLst>
                  <a:ext uri="{FF2B5EF4-FFF2-40B4-BE49-F238E27FC236}">
                    <a16:creationId xmlns:a16="http://schemas.microsoft.com/office/drawing/2014/main" id="{E2A040C4-AEA4-03E2-7269-E87DF7BC383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9009" y="5633653"/>
                <a:ext cx="3810" cy="825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8254">
                    <a:moveTo>
                      <a:pt x="3377" y="0"/>
                    </a:moveTo>
                    <a:lnTo>
                      <a:pt x="0" y="0"/>
                    </a:lnTo>
                    <a:lnTo>
                      <a:pt x="0" y="7887"/>
                    </a:lnTo>
                    <a:lnTo>
                      <a:pt x="3377" y="7887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5" name="object 90">
                <a:extLst>
                  <a:ext uri="{FF2B5EF4-FFF2-40B4-BE49-F238E27FC236}">
                    <a16:creationId xmlns:a16="http://schemas.microsoft.com/office/drawing/2014/main" id="{6DC58046-3654-72CE-99E4-9424D532AA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9190" y="4632543"/>
                <a:ext cx="123189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3190">
                    <a:moveTo>
                      <a:pt x="0" y="0"/>
                    </a:moveTo>
                    <a:lnTo>
                      <a:pt x="122716" y="0"/>
                    </a:lnTo>
                  </a:path>
                </a:pathLst>
              </a:custGeom>
              <a:ln w="20258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6" name="object 91">
                <a:extLst>
                  <a:ext uri="{FF2B5EF4-FFF2-40B4-BE49-F238E27FC236}">
                    <a16:creationId xmlns:a16="http://schemas.microsoft.com/office/drawing/2014/main" id="{C7432F06-1BFC-8E08-A592-287B82D14E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5812" y="4642804"/>
                <a:ext cx="1308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0809">
                    <a:moveTo>
                      <a:pt x="0" y="0"/>
                    </a:moveTo>
                    <a:lnTo>
                      <a:pt x="130596" y="0"/>
                    </a:lnTo>
                  </a:path>
                </a:pathLst>
              </a:custGeom>
              <a:ln w="761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7" name="object 92">
                <a:extLst>
                  <a:ext uri="{FF2B5EF4-FFF2-40B4-BE49-F238E27FC236}">
                    <a16:creationId xmlns:a16="http://schemas.microsoft.com/office/drawing/2014/main" id="{15BF1205-4743-E744-FFF2-EB65D857F3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5813" y="4626302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8" name="object 93">
                <a:extLst>
                  <a:ext uri="{FF2B5EF4-FFF2-40B4-BE49-F238E27FC236}">
                    <a16:creationId xmlns:a16="http://schemas.microsoft.com/office/drawing/2014/main" id="{1A880354-6CF0-C133-58E4-40C53D9D8AC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5813" y="4624398"/>
                <a:ext cx="123189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3190">
                    <a:moveTo>
                      <a:pt x="0" y="0"/>
                    </a:moveTo>
                    <a:lnTo>
                      <a:pt x="122716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9" name="object 94">
                <a:extLst>
                  <a:ext uri="{FF2B5EF4-FFF2-40B4-BE49-F238E27FC236}">
                    <a16:creationId xmlns:a16="http://schemas.microsoft.com/office/drawing/2014/main" id="{616CC174-1C5D-C3BF-58FE-9F44F9D655E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5812" y="4620589"/>
                <a:ext cx="126364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6365">
                    <a:moveTo>
                      <a:pt x="0" y="0"/>
                    </a:moveTo>
                    <a:lnTo>
                      <a:pt x="126094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0" name="object 95">
                <a:extLst>
                  <a:ext uri="{FF2B5EF4-FFF2-40B4-BE49-F238E27FC236}">
                    <a16:creationId xmlns:a16="http://schemas.microsoft.com/office/drawing/2014/main" id="{1CBCB6E9-06E5-2EBC-2C42-0B8C8A4A092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28529" y="4626302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1" name="object 96">
                <a:extLst>
                  <a:ext uri="{FF2B5EF4-FFF2-40B4-BE49-F238E27FC236}">
                    <a16:creationId xmlns:a16="http://schemas.microsoft.com/office/drawing/2014/main" id="{AA6636FD-A2CC-2A4E-345E-1DB0D9D6BBD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28528" y="4622494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2" name="object 97">
                <a:extLst>
                  <a:ext uri="{FF2B5EF4-FFF2-40B4-BE49-F238E27FC236}">
                    <a16:creationId xmlns:a16="http://schemas.microsoft.com/office/drawing/2014/main" id="{F8546D87-5EF3-09DB-6F8D-FA59401BD85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31906" y="4619041"/>
                <a:ext cx="5080" cy="8255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8255">
                    <a:moveTo>
                      <a:pt x="4502" y="0"/>
                    </a:moveTo>
                    <a:lnTo>
                      <a:pt x="0" y="0"/>
                    </a:lnTo>
                    <a:lnTo>
                      <a:pt x="0" y="7872"/>
                    </a:lnTo>
                    <a:lnTo>
                      <a:pt x="4502" y="7872"/>
                    </a:lnTo>
                    <a:lnTo>
                      <a:pt x="4502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3" name="object 98">
                <a:extLst>
                  <a:ext uri="{FF2B5EF4-FFF2-40B4-BE49-F238E27FC236}">
                    <a16:creationId xmlns:a16="http://schemas.microsoft.com/office/drawing/2014/main" id="{B1F32D15-8AEE-5E81-5EE7-F2FC7630F28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26074" y="4632552"/>
                <a:ext cx="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h="104775">
                    <a:moveTo>
                      <a:pt x="0" y="0"/>
                    </a:moveTo>
                    <a:lnTo>
                      <a:pt x="0" y="104605"/>
                    </a:lnTo>
                  </a:path>
                </a:pathLst>
              </a:custGeom>
              <a:ln w="20262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4" name="object 99">
                <a:extLst>
                  <a:ext uri="{FF2B5EF4-FFF2-40B4-BE49-F238E27FC236}">
                    <a16:creationId xmlns:a16="http://schemas.microsoft.com/office/drawing/2014/main" id="{91641FF3-CFCD-521C-B7D9-90A7E4BD644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12567" y="4629177"/>
                <a:ext cx="27305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27304" h="111760">
                    <a:moveTo>
                      <a:pt x="27016" y="0"/>
                    </a:moveTo>
                    <a:lnTo>
                      <a:pt x="0" y="0"/>
                    </a:lnTo>
                    <a:lnTo>
                      <a:pt x="0" y="111353"/>
                    </a:lnTo>
                    <a:lnTo>
                      <a:pt x="27016" y="111353"/>
                    </a:lnTo>
                    <a:lnTo>
                      <a:pt x="27016" y="103481"/>
                    </a:lnTo>
                    <a:lnTo>
                      <a:pt x="7879" y="103481"/>
                    </a:lnTo>
                    <a:lnTo>
                      <a:pt x="7879" y="6747"/>
                    </a:lnTo>
                    <a:lnTo>
                      <a:pt x="3377" y="6747"/>
                    </a:lnTo>
                    <a:lnTo>
                      <a:pt x="3377" y="3373"/>
                    </a:lnTo>
                    <a:lnTo>
                      <a:pt x="27016" y="3373"/>
                    </a:lnTo>
                    <a:lnTo>
                      <a:pt x="27016" y="0"/>
                    </a:lnTo>
                    <a:close/>
                  </a:path>
                  <a:path w="27304" h="111760">
                    <a:moveTo>
                      <a:pt x="27016" y="3373"/>
                    </a:moveTo>
                    <a:lnTo>
                      <a:pt x="7879" y="3373"/>
                    </a:lnTo>
                    <a:lnTo>
                      <a:pt x="7879" y="6747"/>
                    </a:lnTo>
                    <a:lnTo>
                      <a:pt x="20262" y="6747"/>
                    </a:lnTo>
                    <a:lnTo>
                      <a:pt x="20262" y="103481"/>
                    </a:lnTo>
                    <a:lnTo>
                      <a:pt x="27016" y="103481"/>
                    </a:lnTo>
                    <a:lnTo>
                      <a:pt x="27016" y="3373"/>
                    </a:lnTo>
                    <a:close/>
                  </a:path>
                  <a:path w="27304" h="111760">
                    <a:moveTo>
                      <a:pt x="7879" y="3373"/>
                    </a:moveTo>
                    <a:lnTo>
                      <a:pt x="3377" y="3373"/>
                    </a:lnTo>
                    <a:lnTo>
                      <a:pt x="3377" y="6747"/>
                    </a:lnTo>
                    <a:lnTo>
                      <a:pt x="7879" y="6747"/>
                    </a:lnTo>
                    <a:lnTo>
                      <a:pt x="7879" y="337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5" name="object 100">
                <a:extLst>
                  <a:ext uri="{FF2B5EF4-FFF2-40B4-BE49-F238E27FC236}">
                    <a16:creationId xmlns:a16="http://schemas.microsoft.com/office/drawing/2014/main" id="{777871EE-840B-28A1-BE04-4AFE87F837F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9992" y="4556053"/>
                <a:ext cx="1905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0">
                    <a:moveTo>
                      <a:pt x="0" y="0"/>
                    </a:moveTo>
                    <a:lnTo>
                      <a:pt x="190274" y="0"/>
                    </a:lnTo>
                  </a:path>
                </a:pathLst>
              </a:custGeom>
              <a:ln w="20258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6" name="object 101">
                <a:extLst>
                  <a:ext uri="{FF2B5EF4-FFF2-40B4-BE49-F238E27FC236}">
                    <a16:creationId xmlns:a16="http://schemas.microsoft.com/office/drawing/2014/main" id="{35977C5D-17A2-06FC-3491-9987FE420C7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6616" y="4565371"/>
                <a:ext cx="1974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7484">
                    <a:moveTo>
                      <a:pt x="0" y="0"/>
                    </a:moveTo>
                    <a:lnTo>
                      <a:pt x="197028" y="0"/>
                    </a:lnTo>
                  </a:path>
                </a:pathLst>
              </a:custGeom>
              <a:ln w="761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7" name="object 102">
                <a:extLst>
                  <a:ext uri="{FF2B5EF4-FFF2-40B4-BE49-F238E27FC236}">
                    <a16:creationId xmlns:a16="http://schemas.microsoft.com/office/drawing/2014/main" id="{8F07A8FB-59C4-A728-9B45-59119F1072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6616" y="4548869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8" name="object 103">
                <a:extLst>
                  <a:ext uri="{FF2B5EF4-FFF2-40B4-BE49-F238E27FC236}">
                    <a16:creationId xmlns:a16="http://schemas.microsoft.com/office/drawing/2014/main" id="{44F2D81B-6A5E-A0A7-88F0-CF8D0CF458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6615" y="4547599"/>
                <a:ext cx="1892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9229">
                    <a:moveTo>
                      <a:pt x="0" y="0"/>
                    </a:moveTo>
                    <a:lnTo>
                      <a:pt x="189148" y="0"/>
                    </a:lnTo>
                  </a:path>
                </a:pathLst>
              </a:custGeom>
              <a:ln w="3175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9" name="object 104">
                <a:extLst>
                  <a:ext uri="{FF2B5EF4-FFF2-40B4-BE49-F238E27FC236}">
                    <a16:creationId xmlns:a16="http://schemas.microsoft.com/office/drawing/2014/main" id="{9359E50F-E396-550D-4361-153B8CBAAA2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6616" y="4544426"/>
                <a:ext cx="1936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3675">
                    <a:moveTo>
                      <a:pt x="0" y="0"/>
                    </a:moveTo>
                    <a:lnTo>
                      <a:pt x="193651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0" name="object 105">
                <a:extLst>
                  <a:ext uri="{FF2B5EF4-FFF2-40B4-BE49-F238E27FC236}">
                    <a16:creationId xmlns:a16="http://schemas.microsoft.com/office/drawing/2014/main" id="{582F10D4-CDC5-9BF8-37AC-C769B557B70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55764" y="4548869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1" name="object 106">
                <a:extLst>
                  <a:ext uri="{FF2B5EF4-FFF2-40B4-BE49-F238E27FC236}">
                    <a16:creationId xmlns:a16="http://schemas.microsoft.com/office/drawing/2014/main" id="{55777849-CD20-75E7-7D3E-EBEA539D7AC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55763" y="4546330"/>
                <a:ext cx="5080" cy="2540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2539">
                    <a:moveTo>
                      <a:pt x="0" y="2538"/>
                    </a:moveTo>
                    <a:lnTo>
                      <a:pt x="4502" y="2538"/>
                    </a:lnTo>
                    <a:lnTo>
                      <a:pt x="4502" y="0"/>
                    </a:lnTo>
                    <a:lnTo>
                      <a:pt x="0" y="0"/>
                    </a:lnTo>
                    <a:lnTo>
                      <a:pt x="0" y="253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2" name="object 107">
                <a:extLst>
                  <a:ext uri="{FF2B5EF4-FFF2-40B4-BE49-F238E27FC236}">
                    <a16:creationId xmlns:a16="http://schemas.microsoft.com/office/drawing/2014/main" id="{B5A9D67A-AF49-A435-5158-85EA04418EC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60266" y="4542626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5">
                    <a:moveTo>
                      <a:pt x="3377" y="0"/>
                    </a:moveTo>
                    <a:lnTo>
                      <a:pt x="0" y="0"/>
                    </a:lnTo>
                    <a:lnTo>
                      <a:pt x="0" y="6747"/>
                    </a:lnTo>
                    <a:lnTo>
                      <a:pt x="3377" y="6747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3" name="object 108">
                <a:extLst>
                  <a:ext uri="{FF2B5EF4-FFF2-40B4-BE49-F238E27FC236}">
                    <a16:creationId xmlns:a16="http://schemas.microsoft.com/office/drawing/2014/main" id="{82BF7C7A-D742-4E66-0193-525D8739849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59846" y="4539177"/>
                <a:ext cx="2032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66675">
                    <a:moveTo>
                      <a:pt x="0" y="0"/>
                    </a:moveTo>
                    <a:lnTo>
                      <a:pt x="20277" y="0"/>
                    </a:lnTo>
                    <a:lnTo>
                      <a:pt x="20277" y="66368"/>
                    </a:lnTo>
                    <a:lnTo>
                      <a:pt x="0" y="66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4" name="object 109">
                <a:extLst>
                  <a:ext uri="{FF2B5EF4-FFF2-40B4-BE49-F238E27FC236}">
                    <a16:creationId xmlns:a16="http://schemas.microsoft.com/office/drawing/2014/main" id="{77AA96E6-2B07-9547-225E-BDBDA796B77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56469" y="4535877"/>
                <a:ext cx="27305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27304" h="73660">
                    <a:moveTo>
                      <a:pt x="27031" y="0"/>
                    </a:moveTo>
                    <a:lnTo>
                      <a:pt x="0" y="0"/>
                    </a:lnTo>
                    <a:lnTo>
                      <a:pt x="0" y="73041"/>
                    </a:lnTo>
                    <a:lnTo>
                      <a:pt x="27031" y="73041"/>
                    </a:lnTo>
                    <a:lnTo>
                      <a:pt x="27031" y="65168"/>
                    </a:lnTo>
                    <a:lnTo>
                      <a:pt x="7894" y="65168"/>
                    </a:lnTo>
                    <a:lnTo>
                      <a:pt x="7894" y="7797"/>
                    </a:lnTo>
                    <a:lnTo>
                      <a:pt x="3377" y="7797"/>
                    </a:lnTo>
                    <a:lnTo>
                      <a:pt x="3377" y="3298"/>
                    </a:lnTo>
                    <a:lnTo>
                      <a:pt x="27031" y="3298"/>
                    </a:lnTo>
                    <a:lnTo>
                      <a:pt x="27031" y="0"/>
                    </a:lnTo>
                    <a:close/>
                  </a:path>
                  <a:path w="27304" h="73660">
                    <a:moveTo>
                      <a:pt x="27031" y="3298"/>
                    </a:moveTo>
                    <a:lnTo>
                      <a:pt x="7894" y="3298"/>
                    </a:lnTo>
                    <a:lnTo>
                      <a:pt x="7894" y="7797"/>
                    </a:lnTo>
                    <a:lnTo>
                      <a:pt x="20277" y="7797"/>
                    </a:lnTo>
                    <a:lnTo>
                      <a:pt x="20277" y="65168"/>
                    </a:lnTo>
                    <a:lnTo>
                      <a:pt x="27031" y="65168"/>
                    </a:lnTo>
                    <a:lnTo>
                      <a:pt x="27031" y="3298"/>
                    </a:lnTo>
                    <a:close/>
                  </a:path>
                  <a:path w="27304" h="73660">
                    <a:moveTo>
                      <a:pt x="7894" y="3298"/>
                    </a:moveTo>
                    <a:lnTo>
                      <a:pt x="3377" y="3298"/>
                    </a:lnTo>
                    <a:lnTo>
                      <a:pt x="3377" y="7797"/>
                    </a:lnTo>
                    <a:lnTo>
                      <a:pt x="7894" y="7797"/>
                    </a:lnTo>
                    <a:lnTo>
                      <a:pt x="7894" y="329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5" name="object 110">
                <a:extLst>
                  <a:ext uri="{FF2B5EF4-FFF2-40B4-BE49-F238E27FC236}">
                    <a16:creationId xmlns:a16="http://schemas.microsoft.com/office/drawing/2014/main" id="{D65A6AAF-70CE-7190-2684-E66C2FE027E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1" y="4881701"/>
                <a:ext cx="1085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8584">
                    <a:moveTo>
                      <a:pt x="0" y="0"/>
                    </a:moveTo>
                    <a:lnTo>
                      <a:pt x="108082" y="0"/>
                    </a:lnTo>
                  </a:path>
                </a:pathLst>
              </a:custGeom>
              <a:ln w="19118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6" name="object 111">
                <a:extLst>
                  <a:ext uri="{FF2B5EF4-FFF2-40B4-BE49-F238E27FC236}">
                    <a16:creationId xmlns:a16="http://schemas.microsoft.com/office/drawing/2014/main" id="{F37DD6A3-7462-0671-140A-50055409B02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4891605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761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7" name="object 112">
                <a:extLst>
                  <a:ext uri="{FF2B5EF4-FFF2-40B4-BE49-F238E27FC236}">
                    <a16:creationId xmlns:a16="http://schemas.microsoft.com/office/drawing/2014/main" id="{B62BED90-67A8-9614-1FF3-D8590EC62FE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4875103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8" name="object 113">
                <a:extLst>
                  <a:ext uri="{FF2B5EF4-FFF2-40B4-BE49-F238E27FC236}">
                    <a16:creationId xmlns:a16="http://schemas.microsoft.com/office/drawing/2014/main" id="{CAA167B3-49D4-FE43-C6A6-CD066C98D62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3" y="4872564"/>
                <a:ext cx="3810" cy="25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539">
                    <a:moveTo>
                      <a:pt x="0" y="2538"/>
                    </a:moveTo>
                    <a:lnTo>
                      <a:pt x="3377" y="253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253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9" name="object 114">
                <a:extLst>
                  <a:ext uri="{FF2B5EF4-FFF2-40B4-BE49-F238E27FC236}">
                    <a16:creationId xmlns:a16="http://schemas.microsoft.com/office/drawing/2014/main" id="{F4A73448-6F25-2626-842E-96D80FBE5F3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4870025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507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0" name="object 115">
                <a:extLst>
                  <a:ext uri="{FF2B5EF4-FFF2-40B4-BE49-F238E27FC236}">
                    <a16:creationId xmlns:a16="http://schemas.microsoft.com/office/drawing/2014/main" id="{17812C2A-B089-2710-EFB7-75E7A508B6A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93527" y="4875103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1" name="object 116">
                <a:extLst>
                  <a:ext uri="{FF2B5EF4-FFF2-40B4-BE49-F238E27FC236}">
                    <a16:creationId xmlns:a16="http://schemas.microsoft.com/office/drawing/2014/main" id="{FB608796-3C75-B868-A1CB-0B65D89B1E8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92197" y="4873834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9208" y="0"/>
                    </a:lnTo>
                  </a:path>
                </a:pathLst>
              </a:custGeom>
              <a:ln w="3175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2" name="object 117">
                <a:extLst>
                  <a:ext uri="{FF2B5EF4-FFF2-40B4-BE49-F238E27FC236}">
                    <a16:creationId xmlns:a16="http://schemas.microsoft.com/office/drawing/2014/main" id="{6E5DBD71-D9C2-0575-DF67-E1F674BE26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0" y="4872142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3377" y="0"/>
                    </a:moveTo>
                    <a:lnTo>
                      <a:pt x="0" y="0"/>
                    </a:lnTo>
                    <a:lnTo>
                      <a:pt x="0" y="3373"/>
                    </a:lnTo>
                    <a:lnTo>
                      <a:pt x="3377" y="3373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3" name="object 118">
                <a:extLst>
                  <a:ext uri="{FF2B5EF4-FFF2-40B4-BE49-F238E27FC236}">
                    <a16:creationId xmlns:a16="http://schemas.microsoft.com/office/drawing/2014/main" id="{707EFBC4-7FE4-17F6-B065-EBC2347FD36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1" y="5044803"/>
                <a:ext cx="1085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8584">
                    <a:moveTo>
                      <a:pt x="0" y="0"/>
                    </a:moveTo>
                    <a:lnTo>
                      <a:pt x="108082" y="0"/>
                    </a:lnTo>
                  </a:path>
                </a:pathLst>
              </a:custGeom>
              <a:ln w="19118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4" name="object 119">
                <a:extLst>
                  <a:ext uri="{FF2B5EF4-FFF2-40B4-BE49-F238E27FC236}">
                    <a16:creationId xmlns:a16="http://schemas.microsoft.com/office/drawing/2014/main" id="{0E38453F-B3EF-D8E2-8F03-FB25E4F367D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055357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761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5" name="object 120">
                <a:extLst>
                  <a:ext uri="{FF2B5EF4-FFF2-40B4-BE49-F238E27FC236}">
                    <a16:creationId xmlns:a16="http://schemas.microsoft.com/office/drawing/2014/main" id="{66CA2F3F-4B0C-BC03-65AD-A0D7EC40082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038854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6" name="object 121">
                <a:extLst>
                  <a:ext uri="{FF2B5EF4-FFF2-40B4-BE49-F238E27FC236}">
                    <a16:creationId xmlns:a16="http://schemas.microsoft.com/office/drawing/2014/main" id="{64D4FE45-915C-4045-C1F5-30C73FC95B1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3" y="5035047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7" name="object 122">
                <a:extLst>
                  <a:ext uri="{FF2B5EF4-FFF2-40B4-BE49-F238E27FC236}">
                    <a16:creationId xmlns:a16="http://schemas.microsoft.com/office/drawing/2014/main" id="{E87461AC-3DAC-E627-A650-8C4CECBD4BA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033142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8" name="object 123">
                <a:extLst>
                  <a:ext uri="{FF2B5EF4-FFF2-40B4-BE49-F238E27FC236}">
                    <a16:creationId xmlns:a16="http://schemas.microsoft.com/office/drawing/2014/main" id="{C2DC5CAC-EBCE-3349-0E06-8E4880D040F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93527" y="5038854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9" name="object 124">
                <a:extLst>
                  <a:ext uri="{FF2B5EF4-FFF2-40B4-BE49-F238E27FC236}">
                    <a16:creationId xmlns:a16="http://schemas.microsoft.com/office/drawing/2014/main" id="{D300F9A6-8E09-F06F-2B71-B6CA0ABC4D4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92197" y="5036951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9208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0" name="object 125">
                <a:extLst>
                  <a:ext uri="{FF2B5EF4-FFF2-40B4-BE49-F238E27FC236}">
                    <a16:creationId xmlns:a16="http://schemas.microsoft.com/office/drawing/2014/main" id="{BECF3EEA-E6E3-0566-CEF7-CAC4BAC1764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0" y="5035243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3377" y="0"/>
                    </a:moveTo>
                    <a:lnTo>
                      <a:pt x="0" y="0"/>
                    </a:lnTo>
                    <a:lnTo>
                      <a:pt x="0" y="3373"/>
                    </a:lnTo>
                    <a:lnTo>
                      <a:pt x="3377" y="3373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1" name="object 126">
                <a:extLst>
                  <a:ext uri="{FF2B5EF4-FFF2-40B4-BE49-F238E27FC236}">
                    <a16:creationId xmlns:a16="http://schemas.microsoft.com/office/drawing/2014/main" id="{01CB070B-3857-B349-F326-8A8F260DCB5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1" y="5207342"/>
                <a:ext cx="1085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8584">
                    <a:moveTo>
                      <a:pt x="0" y="0"/>
                    </a:moveTo>
                    <a:lnTo>
                      <a:pt x="108082" y="0"/>
                    </a:lnTo>
                  </a:path>
                </a:pathLst>
              </a:custGeom>
              <a:ln w="20243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2" name="object 127">
                <a:extLst>
                  <a:ext uri="{FF2B5EF4-FFF2-40B4-BE49-F238E27FC236}">
                    <a16:creationId xmlns:a16="http://schemas.microsoft.com/office/drawing/2014/main" id="{FCECFB76-1B03-D2D8-1F88-A6082CBC19B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217204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634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3" name="object 128">
                <a:extLst>
                  <a:ext uri="{FF2B5EF4-FFF2-40B4-BE49-F238E27FC236}">
                    <a16:creationId xmlns:a16="http://schemas.microsoft.com/office/drawing/2014/main" id="{A1BFCFCD-31F8-BF86-A45E-5128BED1B3D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201337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4" name="object 129">
                <a:extLst>
                  <a:ext uri="{FF2B5EF4-FFF2-40B4-BE49-F238E27FC236}">
                    <a16:creationId xmlns:a16="http://schemas.microsoft.com/office/drawing/2014/main" id="{72B812EE-237F-EEC2-05A4-FE2189A1DC2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3" y="5197529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5" name="object 130">
                <a:extLst>
                  <a:ext uri="{FF2B5EF4-FFF2-40B4-BE49-F238E27FC236}">
                    <a16:creationId xmlns:a16="http://schemas.microsoft.com/office/drawing/2014/main" id="{82D51181-7ACB-EC22-C291-476BAD6FBB3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195625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6" name="object 131">
                <a:extLst>
                  <a:ext uri="{FF2B5EF4-FFF2-40B4-BE49-F238E27FC236}">
                    <a16:creationId xmlns:a16="http://schemas.microsoft.com/office/drawing/2014/main" id="{63EE6781-4C5B-9FE9-561E-7D8167AD03B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93527" y="5201337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7" name="object 132">
                <a:extLst>
                  <a:ext uri="{FF2B5EF4-FFF2-40B4-BE49-F238E27FC236}">
                    <a16:creationId xmlns:a16="http://schemas.microsoft.com/office/drawing/2014/main" id="{BE355791-AB96-C382-3450-5B8D885CAE3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92197" y="5199433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9208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8" name="object 133">
                <a:extLst>
                  <a:ext uri="{FF2B5EF4-FFF2-40B4-BE49-F238E27FC236}">
                    <a16:creationId xmlns:a16="http://schemas.microsoft.com/office/drawing/2014/main" id="{3729AAF6-24A5-CC30-0E96-993EBD7896E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0" y="5197220"/>
                <a:ext cx="381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079">
                    <a:moveTo>
                      <a:pt x="3377" y="0"/>
                    </a:moveTo>
                    <a:lnTo>
                      <a:pt x="0" y="0"/>
                    </a:lnTo>
                    <a:lnTo>
                      <a:pt x="0" y="4498"/>
                    </a:lnTo>
                    <a:lnTo>
                      <a:pt x="3377" y="4498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9" name="object 134">
                <a:extLst>
                  <a:ext uri="{FF2B5EF4-FFF2-40B4-BE49-F238E27FC236}">
                    <a16:creationId xmlns:a16="http://schemas.microsoft.com/office/drawing/2014/main" id="{6E26DF0C-904F-E042-DEA5-642E69BB838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1" y="5370443"/>
                <a:ext cx="1085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8584">
                    <a:moveTo>
                      <a:pt x="0" y="0"/>
                    </a:moveTo>
                    <a:lnTo>
                      <a:pt x="108082" y="0"/>
                    </a:lnTo>
                  </a:path>
                </a:pathLst>
              </a:custGeom>
              <a:ln w="20243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0" name="object 135">
                <a:extLst>
                  <a:ext uri="{FF2B5EF4-FFF2-40B4-BE49-F238E27FC236}">
                    <a16:creationId xmlns:a16="http://schemas.microsoft.com/office/drawing/2014/main" id="{A52E38A5-DB67-577B-7614-9BDF3B4FF9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380956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634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1" name="object 136">
                <a:extLst>
                  <a:ext uri="{FF2B5EF4-FFF2-40B4-BE49-F238E27FC236}">
                    <a16:creationId xmlns:a16="http://schemas.microsoft.com/office/drawing/2014/main" id="{B18F4FAA-CF39-3962-F85C-54658890BA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365089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2" name="object 137">
                <a:extLst>
                  <a:ext uri="{FF2B5EF4-FFF2-40B4-BE49-F238E27FC236}">
                    <a16:creationId xmlns:a16="http://schemas.microsoft.com/office/drawing/2014/main" id="{2F06ADBB-6AC6-D6DD-24A2-2A7FA88F5B2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3" y="5360011"/>
                <a:ext cx="381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079">
                    <a:moveTo>
                      <a:pt x="0" y="5077"/>
                    </a:moveTo>
                    <a:lnTo>
                      <a:pt x="3377" y="5077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5077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3" name="object 138">
                <a:extLst>
                  <a:ext uri="{FF2B5EF4-FFF2-40B4-BE49-F238E27FC236}">
                    <a16:creationId xmlns:a16="http://schemas.microsoft.com/office/drawing/2014/main" id="{0726F4B3-55EB-610E-3479-653AE083069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358742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3175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4" name="object 139">
                <a:extLst>
                  <a:ext uri="{FF2B5EF4-FFF2-40B4-BE49-F238E27FC236}">
                    <a16:creationId xmlns:a16="http://schemas.microsoft.com/office/drawing/2014/main" id="{130BCC4A-36E2-8E75-6722-5C042E1E25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93527" y="5365089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5" name="object 140">
                <a:extLst>
                  <a:ext uri="{FF2B5EF4-FFF2-40B4-BE49-F238E27FC236}">
                    <a16:creationId xmlns:a16="http://schemas.microsoft.com/office/drawing/2014/main" id="{4C572D5A-05BF-C71C-1ADC-AE0CE47B7E9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92197" y="5362550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9208" y="0"/>
                    </a:lnTo>
                  </a:path>
                </a:pathLst>
              </a:custGeom>
              <a:ln w="507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6" name="object 141">
                <a:extLst>
                  <a:ext uri="{FF2B5EF4-FFF2-40B4-BE49-F238E27FC236}">
                    <a16:creationId xmlns:a16="http://schemas.microsoft.com/office/drawing/2014/main" id="{5B276B4F-C8E6-7E3B-C687-552DE692BA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0" y="5360322"/>
                <a:ext cx="381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079">
                    <a:moveTo>
                      <a:pt x="3377" y="0"/>
                    </a:moveTo>
                    <a:lnTo>
                      <a:pt x="0" y="0"/>
                    </a:lnTo>
                    <a:lnTo>
                      <a:pt x="0" y="4498"/>
                    </a:lnTo>
                    <a:lnTo>
                      <a:pt x="3377" y="4498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7" name="object 142">
                <a:extLst>
                  <a:ext uri="{FF2B5EF4-FFF2-40B4-BE49-F238E27FC236}">
                    <a16:creationId xmlns:a16="http://schemas.microsoft.com/office/drawing/2014/main" id="{05134AC1-646D-8F13-CABF-43DEA13854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1" y="5533545"/>
                <a:ext cx="1085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8584">
                    <a:moveTo>
                      <a:pt x="0" y="0"/>
                    </a:moveTo>
                    <a:lnTo>
                      <a:pt x="108082" y="0"/>
                    </a:lnTo>
                  </a:path>
                </a:pathLst>
              </a:custGeom>
              <a:ln w="20243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8" name="object 143">
                <a:extLst>
                  <a:ext uri="{FF2B5EF4-FFF2-40B4-BE49-F238E27FC236}">
                    <a16:creationId xmlns:a16="http://schemas.microsoft.com/office/drawing/2014/main" id="{5009DBCB-B9FD-2F6E-8127-DC6D274BBAD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543438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634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9" name="object 144">
                <a:extLst>
                  <a:ext uri="{FF2B5EF4-FFF2-40B4-BE49-F238E27FC236}">
                    <a16:creationId xmlns:a16="http://schemas.microsoft.com/office/drawing/2014/main" id="{A9523B2D-FAC8-1E4A-25BC-CB31648F24F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527571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0" name="object 145">
                <a:extLst>
                  <a:ext uri="{FF2B5EF4-FFF2-40B4-BE49-F238E27FC236}">
                    <a16:creationId xmlns:a16="http://schemas.microsoft.com/office/drawing/2014/main" id="{5FDB1450-A1F5-A303-5D1B-DC3181F1982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3" y="5523763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1" name="object 146">
                <a:extLst>
                  <a:ext uri="{FF2B5EF4-FFF2-40B4-BE49-F238E27FC236}">
                    <a16:creationId xmlns:a16="http://schemas.microsoft.com/office/drawing/2014/main" id="{23CD0433-F6DF-5AC9-CDCD-F248EBAA79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521859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2" name="object 147">
                <a:extLst>
                  <a:ext uri="{FF2B5EF4-FFF2-40B4-BE49-F238E27FC236}">
                    <a16:creationId xmlns:a16="http://schemas.microsoft.com/office/drawing/2014/main" id="{2B6DF62E-9B8F-73DD-EEC6-79F051C98CC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93527" y="5527571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3" name="object 148">
                <a:extLst>
                  <a:ext uri="{FF2B5EF4-FFF2-40B4-BE49-F238E27FC236}">
                    <a16:creationId xmlns:a16="http://schemas.microsoft.com/office/drawing/2014/main" id="{7367FE10-2433-CCB5-4280-9DD42C87AB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92197" y="5525667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9208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4" name="object 149">
                <a:extLst>
                  <a:ext uri="{FF2B5EF4-FFF2-40B4-BE49-F238E27FC236}">
                    <a16:creationId xmlns:a16="http://schemas.microsoft.com/office/drawing/2014/main" id="{9438BED6-8619-7E06-7C07-3AD38D3CC2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0" y="5523423"/>
                <a:ext cx="381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079">
                    <a:moveTo>
                      <a:pt x="3377" y="0"/>
                    </a:moveTo>
                    <a:lnTo>
                      <a:pt x="0" y="0"/>
                    </a:lnTo>
                    <a:lnTo>
                      <a:pt x="0" y="4498"/>
                    </a:lnTo>
                    <a:lnTo>
                      <a:pt x="3377" y="4498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486" name="object 7">
              <a:extLst>
                <a:ext uri="{FF2B5EF4-FFF2-40B4-BE49-F238E27FC236}">
                  <a16:creationId xmlns:a16="http://schemas.microsoft.com/office/drawing/2014/main" id="{4B240910-AE88-A645-9098-2A6F1EB6602D}"/>
                </a:ext>
              </a:extLst>
            </p:cNvPr>
            <p:cNvSpPr txBox="1">
              <a:spLocks/>
            </p:cNvSpPr>
            <p:nvPr/>
          </p:nvSpPr>
          <p:spPr>
            <a:xfrm>
              <a:off x="7650" y="3324755"/>
              <a:ext cx="1811830" cy="51809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fr-FR" sz="1600" b="1" cap="all" spc="90" dirty="0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ports </a:t>
              </a:r>
            </a:p>
            <a:p>
              <a:pPr marL="12700" algn="ctr">
                <a:spcBef>
                  <a:spcPts val="100"/>
                </a:spcBef>
              </a:pPr>
              <a:r>
                <a:rPr lang="fr-FR" sz="1600" b="1" cap="all" spc="90" dirty="0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d’IMPORTATION</a:t>
              </a:r>
              <a:endParaRPr lang="fr-FR" sz="1600" cap="all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endParaRPr>
            </a:p>
          </p:txBody>
        </p:sp>
      </p:grpSp>
      <p:sp>
        <p:nvSpPr>
          <p:cNvPr id="494" name="object 610">
            <a:extLst>
              <a:ext uri="{FF2B5EF4-FFF2-40B4-BE49-F238E27FC236}">
                <a16:creationId xmlns:a16="http://schemas.microsoft.com/office/drawing/2014/main" id="{7DF92F8C-43A1-F2A9-2AAB-8B8AFC281B26}"/>
              </a:ext>
            </a:extLst>
          </p:cNvPr>
          <p:cNvSpPr>
            <a:spLocks/>
          </p:cNvSpPr>
          <p:nvPr/>
        </p:nvSpPr>
        <p:spPr>
          <a:xfrm>
            <a:off x="6691769" y="3055708"/>
            <a:ext cx="375285" cy="276225"/>
          </a:xfrm>
          <a:custGeom>
            <a:avLst/>
            <a:gdLst/>
            <a:ahLst/>
            <a:cxnLst/>
            <a:rect l="l" t="t" r="r" b="b"/>
            <a:pathLst>
              <a:path w="375284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4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4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4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4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4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4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4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4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4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4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4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4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4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4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4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4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4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4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4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610">
            <a:extLst>
              <a:ext uri="{FF2B5EF4-FFF2-40B4-BE49-F238E27FC236}">
                <a16:creationId xmlns:a16="http://schemas.microsoft.com/office/drawing/2014/main" id="{71F75BD8-3FC6-9F34-06DB-D453D99E48EB}"/>
              </a:ext>
            </a:extLst>
          </p:cNvPr>
          <p:cNvSpPr>
            <a:spLocks/>
          </p:cNvSpPr>
          <p:nvPr/>
        </p:nvSpPr>
        <p:spPr>
          <a:xfrm rot="19200000">
            <a:off x="9531061" y="2099287"/>
            <a:ext cx="375285" cy="276225"/>
          </a:xfrm>
          <a:custGeom>
            <a:avLst/>
            <a:gdLst/>
            <a:ahLst/>
            <a:cxnLst/>
            <a:rect l="l" t="t" r="r" b="b"/>
            <a:pathLst>
              <a:path w="375284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4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4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4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4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4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4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4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4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4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4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4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4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4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4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4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4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4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4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4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7" name="object 8">
            <a:extLst>
              <a:ext uri="{FF2B5EF4-FFF2-40B4-BE49-F238E27FC236}">
                <a16:creationId xmlns:a16="http://schemas.microsoft.com/office/drawing/2014/main" id="{CEB8EE09-11F6-AD7D-0D97-C9FFC6F3240D}"/>
              </a:ext>
            </a:extLst>
          </p:cNvPr>
          <p:cNvSpPr txBox="1">
            <a:spLocks/>
          </p:cNvSpPr>
          <p:nvPr/>
        </p:nvSpPr>
        <p:spPr>
          <a:xfrm>
            <a:off x="9920138" y="3895857"/>
            <a:ext cx="188498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600" b="1" spc="30">
                <a:solidFill>
                  <a:schemeClr val="tx1">
                    <a:lumMod val="50000"/>
                  </a:schemeClr>
                </a:solidFill>
                <a:cs typeface="Arial"/>
              </a:rPr>
              <a:t>STATIONS-</a:t>
            </a:r>
            <a:r>
              <a:rPr sz="1600" b="1" spc="55">
                <a:solidFill>
                  <a:schemeClr val="tx1">
                    <a:lumMod val="50000"/>
                  </a:schemeClr>
                </a:solidFill>
                <a:cs typeface="Arial"/>
              </a:rPr>
              <a:t>SERVICE</a:t>
            </a:r>
            <a:endParaRPr sz="1600">
              <a:solidFill>
                <a:schemeClr val="tx1">
                  <a:lumMod val="50000"/>
                </a:schemeClr>
              </a:solidFill>
              <a:cs typeface="Arial"/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5476AFEA-692D-DBCA-20A1-3E7856A21541}"/>
              </a:ext>
            </a:extLst>
          </p:cNvPr>
          <p:cNvGrpSpPr>
            <a:grpSpLocks/>
          </p:cNvGrpSpPr>
          <p:nvPr/>
        </p:nvGrpSpPr>
        <p:grpSpPr>
          <a:xfrm>
            <a:off x="5860847" y="4960058"/>
            <a:ext cx="3585570" cy="827192"/>
            <a:chOff x="6693838" y="5064068"/>
            <a:chExt cx="3585570" cy="82719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6DBECF3-DA7B-8F21-7A58-87B9CB1003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93838" y="5064068"/>
              <a:ext cx="911832" cy="808668"/>
              <a:chOff x="1169514" y="4535877"/>
              <a:chExt cx="1224095" cy="1273504"/>
            </a:xfrm>
          </p:grpSpPr>
          <p:sp>
            <p:nvSpPr>
              <p:cNvPr id="61" name="object 14">
                <a:extLst>
                  <a:ext uri="{FF2B5EF4-FFF2-40B4-BE49-F238E27FC236}">
                    <a16:creationId xmlns:a16="http://schemas.microsoft.com/office/drawing/2014/main" id="{68C21B0C-9126-3873-6FF9-C5B5573FC5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77563" y="4759650"/>
                <a:ext cx="927100" cy="989965"/>
              </a:xfrm>
              <a:custGeom>
                <a:avLst/>
                <a:gdLst/>
                <a:ahLst/>
                <a:cxnLst/>
                <a:rect l="l" t="t" r="r" b="b"/>
                <a:pathLst>
                  <a:path w="927100" h="989964">
                    <a:moveTo>
                      <a:pt x="0" y="0"/>
                    </a:moveTo>
                    <a:lnTo>
                      <a:pt x="926605" y="0"/>
                    </a:lnTo>
                    <a:lnTo>
                      <a:pt x="926605" y="989870"/>
                    </a:lnTo>
                    <a:lnTo>
                      <a:pt x="0" y="9898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15">
                <a:extLst>
                  <a:ext uri="{FF2B5EF4-FFF2-40B4-BE49-F238E27FC236}">
                    <a16:creationId xmlns:a16="http://schemas.microsoft.com/office/drawing/2014/main" id="{01FF9F16-E25A-C2AD-3A86-0FB0CAE8912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66509" y="4818146"/>
                <a:ext cx="927100" cy="991235"/>
              </a:xfrm>
              <a:custGeom>
                <a:avLst/>
                <a:gdLst/>
                <a:ahLst/>
                <a:cxnLst/>
                <a:rect l="l" t="t" r="r" b="b"/>
                <a:pathLst>
                  <a:path w="927100" h="991235">
                    <a:moveTo>
                      <a:pt x="0" y="0"/>
                    </a:moveTo>
                    <a:lnTo>
                      <a:pt x="926605" y="0"/>
                    </a:lnTo>
                    <a:lnTo>
                      <a:pt x="926605" y="990994"/>
                    </a:lnTo>
                    <a:lnTo>
                      <a:pt x="0" y="9909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D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16">
                <a:extLst>
                  <a:ext uri="{FF2B5EF4-FFF2-40B4-BE49-F238E27FC236}">
                    <a16:creationId xmlns:a16="http://schemas.microsoft.com/office/drawing/2014/main" id="{0F44B59B-33FE-424A-266A-8FDB480A4B6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73061" y="4729285"/>
                <a:ext cx="963930" cy="1040765"/>
              </a:xfrm>
              <a:custGeom>
                <a:avLst/>
                <a:gdLst/>
                <a:ahLst/>
                <a:cxnLst/>
                <a:rect l="l" t="t" r="r" b="b"/>
                <a:pathLst>
                  <a:path w="963929" h="1040764">
                    <a:moveTo>
                      <a:pt x="959266" y="0"/>
                    </a:moveTo>
                    <a:lnTo>
                      <a:pt x="4502" y="0"/>
                    </a:lnTo>
                    <a:lnTo>
                      <a:pt x="0" y="4498"/>
                    </a:lnTo>
                    <a:lnTo>
                      <a:pt x="0" y="1035979"/>
                    </a:lnTo>
                    <a:lnTo>
                      <a:pt x="4502" y="1040478"/>
                    </a:lnTo>
                    <a:lnTo>
                      <a:pt x="959266" y="1040478"/>
                    </a:lnTo>
                    <a:lnTo>
                      <a:pt x="963768" y="1035979"/>
                    </a:lnTo>
                    <a:lnTo>
                      <a:pt x="963768" y="1020235"/>
                    </a:lnTo>
                    <a:lnTo>
                      <a:pt x="20262" y="1020235"/>
                    </a:lnTo>
                    <a:lnTo>
                      <a:pt x="20262" y="20243"/>
                    </a:lnTo>
                    <a:lnTo>
                      <a:pt x="963768" y="20243"/>
                    </a:lnTo>
                    <a:lnTo>
                      <a:pt x="963768" y="4498"/>
                    </a:lnTo>
                    <a:lnTo>
                      <a:pt x="959266" y="0"/>
                    </a:lnTo>
                    <a:close/>
                  </a:path>
                  <a:path w="963929" h="1040764">
                    <a:moveTo>
                      <a:pt x="963768" y="20243"/>
                    </a:moveTo>
                    <a:lnTo>
                      <a:pt x="944616" y="20243"/>
                    </a:lnTo>
                    <a:lnTo>
                      <a:pt x="944616" y="1020235"/>
                    </a:lnTo>
                    <a:lnTo>
                      <a:pt x="963768" y="1020235"/>
                    </a:lnTo>
                    <a:lnTo>
                      <a:pt x="963768" y="2024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17">
                <a:extLst>
                  <a:ext uri="{FF2B5EF4-FFF2-40B4-BE49-F238E27FC236}">
                    <a16:creationId xmlns:a16="http://schemas.microsoft.com/office/drawing/2014/main" id="{D10AD807-8E63-C439-6141-821DB16FB6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69684" y="4725910"/>
                <a:ext cx="972185" cy="1047750"/>
              </a:xfrm>
              <a:custGeom>
                <a:avLst/>
                <a:gdLst/>
                <a:ahLst/>
                <a:cxnLst/>
                <a:rect l="l" t="t" r="r" b="b"/>
                <a:pathLst>
                  <a:path w="972184" h="1047750">
                    <a:moveTo>
                      <a:pt x="964894" y="0"/>
                    </a:moveTo>
                    <a:lnTo>
                      <a:pt x="6754" y="0"/>
                    </a:lnTo>
                    <a:lnTo>
                      <a:pt x="0" y="5623"/>
                    </a:lnTo>
                    <a:lnTo>
                      <a:pt x="0" y="1041603"/>
                    </a:lnTo>
                    <a:lnTo>
                      <a:pt x="6754" y="1047226"/>
                    </a:lnTo>
                    <a:lnTo>
                      <a:pt x="956999" y="1047226"/>
                    </a:lnTo>
                    <a:lnTo>
                      <a:pt x="956999" y="1040478"/>
                    </a:lnTo>
                    <a:lnTo>
                      <a:pt x="10131" y="1040478"/>
                    </a:lnTo>
                    <a:lnTo>
                      <a:pt x="7879" y="1037104"/>
                    </a:lnTo>
                    <a:lnTo>
                      <a:pt x="7879" y="10121"/>
                    </a:lnTo>
                    <a:lnTo>
                      <a:pt x="10131" y="6747"/>
                    </a:lnTo>
                    <a:lnTo>
                      <a:pt x="970684" y="6747"/>
                    </a:lnTo>
                    <a:lnTo>
                      <a:pt x="970523" y="5623"/>
                    </a:lnTo>
                    <a:lnTo>
                      <a:pt x="964894" y="0"/>
                    </a:lnTo>
                    <a:close/>
                  </a:path>
                  <a:path w="972184" h="1047750">
                    <a:moveTo>
                      <a:pt x="970684" y="6747"/>
                    </a:moveTo>
                    <a:lnTo>
                      <a:pt x="960376" y="6747"/>
                    </a:lnTo>
                    <a:lnTo>
                      <a:pt x="963768" y="10121"/>
                    </a:lnTo>
                    <a:lnTo>
                      <a:pt x="963768" y="1037104"/>
                    </a:lnTo>
                    <a:lnTo>
                      <a:pt x="960376" y="1040478"/>
                    </a:lnTo>
                    <a:lnTo>
                      <a:pt x="956999" y="1040478"/>
                    </a:lnTo>
                    <a:lnTo>
                      <a:pt x="956999" y="1047226"/>
                    </a:lnTo>
                    <a:lnTo>
                      <a:pt x="964894" y="1047226"/>
                    </a:lnTo>
                    <a:lnTo>
                      <a:pt x="970523" y="1041603"/>
                    </a:lnTo>
                    <a:lnTo>
                      <a:pt x="971648" y="1033730"/>
                    </a:lnTo>
                    <a:lnTo>
                      <a:pt x="971648" y="13495"/>
                    </a:lnTo>
                    <a:lnTo>
                      <a:pt x="970684" y="6747"/>
                    </a:lnTo>
                    <a:close/>
                  </a:path>
                  <a:path w="972184" h="1047750">
                    <a:moveTo>
                      <a:pt x="951371" y="19118"/>
                    </a:moveTo>
                    <a:lnTo>
                      <a:pt x="20262" y="19118"/>
                    </a:lnTo>
                    <a:lnTo>
                      <a:pt x="20262" y="1028107"/>
                    </a:lnTo>
                    <a:lnTo>
                      <a:pt x="951371" y="1028107"/>
                    </a:lnTo>
                    <a:lnTo>
                      <a:pt x="951371" y="1020235"/>
                    </a:lnTo>
                    <a:lnTo>
                      <a:pt x="27016" y="1020235"/>
                    </a:lnTo>
                    <a:lnTo>
                      <a:pt x="27016" y="26991"/>
                    </a:lnTo>
                    <a:lnTo>
                      <a:pt x="23639" y="26991"/>
                    </a:lnTo>
                    <a:lnTo>
                      <a:pt x="23639" y="23617"/>
                    </a:lnTo>
                    <a:lnTo>
                      <a:pt x="951371" y="23617"/>
                    </a:lnTo>
                    <a:lnTo>
                      <a:pt x="951371" y="19118"/>
                    </a:lnTo>
                    <a:close/>
                  </a:path>
                  <a:path w="972184" h="1047750">
                    <a:moveTo>
                      <a:pt x="951371" y="23617"/>
                    </a:moveTo>
                    <a:lnTo>
                      <a:pt x="27016" y="23617"/>
                    </a:lnTo>
                    <a:lnTo>
                      <a:pt x="27016" y="26991"/>
                    </a:lnTo>
                    <a:lnTo>
                      <a:pt x="943491" y="26991"/>
                    </a:lnTo>
                    <a:lnTo>
                      <a:pt x="943491" y="1020235"/>
                    </a:lnTo>
                    <a:lnTo>
                      <a:pt x="951371" y="1020235"/>
                    </a:lnTo>
                    <a:lnTo>
                      <a:pt x="951371" y="23617"/>
                    </a:lnTo>
                    <a:close/>
                  </a:path>
                  <a:path w="972184" h="1047750">
                    <a:moveTo>
                      <a:pt x="27016" y="23617"/>
                    </a:moveTo>
                    <a:lnTo>
                      <a:pt x="23639" y="23617"/>
                    </a:lnTo>
                    <a:lnTo>
                      <a:pt x="23639" y="26991"/>
                    </a:lnTo>
                    <a:lnTo>
                      <a:pt x="27016" y="26991"/>
                    </a:lnTo>
                    <a:lnTo>
                      <a:pt x="27016" y="23617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18">
                <a:extLst>
                  <a:ext uri="{FF2B5EF4-FFF2-40B4-BE49-F238E27FC236}">
                    <a16:creationId xmlns:a16="http://schemas.microsoft.com/office/drawing/2014/main" id="{9A105DF1-DD2C-01F6-812C-B741B30E1AA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6146" y="4625788"/>
                <a:ext cx="0" cy="1141730"/>
              </a:xfrm>
              <a:custGeom>
                <a:avLst/>
                <a:gdLst/>
                <a:ahLst/>
                <a:cxnLst/>
                <a:rect l="l" t="t" r="r" b="b"/>
                <a:pathLst>
                  <a:path h="1141729">
                    <a:moveTo>
                      <a:pt x="0" y="0"/>
                    </a:moveTo>
                    <a:lnTo>
                      <a:pt x="0" y="1141725"/>
                    </a:lnTo>
                  </a:path>
                </a:pathLst>
              </a:custGeom>
              <a:ln w="20262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19">
                <a:extLst>
                  <a:ext uri="{FF2B5EF4-FFF2-40B4-BE49-F238E27FC236}">
                    <a16:creationId xmlns:a16="http://schemas.microsoft.com/office/drawing/2014/main" id="{9BACA0C1-6239-26AA-D65E-245B4959DFB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2639" y="5763678"/>
                <a:ext cx="27305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27304" h="7620">
                    <a:moveTo>
                      <a:pt x="0" y="7616"/>
                    </a:moveTo>
                    <a:lnTo>
                      <a:pt x="27016" y="7616"/>
                    </a:lnTo>
                    <a:lnTo>
                      <a:pt x="27016" y="0"/>
                    </a:lnTo>
                    <a:lnTo>
                      <a:pt x="0" y="0"/>
                    </a:lnTo>
                    <a:lnTo>
                      <a:pt x="0" y="761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20">
                <a:extLst>
                  <a:ext uri="{FF2B5EF4-FFF2-40B4-BE49-F238E27FC236}">
                    <a16:creationId xmlns:a16="http://schemas.microsoft.com/office/drawing/2014/main" id="{05BBBA78-55A7-26EA-C10B-7EF1B2A7241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6578" y="4628841"/>
                <a:ext cx="0" cy="1135380"/>
              </a:xfrm>
              <a:custGeom>
                <a:avLst/>
                <a:gdLst/>
                <a:ahLst/>
                <a:cxnLst/>
                <a:rect l="l" t="t" r="r" b="b"/>
                <a:pathLst>
                  <a:path h="1135379">
                    <a:moveTo>
                      <a:pt x="0" y="0"/>
                    </a:moveTo>
                    <a:lnTo>
                      <a:pt x="0" y="1134837"/>
                    </a:lnTo>
                  </a:path>
                </a:pathLst>
              </a:custGeom>
              <a:ln w="787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21">
                <a:extLst>
                  <a:ext uri="{FF2B5EF4-FFF2-40B4-BE49-F238E27FC236}">
                    <a16:creationId xmlns:a16="http://schemas.microsoft.com/office/drawing/2014/main" id="{3B3DCC5B-0FE4-B21E-3112-1D6A49B1AD8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2639" y="4626302"/>
                <a:ext cx="19685" cy="2540"/>
              </a:xfrm>
              <a:custGeom>
                <a:avLst/>
                <a:gdLst/>
                <a:ahLst/>
                <a:cxnLst/>
                <a:rect l="l" t="t" r="r" b="b"/>
                <a:pathLst>
                  <a:path w="19684" h="2539">
                    <a:moveTo>
                      <a:pt x="0" y="2538"/>
                    </a:moveTo>
                    <a:lnTo>
                      <a:pt x="19136" y="2538"/>
                    </a:lnTo>
                    <a:lnTo>
                      <a:pt x="19136" y="0"/>
                    </a:lnTo>
                    <a:lnTo>
                      <a:pt x="0" y="0"/>
                    </a:lnTo>
                    <a:lnTo>
                      <a:pt x="0" y="253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22">
                <a:extLst>
                  <a:ext uri="{FF2B5EF4-FFF2-40B4-BE49-F238E27FC236}">
                    <a16:creationId xmlns:a16="http://schemas.microsoft.com/office/drawing/2014/main" id="{7E186E21-49B8-D2B0-922F-7EAA44D7EE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02638" y="4621224"/>
                <a:ext cx="2413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5080">
                    <a:moveTo>
                      <a:pt x="0" y="5077"/>
                    </a:moveTo>
                    <a:lnTo>
                      <a:pt x="23639" y="5077"/>
                    </a:lnTo>
                    <a:lnTo>
                      <a:pt x="23639" y="0"/>
                    </a:lnTo>
                    <a:lnTo>
                      <a:pt x="0" y="0"/>
                    </a:lnTo>
                    <a:lnTo>
                      <a:pt x="0" y="5077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23">
                <a:extLst>
                  <a:ext uri="{FF2B5EF4-FFF2-40B4-BE49-F238E27FC236}">
                    <a16:creationId xmlns:a16="http://schemas.microsoft.com/office/drawing/2014/main" id="{34929DB9-7850-96A9-3CE5-15224F6EE74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25715" y="4628841"/>
                <a:ext cx="0" cy="1135380"/>
              </a:xfrm>
              <a:custGeom>
                <a:avLst/>
                <a:gdLst/>
                <a:ahLst/>
                <a:cxnLst/>
                <a:rect l="l" t="t" r="r" b="b"/>
                <a:pathLst>
                  <a:path h="1135379">
                    <a:moveTo>
                      <a:pt x="0" y="0"/>
                    </a:moveTo>
                    <a:lnTo>
                      <a:pt x="0" y="1134837"/>
                    </a:lnTo>
                  </a:path>
                </a:pathLst>
              </a:custGeom>
              <a:ln w="787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24">
                <a:extLst>
                  <a:ext uri="{FF2B5EF4-FFF2-40B4-BE49-F238E27FC236}">
                    <a16:creationId xmlns:a16="http://schemas.microsoft.com/office/drawing/2014/main" id="{459F555E-1B9B-23BA-96D4-2E94B2004F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21775" y="4626302"/>
                <a:ext cx="5080" cy="2540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2539">
                    <a:moveTo>
                      <a:pt x="0" y="2538"/>
                    </a:moveTo>
                    <a:lnTo>
                      <a:pt x="4502" y="2538"/>
                    </a:lnTo>
                    <a:lnTo>
                      <a:pt x="4502" y="0"/>
                    </a:lnTo>
                    <a:lnTo>
                      <a:pt x="0" y="0"/>
                    </a:lnTo>
                    <a:lnTo>
                      <a:pt x="0" y="253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25">
                <a:extLst>
                  <a:ext uri="{FF2B5EF4-FFF2-40B4-BE49-F238E27FC236}">
                    <a16:creationId xmlns:a16="http://schemas.microsoft.com/office/drawing/2014/main" id="{A6207AA0-D2EA-7A55-C921-A61AE58F1AD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26277" y="4621290"/>
                <a:ext cx="3810" cy="825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8255">
                    <a:moveTo>
                      <a:pt x="3377" y="0"/>
                    </a:moveTo>
                    <a:lnTo>
                      <a:pt x="0" y="0"/>
                    </a:lnTo>
                    <a:lnTo>
                      <a:pt x="0" y="7887"/>
                    </a:lnTo>
                    <a:lnTo>
                      <a:pt x="3377" y="7887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26">
                <a:extLst>
                  <a:ext uri="{FF2B5EF4-FFF2-40B4-BE49-F238E27FC236}">
                    <a16:creationId xmlns:a16="http://schemas.microsoft.com/office/drawing/2014/main" id="{6AC3212C-DB5D-FBD8-1DA7-A085E9CFB02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3936" y="4548174"/>
                <a:ext cx="0" cy="1219835"/>
              </a:xfrm>
              <a:custGeom>
                <a:avLst/>
                <a:gdLst/>
                <a:ahLst/>
                <a:cxnLst/>
                <a:rect l="l" t="t" r="r" b="b"/>
                <a:pathLst>
                  <a:path h="1219835">
                    <a:moveTo>
                      <a:pt x="0" y="0"/>
                    </a:moveTo>
                    <a:lnTo>
                      <a:pt x="0" y="1219339"/>
                    </a:lnTo>
                  </a:path>
                </a:pathLst>
              </a:custGeom>
              <a:ln w="19152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27">
                <a:extLst>
                  <a:ext uri="{FF2B5EF4-FFF2-40B4-BE49-F238E27FC236}">
                    <a16:creationId xmlns:a16="http://schemas.microsoft.com/office/drawing/2014/main" id="{22AC080D-AAF1-75AC-AFA1-2739C0F8F11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9858" y="5763678"/>
                <a:ext cx="28575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7620">
                    <a:moveTo>
                      <a:pt x="0" y="7616"/>
                    </a:moveTo>
                    <a:lnTo>
                      <a:pt x="28157" y="7616"/>
                    </a:lnTo>
                    <a:lnTo>
                      <a:pt x="28157" y="0"/>
                    </a:lnTo>
                    <a:lnTo>
                      <a:pt x="0" y="0"/>
                    </a:lnTo>
                    <a:lnTo>
                      <a:pt x="0" y="761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28">
                <a:extLst>
                  <a:ext uri="{FF2B5EF4-FFF2-40B4-BE49-F238E27FC236}">
                    <a16:creationId xmlns:a16="http://schemas.microsoft.com/office/drawing/2014/main" id="{D4B7C99A-3F20-8DC6-E599-E33E3D7C416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33797" y="4551407"/>
                <a:ext cx="0" cy="1212850"/>
              </a:xfrm>
              <a:custGeom>
                <a:avLst/>
                <a:gdLst/>
                <a:ahLst/>
                <a:cxnLst/>
                <a:rect l="l" t="t" r="r" b="b"/>
                <a:pathLst>
                  <a:path h="1212850">
                    <a:moveTo>
                      <a:pt x="0" y="0"/>
                    </a:moveTo>
                    <a:lnTo>
                      <a:pt x="0" y="1212270"/>
                    </a:lnTo>
                  </a:path>
                </a:pathLst>
              </a:custGeom>
              <a:ln w="787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29">
                <a:extLst>
                  <a:ext uri="{FF2B5EF4-FFF2-40B4-BE49-F238E27FC236}">
                    <a16:creationId xmlns:a16="http://schemas.microsoft.com/office/drawing/2014/main" id="{BE376971-EC47-3CDF-0641-0B3D24954A8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9857" y="4547599"/>
                <a:ext cx="508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3810">
                    <a:moveTo>
                      <a:pt x="0" y="3808"/>
                    </a:moveTo>
                    <a:lnTo>
                      <a:pt x="4502" y="3808"/>
                    </a:lnTo>
                    <a:lnTo>
                      <a:pt x="4502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30">
                <a:extLst>
                  <a:ext uri="{FF2B5EF4-FFF2-40B4-BE49-F238E27FC236}">
                    <a16:creationId xmlns:a16="http://schemas.microsoft.com/office/drawing/2014/main" id="{E7D56944-E480-F0F8-5972-70D91671F2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29858" y="4543791"/>
                <a:ext cx="2857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3810">
                    <a:moveTo>
                      <a:pt x="0" y="3808"/>
                    </a:moveTo>
                    <a:lnTo>
                      <a:pt x="28157" y="3808"/>
                    </a:lnTo>
                    <a:lnTo>
                      <a:pt x="2815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31">
                <a:extLst>
                  <a:ext uri="{FF2B5EF4-FFF2-40B4-BE49-F238E27FC236}">
                    <a16:creationId xmlns:a16="http://schemas.microsoft.com/office/drawing/2014/main" id="{E9EB416C-FF30-065A-24B3-4FBFEB0D494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54075" y="4551407"/>
                <a:ext cx="0" cy="1212850"/>
              </a:xfrm>
              <a:custGeom>
                <a:avLst/>
                <a:gdLst/>
                <a:ahLst/>
                <a:cxnLst/>
                <a:rect l="l" t="t" r="r" b="b"/>
                <a:pathLst>
                  <a:path h="1212850">
                    <a:moveTo>
                      <a:pt x="0" y="0"/>
                    </a:moveTo>
                    <a:lnTo>
                      <a:pt x="0" y="1212270"/>
                    </a:lnTo>
                  </a:path>
                </a:pathLst>
              </a:custGeom>
              <a:ln w="787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32">
                <a:extLst>
                  <a:ext uri="{FF2B5EF4-FFF2-40B4-BE49-F238E27FC236}">
                    <a16:creationId xmlns:a16="http://schemas.microsoft.com/office/drawing/2014/main" id="{F781838A-E12A-E16F-9EF4-2ECB2C539B5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37737" y="4547599"/>
                <a:ext cx="203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3810">
                    <a:moveTo>
                      <a:pt x="0" y="3808"/>
                    </a:moveTo>
                    <a:lnTo>
                      <a:pt x="20277" y="3808"/>
                    </a:lnTo>
                    <a:lnTo>
                      <a:pt x="202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33">
                <a:extLst>
                  <a:ext uri="{FF2B5EF4-FFF2-40B4-BE49-F238E27FC236}">
                    <a16:creationId xmlns:a16="http://schemas.microsoft.com/office/drawing/2014/main" id="{E85AE3EB-68FE-D288-F2AA-D02E6E9988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34360" y="4548173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3377" y="0"/>
                    </a:moveTo>
                    <a:lnTo>
                      <a:pt x="0" y="0"/>
                    </a:lnTo>
                    <a:lnTo>
                      <a:pt x="0" y="3448"/>
                    </a:lnTo>
                    <a:lnTo>
                      <a:pt x="3377" y="3448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34">
                <a:extLst>
                  <a:ext uri="{FF2B5EF4-FFF2-40B4-BE49-F238E27FC236}">
                    <a16:creationId xmlns:a16="http://schemas.microsoft.com/office/drawing/2014/main" id="{A88B2B68-C361-2D3E-2453-A769B95450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6146" y="5026809"/>
                <a:ext cx="133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350">
                    <a:moveTo>
                      <a:pt x="0" y="0"/>
                    </a:moveTo>
                    <a:lnTo>
                      <a:pt x="132863" y="0"/>
                    </a:lnTo>
                  </a:path>
                </a:pathLst>
              </a:custGeom>
              <a:ln w="19118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35">
                <a:extLst>
                  <a:ext uri="{FF2B5EF4-FFF2-40B4-BE49-F238E27FC236}">
                    <a16:creationId xmlns:a16="http://schemas.microsoft.com/office/drawing/2014/main" id="{AF6D32AB-B00A-E71C-DF9D-87F83BBD59A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3" y="5036951"/>
                <a:ext cx="140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3" y="0"/>
                    </a:lnTo>
                  </a:path>
                </a:pathLst>
              </a:custGeom>
              <a:ln w="8885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36">
                <a:extLst>
                  <a:ext uri="{FF2B5EF4-FFF2-40B4-BE49-F238E27FC236}">
                    <a16:creationId xmlns:a16="http://schemas.microsoft.com/office/drawing/2014/main" id="{D675AA7F-0360-E39E-E5F0-6E39C0E00A1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021083"/>
                <a:ext cx="825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1429">
                    <a:moveTo>
                      <a:pt x="0" y="11424"/>
                    </a:moveTo>
                    <a:lnTo>
                      <a:pt x="7879" y="11424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1424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37">
                <a:extLst>
                  <a:ext uri="{FF2B5EF4-FFF2-40B4-BE49-F238E27FC236}">
                    <a16:creationId xmlns:a16="http://schemas.microsoft.com/office/drawing/2014/main" id="{D8353198-3250-905C-C2C3-7DCA14CEB03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019179"/>
                <a:ext cx="133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984">
                    <a:moveTo>
                      <a:pt x="0" y="0"/>
                    </a:moveTo>
                    <a:lnTo>
                      <a:pt x="133988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38">
                <a:extLst>
                  <a:ext uri="{FF2B5EF4-FFF2-40B4-BE49-F238E27FC236}">
                    <a16:creationId xmlns:a16="http://schemas.microsoft.com/office/drawing/2014/main" id="{3E9EAA0F-1803-E4C9-C734-14074B0B95F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014736"/>
                <a:ext cx="137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7795">
                    <a:moveTo>
                      <a:pt x="0" y="0"/>
                    </a:moveTo>
                    <a:lnTo>
                      <a:pt x="137366" y="0"/>
                    </a:lnTo>
                  </a:path>
                </a:pathLst>
              </a:custGeom>
              <a:ln w="507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39">
                <a:extLst>
                  <a:ext uri="{FF2B5EF4-FFF2-40B4-BE49-F238E27FC236}">
                    <a16:creationId xmlns:a16="http://schemas.microsoft.com/office/drawing/2014/main" id="{A7FD84D2-B521-EAC2-043B-ADAFE9030B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3" y="5021083"/>
                <a:ext cx="698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1429">
                    <a:moveTo>
                      <a:pt x="0" y="11424"/>
                    </a:moveTo>
                    <a:lnTo>
                      <a:pt x="6754" y="11424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1424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40">
                <a:extLst>
                  <a:ext uri="{FF2B5EF4-FFF2-40B4-BE49-F238E27FC236}">
                    <a16:creationId xmlns:a16="http://schemas.microsoft.com/office/drawing/2014/main" id="{2E11CA14-62C4-3F1E-E48F-3F3E8194494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2" y="5017275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41">
                <a:extLst>
                  <a:ext uri="{FF2B5EF4-FFF2-40B4-BE49-F238E27FC236}">
                    <a16:creationId xmlns:a16="http://schemas.microsoft.com/office/drawing/2014/main" id="{9D504028-6F5E-75C5-A013-F0F3E847499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9009" y="5012737"/>
                <a:ext cx="3810" cy="825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8254">
                    <a:moveTo>
                      <a:pt x="3377" y="0"/>
                    </a:moveTo>
                    <a:lnTo>
                      <a:pt x="0" y="0"/>
                    </a:lnTo>
                    <a:lnTo>
                      <a:pt x="0" y="7887"/>
                    </a:lnTo>
                    <a:lnTo>
                      <a:pt x="3377" y="7887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42">
                <a:extLst>
                  <a:ext uri="{FF2B5EF4-FFF2-40B4-BE49-F238E27FC236}">
                    <a16:creationId xmlns:a16="http://schemas.microsoft.com/office/drawing/2014/main" id="{7698EEB4-F33F-8513-A19C-71F0ACB695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6146" y="5151095"/>
                <a:ext cx="133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350">
                    <a:moveTo>
                      <a:pt x="0" y="0"/>
                    </a:moveTo>
                    <a:lnTo>
                      <a:pt x="132863" y="0"/>
                    </a:lnTo>
                  </a:path>
                </a:pathLst>
              </a:custGeom>
              <a:ln w="20243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43">
                <a:extLst>
                  <a:ext uri="{FF2B5EF4-FFF2-40B4-BE49-F238E27FC236}">
                    <a16:creationId xmlns:a16="http://schemas.microsoft.com/office/drawing/2014/main" id="{26606025-C3A0-679D-9F49-C3B357A2947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3" y="5160716"/>
                <a:ext cx="140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3" y="0"/>
                    </a:lnTo>
                  </a:path>
                </a:pathLst>
              </a:custGeom>
              <a:ln w="761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44">
                <a:extLst>
                  <a:ext uri="{FF2B5EF4-FFF2-40B4-BE49-F238E27FC236}">
                    <a16:creationId xmlns:a16="http://schemas.microsoft.com/office/drawing/2014/main" id="{048E7D16-B5B5-6231-BEA3-F66F30D65A7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144214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45">
                <a:extLst>
                  <a:ext uri="{FF2B5EF4-FFF2-40B4-BE49-F238E27FC236}">
                    <a16:creationId xmlns:a16="http://schemas.microsoft.com/office/drawing/2014/main" id="{CFD769FA-580E-E9B3-79BA-F9D2CE83750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142310"/>
                <a:ext cx="133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984">
                    <a:moveTo>
                      <a:pt x="0" y="0"/>
                    </a:moveTo>
                    <a:lnTo>
                      <a:pt x="133988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46">
                <a:extLst>
                  <a:ext uri="{FF2B5EF4-FFF2-40B4-BE49-F238E27FC236}">
                    <a16:creationId xmlns:a16="http://schemas.microsoft.com/office/drawing/2014/main" id="{29C5BF26-6D31-37B6-4A21-0A213910F2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139137"/>
                <a:ext cx="137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7795">
                    <a:moveTo>
                      <a:pt x="0" y="0"/>
                    </a:moveTo>
                    <a:lnTo>
                      <a:pt x="137366" y="0"/>
                    </a:lnTo>
                  </a:path>
                </a:pathLst>
              </a:custGeom>
              <a:ln w="3175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47">
                <a:extLst>
                  <a:ext uri="{FF2B5EF4-FFF2-40B4-BE49-F238E27FC236}">
                    <a16:creationId xmlns:a16="http://schemas.microsoft.com/office/drawing/2014/main" id="{2170E1BD-7D14-6D0A-10D5-7DD5F05D475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3" y="5144214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48">
                <a:extLst>
                  <a:ext uri="{FF2B5EF4-FFF2-40B4-BE49-F238E27FC236}">
                    <a16:creationId xmlns:a16="http://schemas.microsoft.com/office/drawing/2014/main" id="{A52C7463-03D9-95C2-740F-2D9603CC4A8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2" y="5140406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49">
                <a:extLst>
                  <a:ext uri="{FF2B5EF4-FFF2-40B4-BE49-F238E27FC236}">
                    <a16:creationId xmlns:a16="http://schemas.microsoft.com/office/drawing/2014/main" id="{77194FBF-453D-D10D-4F76-990455C8D1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9009" y="5137601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5">
                    <a:moveTo>
                      <a:pt x="3377" y="0"/>
                    </a:moveTo>
                    <a:lnTo>
                      <a:pt x="0" y="0"/>
                    </a:lnTo>
                    <a:lnTo>
                      <a:pt x="0" y="6747"/>
                    </a:lnTo>
                    <a:lnTo>
                      <a:pt x="3377" y="6747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50">
                <a:extLst>
                  <a:ext uri="{FF2B5EF4-FFF2-40B4-BE49-F238E27FC236}">
                    <a16:creationId xmlns:a16="http://schemas.microsoft.com/office/drawing/2014/main" id="{587D2F0D-8524-20E2-AE66-C8B0AE97BB7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6146" y="4902507"/>
                <a:ext cx="133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350">
                    <a:moveTo>
                      <a:pt x="0" y="0"/>
                    </a:moveTo>
                    <a:lnTo>
                      <a:pt x="132863" y="0"/>
                    </a:lnTo>
                  </a:path>
                </a:pathLst>
              </a:custGeom>
              <a:ln w="20243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51">
                <a:extLst>
                  <a:ext uri="{FF2B5EF4-FFF2-40B4-BE49-F238E27FC236}">
                    <a16:creationId xmlns:a16="http://schemas.microsoft.com/office/drawing/2014/main" id="{AB240A8D-83BF-E563-F2D7-32E0188B5F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3" y="4912550"/>
                <a:ext cx="140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3" y="0"/>
                    </a:lnTo>
                  </a:path>
                </a:pathLst>
              </a:custGeom>
              <a:ln w="634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52">
                <a:extLst>
                  <a:ext uri="{FF2B5EF4-FFF2-40B4-BE49-F238E27FC236}">
                    <a16:creationId xmlns:a16="http://schemas.microsoft.com/office/drawing/2014/main" id="{41359CD6-12A3-CEA7-7E76-03394C93A5F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4896682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53">
                <a:extLst>
                  <a:ext uri="{FF2B5EF4-FFF2-40B4-BE49-F238E27FC236}">
                    <a16:creationId xmlns:a16="http://schemas.microsoft.com/office/drawing/2014/main" id="{FE4B36F7-9190-0AA0-29F4-A1850EB446B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4894778"/>
                <a:ext cx="133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984">
                    <a:moveTo>
                      <a:pt x="0" y="0"/>
                    </a:moveTo>
                    <a:lnTo>
                      <a:pt x="133988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54">
                <a:extLst>
                  <a:ext uri="{FF2B5EF4-FFF2-40B4-BE49-F238E27FC236}">
                    <a16:creationId xmlns:a16="http://schemas.microsoft.com/office/drawing/2014/main" id="{4CFE9386-63B4-DDF1-28CF-7D5C4B5FC24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4890970"/>
                <a:ext cx="137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7795">
                    <a:moveTo>
                      <a:pt x="0" y="0"/>
                    </a:moveTo>
                    <a:lnTo>
                      <a:pt x="137366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55">
                <a:extLst>
                  <a:ext uri="{FF2B5EF4-FFF2-40B4-BE49-F238E27FC236}">
                    <a16:creationId xmlns:a16="http://schemas.microsoft.com/office/drawing/2014/main" id="{7911EDA9-42F2-89A1-B48C-23729A8D9C6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3" y="4896682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56">
                <a:extLst>
                  <a:ext uri="{FF2B5EF4-FFF2-40B4-BE49-F238E27FC236}">
                    <a16:creationId xmlns:a16="http://schemas.microsoft.com/office/drawing/2014/main" id="{08812277-4DC9-7247-6DD6-94C06C6A02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2" y="4892874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57">
                <a:extLst>
                  <a:ext uri="{FF2B5EF4-FFF2-40B4-BE49-F238E27FC236}">
                    <a16:creationId xmlns:a16="http://schemas.microsoft.com/office/drawing/2014/main" id="{11FBD1A6-29B4-9FA3-FED8-C3E2176B087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9009" y="4889012"/>
                <a:ext cx="3810" cy="825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8255">
                    <a:moveTo>
                      <a:pt x="3377" y="0"/>
                    </a:moveTo>
                    <a:lnTo>
                      <a:pt x="0" y="0"/>
                    </a:lnTo>
                    <a:lnTo>
                      <a:pt x="0" y="7872"/>
                    </a:lnTo>
                    <a:lnTo>
                      <a:pt x="3377" y="7872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58">
                <a:extLst>
                  <a:ext uri="{FF2B5EF4-FFF2-40B4-BE49-F238E27FC236}">
                    <a16:creationId xmlns:a16="http://schemas.microsoft.com/office/drawing/2014/main" id="{6DCF32F0-F82B-2C4A-A138-BA219B5E707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6146" y="5275397"/>
                <a:ext cx="133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350">
                    <a:moveTo>
                      <a:pt x="0" y="0"/>
                    </a:moveTo>
                    <a:lnTo>
                      <a:pt x="132863" y="0"/>
                    </a:lnTo>
                  </a:path>
                </a:pathLst>
              </a:custGeom>
              <a:ln w="19118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59">
                <a:extLst>
                  <a:ext uri="{FF2B5EF4-FFF2-40B4-BE49-F238E27FC236}">
                    <a16:creationId xmlns:a16="http://schemas.microsoft.com/office/drawing/2014/main" id="{51A6604C-C69A-AFE6-19E5-D5321871D86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3" y="5285117"/>
                <a:ext cx="140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3" y="0"/>
                    </a:lnTo>
                  </a:path>
                </a:pathLst>
              </a:custGeom>
              <a:ln w="761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60">
                <a:extLst>
                  <a:ext uri="{FF2B5EF4-FFF2-40B4-BE49-F238E27FC236}">
                    <a16:creationId xmlns:a16="http://schemas.microsoft.com/office/drawing/2014/main" id="{A0C917CD-9490-28F0-AF19-51243A0464A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268615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61">
                <a:extLst>
                  <a:ext uri="{FF2B5EF4-FFF2-40B4-BE49-F238E27FC236}">
                    <a16:creationId xmlns:a16="http://schemas.microsoft.com/office/drawing/2014/main" id="{0BF27CF7-818C-3D3B-9BD4-1AC3FDA66AC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267346"/>
                <a:ext cx="133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984">
                    <a:moveTo>
                      <a:pt x="0" y="0"/>
                    </a:moveTo>
                    <a:lnTo>
                      <a:pt x="133988" y="0"/>
                    </a:lnTo>
                  </a:path>
                </a:pathLst>
              </a:custGeom>
              <a:ln w="3175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62">
                <a:extLst>
                  <a:ext uri="{FF2B5EF4-FFF2-40B4-BE49-F238E27FC236}">
                    <a16:creationId xmlns:a16="http://schemas.microsoft.com/office/drawing/2014/main" id="{FC80F1B6-2009-FA75-0AD2-C96C22892DE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263537"/>
                <a:ext cx="137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7795">
                    <a:moveTo>
                      <a:pt x="0" y="0"/>
                    </a:moveTo>
                    <a:lnTo>
                      <a:pt x="137366" y="0"/>
                    </a:lnTo>
                  </a:path>
                </a:pathLst>
              </a:custGeom>
              <a:ln w="507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63">
                <a:extLst>
                  <a:ext uri="{FF2B5EF4-FFF2-40B4-BE49-F238E27FC236}">
                    <a16:creationId xmlns:a16="http://schemas.microsoft.com/office/drawing/2014/main" id="{87DF9637-6005-D791-80C4-11BDD3B3676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3" y="5268615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64">
                <a:extLst>
                  <a:ext uri="{FF2B5EF4-FFF2-40B4-BE49-F238E27FC236}">
                    <a16:creationId xmlns:a16="http://schemas.microsoft.com/office/drawing/2014/main" id="{2F2050C7-2C43-2835-8B59-F051DFA6274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2" y="5266076"/>
                <a:ext cx="3810" cy="25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539">
                    <a:moveTo>
                      <a:pt x="0" y="2538"/>
                    </a:moveTo>
                    <a:lnTo>
                      <a:pt x="3377" y="253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253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65">
                <a:extLst>
                  <a:ext uri="{FF2B5EF4-FFF2-40B4-BE49-F238E27FC236}">
                    <a16:creationId xmlns:a16="http://schemas.microsoft.com/office/drawing/2014/main" id="{4E8CDBAC-4A62-1CB8-7445-478DBE29C64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9009" y="5261340"/>
                <a:ext cx="3810" cy="825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8254">
                    <a:moveTo>
                      <a:pt x="3377" y="0"/>
                    </a:moveTo>
                    <a:lnTo>
                      <a:pt x="0" y="0"/>
                    </a:lnTo>
                    <a:lnTo>
                      <a:pt x="0" y="7872"/>
                    </a:lnTo>
                    <a:lnTo>
                      <a:pt x="3377" y="7872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66">
                <a:extLst>
                  <a:ext uri="{FF2B5EF4-FFF2-40B4-BE49-F238E27FC236}">
                    <a16:creationId xmlns:a16="http://schemas.microsoft.com/office/drawing/2014/main" id="{7C38EBD4-75CE-7244-74D2-433EB1F1B53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6146" y="5399129"/>
                <a:ext cx="133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350">
                    <a:moveTo>
                      <a:pt x="0" y="0"/>
                    </a:moveTo>
                    <a:lnTo>
                      <a:pt x="132863" y="0"/>
                    </a:lnTo>
                  </a:path>
                </a:pathLst>
              </a:custGeom>
              <a:ln w="19133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object 67">
                <a:extLst>
                  <a:ext uri="{FF2B5EF4-FFF2-40B4-BE49-F238E27FC236}">
                    <a16:creationId xmlns:a16="http://schemas.microsoft.com/office/drawing/2014/main" id="{163387FB-D7DB-87FF-7BBE-C7022345BC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3" y="5409517"/>
                <a:ext cx="140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3" y="0"/>
                    </a:lnTo>
                  </a:path>
                </a:pathLst>
              </a:custGeom>
              <a:ln w="761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68">
                <a:extLst>
                  <a:ext uri="{FF2B5EF4-FFF2-40B4-BE49-F238E27FC236}">
                    <a16:creationId xmlns:a16="http://schemas.microsoft.com/office/drawing/2014/main" id="{213C7235-D788-5999-8B4B-062BD277489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393015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object 69">
                <a:extLst>
                  <a:ext uri="{FF2B5EF4-FFF2-40B4-BE49-F238E27FC236}">
                    <a16:creationId xmlns:a16="http://schemas.microsoft.com/office/drawing/2014/main" id="{A1B922C0-A6A6-1F0B-5E06-445D945FD8B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391111"/>
                <a:ext cx="133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984">
                    <a:moveTo>
                      <a:pt x="0" y="0"/>
                    </a:moveTo>
                    <a:lnTo>
                      <a:pt x="133988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object 70">
                <a:extLst>
                  <a:ext uri="{FF2B5EF4-FFF2-40B4-BE49-F238E27FC236}">
                    <a16:creationId xmlns:a16="http://schemas.microsoft.com/office/drawing/2014/main" id="{12DFC2BD-4E09-D48B-344E-60497D69786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387938"/>
                <a:ext cx="137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7795">
                    <a:moveTo>
                      <a:pt x="0" y="0"/>
                    </a:moveTo>
                    <a:lnTo>
                      <a:pt x="137366" y="0"/>
                    </a:lnTo>
                  </a:path>
                </a:pathLst>
              </a:custGeom>
              <a:ln w="3175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object 71">
                <a:extLst>
                  <a:ext uri="{FF2B5EF4-FFF2-40B4-BE49-F238E27FC236}">
                    <a16:creationId xmlns:a16="http://schemas.microsoft.com/office/drawing/2014/main" id="{C04289CC-5F02-A775-E563-0487C38D58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3" y="5393015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object 72">
                <a:extLst>
                  <a:ext uri="{FF2B5EF4-FFF2-40B4-BE49-F238E27FC236}">
                    <a16:creationId xmlns:a16="http://schemas.microsoft.com/office/drawing/2014/main" id="{8FDB7E1D-2649-A695-5539-6B57BD5672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2" y="5389207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73">
                <a:extLst>
                  <a:ext uri="{FF2B5EF4-FFF2-40B4-BE49-F238E27FC236}">
                    <a16:creationId xmlns:a16="http://schemas.microsoft.com/office/drawing/2014/main" id="{E174E82B-6A6B-EE3D-D58B-83C506DF19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9009" y="5386189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5">
                    <a:moveTo>
                      <a:pt x="3377" y="0"/>
                    </a:moveTo>
                    <a:lnTo>
                      <a:pt x="0" y="0"/>
                    </a:lnTo>
                    <a:lnTo>
                      <a:pt x="0" y="6747"/>
                    </a:lnTo>
                    <a:lnTo>
                      <a:pt x="3377" y="6747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74">
                <a:extLst>
                  <a:ext uri="{FF2B5EF4-FFF2-40B4-BE49-F238E27FC236}">
                    <a16:creationId xmlns:a16="http://schemas.microsoft.com/office/drawing/2014/main" id="{137D41A8-2C2A-1DD9-DE7D-030BF190153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6146" y="5523423"/>
                <a:ext cx="133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350">
                    <a:moveTo>
                      <a:pt x="0" y="0"/>
                    </a:moveTo>
                    <a:lnTo>
                      <a:pt x="132863" y="0"/>
                    </a:lnTo>
                  </a:path>
                </a:pathLst>
              </a:custGeom>
              <a:ln w="20243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" name="object 75">
                <a:extLst>
                  <a:ext uri="{FF2B5EF4-FFF2-40B4-BE49-F238E27FC236}">
                    <a16:creationId xmlns:a16="http://schemas.microsoft.com/office/drawing/2014/main" id="{194985E5-B2BE-1C1D-F2BC-503C039B14A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3" y="5532649"/>
                <a:ext cx="140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3" y="0"/>
                    </a:lnTo>
                  </a:path>
                </a:pathLst>
              </a:custGeom>
              <a:ln w="761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" name="object 76">
                <a:extLst>
                  <a:ext uri="{FF2B5EF4-FFF2-40B4-BE49-F238E27FC236}">
                    <a16:creationId xmlns:a16="http://schemas.microsoft.com/office/drawing/2014/main" id="{474974D3-9AC4-0D06-0636-88A8FD7898A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517416"/>
                <a:ext cx="825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1429">
                    <a:moveTo>
                      <a:pt x="0" y="11424"/>
                    </a:moveTo>
                    <a:lnTo>
                      <a:pt x="7879" y="11424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1424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77">
                <a:extLst>
                  <a:ext uri="{FF2B5EF4-FFF2-40B4-BE49-F238E27FC236}">
                    <a16:creationId xmlns:a16="http://schemas.microsoft.com/office/drawing/2014/main" id="{0D3A3503-4A8F-CDB7-FCA7-84F421693D3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515512"/>
                <a:ext cx="133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984">
                    <a:moveTo>
                      <a:pt x="0" y="0"/>
                    </a:moveTo>
                    <a:lnTo>
                      <a:pt x="133988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" name="object 78">
                <a:extLst>
                  <a:ext uri="{FF2B5EF4-FFF2-40B4-BE49-F238E27FC236}">
                    <a16:creationId xmlns:a16="http://schemas.microsoft.com/office/drawing/2014/main" id="{8836E7F5-1252-3E56-CFE4-BD86C804904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511703"/>
                <a:ext cx="137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7795">
                    <a:moveTo>
                      <a:pt x="0" y="0"/>
                    </a:moveTo>
                    <a:lnTo>
                      <a:pt x="137366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object 79">
                <a:extLst>
                  <a:ext uri="{FF2B5EF4-FFF2-40B4-BE49-F238E27FC236}">
                    <a16:creationId xmlns:a16="http://schemas.microsoft.com/office/drawing/2014/main" id="{17AF2838-E8C8-D773-7E24-0450E48102F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3" y="5517416"/>
                <a:ext cx="698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1429">
                    <a:moveTo>
                      <a:pt x="0" y="11424"/>
                    </a:moveTo>
                    <a:lnTo>
                      <a:pt x="6754" y="11424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1424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80">
                <a:extLst>
                  <a:ext uri="{FF2B5EF4-FFF2-40B4-BE49-F238E27FC236}">
                    <a16:creationId xmlns:a16="http://schemas.microsoft.com/office/drawing/2014/main" id="{E3289158-30CC-E2BC-9D1E-7D149A7EE41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2" y="5513608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81">
                <a:extLst>
                  <a:ext uri="{FF2B5EF4-FFF2-40B4-BE49-F238E27FC236}">
                    <a16:creationId xmlns:a16="http://schemas.microsoft.com/office/drawing/2014/main" id="{BCD5A517-7B29-A682-93CC-CF47D1D9235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9009" y="5509929"/>
                <a:ext cx="3810" cy="825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8254">
                    <a:moveTo>
                      <a:pt x="3377" y="0"/>
                    </a:moveTo>
                    <a:lnTo>
                      <a:pt x="0" y="0"/>
                    </a:lnTo>
                    <a:lnTo>
                      <a:pt x="0" y="7872"/>
                    </a:lnTo>
                    <a:lnTo>
                      <a:pt x="3377" y="7872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object 82">
                <a:extLst>
                  <a:ext uri="{FF2B5EF4-FFF2-40B4-BE49-F238E27FC236}">
                    <a16:creationId xmlns:a16="http://schemas.microsoft.com/office/drawing/2014/main" id="{C94E9151-B31F-139B-61DA-CE8F6CAE193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6146" y="5647717"/>
                <a:ext cx="1333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350">
                    <a:moveTo>
                      <a:pt x="0" y="0"/>
                    </a:moveTo>
                    <a:lnTo>
                      <a:pt x="132863" y="0"/>
                    </a:lnTo>
                  </a:path>
                </a:pathLst>
              </a:custGeom>
              <a:ln w="19133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" name="object 83">
                <a:extLst>
                  <a:ext uri="{FF2B5EF4-FFF2-40B4-BE49-F238E27FC236}">
                    <a16:creationId xmlns:a16="http://schemas.microsoft.com/office/drawing/2014/main" id="{91141DCA-2326-E66F-3D8B-BA527B94CFC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3" y="5658319"/>
                <a:ext cx="140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3" y="0"/>
                    </a:lnTo>
                  </a:path>
                </a:pathLst>
              </a:custGeom>
              <a:ln w="761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84">
                <a:extLst>
                  <a:ext uri="{FF2B5EF4-FFF2-40B4-BE49-F238E27FC236}">
                    <a16:creationId xmlns:a16="http://schemas.microsoft.com/office/drawing/2014/main" id="{7D12F9F9-CD0E-0425-71A2-6D00BF745A0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641816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" name="object 85">
                <a:extLst>
                  <a:ext uri="{FF2B5EF4-FFF2-40B4-BE49-F238E27FC236}">
                    <a16:creationId xmlns:a16="http://schemas.microsoft.com/office/drawing/2014/main" id="{7B1384CE-AC71-EC08-EB1C-882074A544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639912"/>
                <a:ext cx="133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984">
                    <a:moveTo>
                      <a:pt x="0" y="0"/>
                    </a:moveTo>
                    <a:lnTo>
                      <a:pt x="133988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" name="object 86">
                <a:extLst>
                  <a:ext uri="{FF2B5EF4-FFF2-40B4-BE49-F238E27FC236}">
                    <a16:creationId xmlns:a16="http://schemas.microsoft.com/office/drawing/2014/main" id="{33A554D0-4D04-147E-5E85-2F13126C8E0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1644" y="5636104"/>
                <a:ext cx="1377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7795">
                    <a:moveTo>
                      <a:pt x="0" y="0"/>
                    </a:moveTo>
                    <a:lnTo>
                      <a:pt x="137366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" name="object 87">
                <a:extLst>
                  <a:ext uri="{FF2B5EF4-FFF2-40B4-BE49-F238E27FC236}">
                    <a16:creationId xmlns:a16="http://schemas.microsoft.com/office/drawing/2014/main" id="{6CC1EE4D-94FB-DA3F-4695-8FADDFF1D1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3" y="5641816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" name="object 88">
                <a:extLst>
                  <a:ext uri="{FF2B5EF4-FFF2-40B4-BE49-F238E27FC236}">
                    <a16:creationId xmlns:a16="http://schemas.microsoft.com/office/drawing/2014/main" id="{A3CC6AB8-8B40-5C19-4E08-36743FFF45F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5632" y="5638008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" name="object 89">
                <a:extLst>
                  <a:ext uri="{FF2B5EF4-FFF2-40B4-BE49-F238E27FC236}">
                    <a16:creationId xmlns:a16="http://schemas.microsoft.com/office/drawing/2014/main" id="{E618DE88-12D3-3A55-6061-A0E7D426273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9009" y="5633653"/>
                <a:ext cx="3810" cy="825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8254">
                    <a:moveTo>
                      <a:pt x="3377" y="0"/>
                    </a:moveTo>
                    <a:lnTo>
                      <a:pt x="0" y="0"/>
                    </a:lnTo>
                    <a:lnTo>
                      <a:pt x="0" y="7887"/>
                    </a:lnTo>
                    <a:lnTo>
                      <a:pt x="3377" y="7887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" name="object 90">
                <a:extLst>
                  <a:ext uri="{FF2B5EF4-FFF2-40B4-BE49-F238E27FC236}">
                    <a16:creationId xmlns:a16="http://schemas.microsoft.com/office/drawing/2014/main" id="{616D2D87-27FF-7FC8-6BB0-1D986194BF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9190" y="4632543"/>
                <a:ext cx="123189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3190">
                    <a:moveTo>
                      <a:pt x="0" y="0"/>
                    </a:moveTo>
                    <a:lnTo>
                      <a:pt x="122716" y="0"/>
                    </a:lnTo>
                  </a:path>
                </a:pathLst>
              </a:custGeom>
              <a:ln w="20258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" name="object 91">
                <a:extLst>
                  <a:ext uri="{FF2B5EF4-FFF2-40B4-BE49-F238E27FC236}">
                    <a16:creationId xmlns:a16="http://schemas.microsoft.com/office/drawing/2014/main" id="{CDD038DA-F818-F732-9816-4C99F3714EB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5812" y="4642804"/>
                <a:ext cx="1308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0809">
                    <a:moveTo>
                      <a:pt x="0" y="0"/>
                    </a:moveTo>
                    <a:lnTo>
                      <a:pt x="130596" y="0"/>
                    </a:lnTo>
                  </a:path>
                </a:pathLst>
              </a:custGeom>
              <a:ln w="761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" name="object 92">
                <a:extLst>
                  <a:ext uri="{FF2B5EF4-FFF2-40B4-BE49-F238E27FC236}">
                    <a16:creationId xmlns:a16="http://schemas.microsoft.com/office/drawing/2014/main" id="{6D7511C6-DE81-B7D3-0FFA-B4B8A220856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5813" y="4626302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" name="object 93">
                <a:extLst>
                  <a:ext uri="{FF2B5EF4-FFF2-40B4-BE49-F238E27FC236}">
                    <a16:creationId xmlns:a16="http://schemas.microsoft.com/office/drawing/2014/main" id="{933CA626-DF65-9804-BE15-B52AB86C81F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5813" y="4624398"/>
                <a:ext cx="123189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3190">
                    <a:moveTo>
                      <a:pt x="0" y="0"/>
                    </a:moveTo>
                    <a:lnTo>
                      <a:pt x="122716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" name="object 94">
                <a:extLst>
                  <a:ext uri="{FF2B5EF4-FFF2-40B4-BE49-F238E27FC236}">
                    <a16:creationId xmlns:a16="http://schemas.microsoft.com/office/drawing/2014/main" id="{430C2885-20CC-0575-0CD3-15ACC8822D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5812" y="4620589"/>
                <a:ext cx="126364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6365">
                    <a:moveTo>
                      <a:pt x="0" y="0"/>
                    </a:moveTo>
                    <a:lnTo>
                      <a:pt x="126094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" name="object 95">
                <a:extLst>
                  <a:ext uri="{FF2B5EF4-FFF2-40B4-BE49-F238E27FC236}">
                    <a16:creationId xmlns:a16="http://schemas.microsoft.com/office/drawing/2014/main" id="{D8F98E03-70A5-A045-1DA5-6AF9EFC38C7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28529" y="4626302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" name="object 96">
                <a:extLst>
                  <a:ext uri="{FF2B5EF4-FFF2-40B4-BE49-F238E27FC236}">
                    <a16:creationId xmlns:a16="http://schemas.microsoft.com/office/drawing/2014/main" id="{5AE6EFB9-363D-909F-DB07-F39C936CEAB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28528" y="4622494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4" name="object 97">
                <a:extLst>
                  <a:ext uri="{FF2B5EF4-FFF2-40B4-BE49-F238E27FC236}">
                    <a16:creationId xmlns:a16="http://schemas.microsoft.com/office/drawing/2014/main" id="{5FB9D33D-60FF-66ED-3A10-9394507F7A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31906" y="4619041"/>
                <a:ext cx="5080" cy="8255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8255">
                    <a:moveTo>
                      <a:pt x="4502" y="0"/>
                    </a:moveTo>
                    <a:lnTo>
                      <a:pt x="0" y="0"/>
                    </a:lnTo>
                    <a:lnTo>
                      <a:pt x="0" y="7872"/>
                    </a:lnTo>
                    <a:lnTo>
                      <a:pt x="4502" y="7872"/>
                    </a:lnTo>
                    <a:lnTo>
                      <a:pt x="4502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5" name="object 98">
                <a:extLst>
                  <a:ext uri="{FF2B5EF4-FFF2-40B4-BE49-F238E27FC236}">
                    <a16:creationId xmlns:a16="http://schemas.microsoft.com/office/drawing/2014/main" id="{25BE061C-33FC-569F-BD50-204625C21FF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26074" y="4632552"/>
                <a:ext cx="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h="104775">
                    <a:moveTo>
                      <a:pt x="0" y="0"/>
                    </a:moveTo>
                    <a:lnTo>
                      <a:pt x="0" y="104605"/>
                    </a:lnTo>
                  </a:path>
                </a:pathLst>
              </a:custGeom>
              <a:ln w="20262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6" name="object 99">
                <a:extLst>
                  <a:ext uri="{FF2B5EF4-FFF2-40B4-BE49-F238E27FC236}">
                    <a16:creationId xmlns:a16="http://schemas.microsoft.com/office/drawing/2014/main" id="{C4C7A15B-E9E9-DC7E-CA8D-18564CDF7B2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12567" y="4629177"/>
                <a:ext cx="27305" cy="111760"/>
              </a:xfrm>
              <a:custGeom>
                <a:avLst/>
                <a:gdLst/>
                <a:ahLst/>
                <a:cxnLst/>
                <a:rect l="l" t="t" r="r" b="b"/>
                <a:pathLst>
                  <a:path w="27304" h="111760">
                    <a:moveTo>
                      <a:pt x="27016" y="0"/>
                    </a:moveTo>
                    <a:lnTo>
                      <a:pt x="0" y="0"/>
                    </a:lnTo>
                    <a:lnTo>
                      <a:pt x="0" y="111353"/>
                    </a:lnTo>
                    <a:lnTo>
                      <a:pt x="27016" y="111353"/>
                    </a:lnTo>
                    <a:lnTo>
                      <a:pt x="27016" y="103481"/>
                    </a:lnTo>
                    <a:lnTo>
                      <a:pt x="7879" y="103481"/>
                    </a:lnTo>
                    <a:lnTo>
                      <a:pt x="7879" y="6747"/>
                    </a:lnTo>
                    <a:lnTo>
                      <a:pt x="3377" y="6747"/>
                    </a:lnTo>
                    <a:lnTo>
                      <a:pt x="3377" y="3373"/>
                    </a:lnTo>
                    <a:lnTo>
                      <a:pt x="27016" y="3373"/>
                    </a:lnTo>
                    <a:lnTo>
                      <a:pt x="27016" y="0"/>
                    </a:lnTo>
                    <a:close/>
                  </a:path>
                  <a:path w="27304" h="111760">
                    <a:moveTo>
                      <a:pt x="27016" y="3373"/>
                    </a:moveTo>
                    <a:lnTo>
                      <a:pt x="7879" y="3373"/>
                    </a:lnTo>
                    <a:lnTo>
                      <a:pt x="7879" y="6747"/>
                    </a:lnTo>
                    <a:lnTo>
                      <a:pt x="20262" y="6747"/>
                    </a:lnTo>
                    <a:lnTo>
                      <a:pt x="20262" y="103481"/>
                    </a:lnTo>
                    <a:lnTo>
                      <a:pt x="27016" y="103481"/>
                    </a:lnTo>
                    <a:lnTo>
                      <a:pt x="27016" y="3373"/>
                    </a:lnTo>
                    <a:close/>
                  </a:path>
                  <a:path w="27304" h="111760">
                    <a:moveTo>
                      <a:pt x="7879" y="3373"/>
                    </a:moveTo>
                    <a:lnTo>
                      <a:pt x="3377" y="3373"/>
                    </a:lnTo>
                    <a:lnTo>
                      <a:pt x="3377" y="6747"/>
                    </a:lnTo>
                    <a:lnTo>
                      <a:pt x="7879" y="6747"/>
                    </a:lnTo>
                    <a:lnTo>
                      <a:pt x="7879" y="337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" name="object 100">
                <a:extLst>
                  <a:ext uri="{FF2B5EF4-FFF2-40B4-BE49-F238E27FC236}">
                    <a16:creationId xmlns:a16="http://schemas.microsoft.com/office/drawing/2014/main" id="{A04A4385-8DA3-1C2F-358D-11BCC5C1359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9992" y="4556053"/>
                <a:ext cx="1905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0500">
                    <a:moveTo>
                      <a:pt x="0" y="0"/>
                    </a:moveTo>
                    <a:lnTo>
                      <a:pt x="190274" y="0"/>
                    </a:lnTo>
                  </a:path>
                </a:pathLst>
              </a:custGeom>
              <a:ln w="20258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" name="object 101">
                <a:extLst>
                  <a:ext uri="{FF2B5EF4-FFF2-40B4-BE49-F238E27FC236}">
                    <a16:creationId xmlns:a16="http://schemas.microsoft.com/office/drawing/2014/main" id="{288C9465-1F94-8ED3-9EDF-4F76639850F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6616" y="4565371"/>
                <a:ext cx="1974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7484">
                    <a:moveTo>
                      <a:pt x="0" y="0"/>
                    </a:moveTo>
                    <a:lnTo>
                      <a:pt x="197028" y="0"/>
                    </a:lnTo>
                  </a:path>
                </a:pathLst>
              </a:custGeom>
              <a:ln w="761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" name="object 102">
                <a:extLst>
                  <a:ext uri="{FF2B5EF4-FFF2-40B4-BE49-F238E27FC236}">
                    <a16:creationId xmlns:a16="http://schemas.microsoft.com/office/drawing/2014/main" id="{6DB6CA7D-BECD-098F-C6C8-39F8B3D7AA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6616" y="4548869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2" name="object 103">
                <a:extLst>
                  <a:ext uri="{FF2B5EF4-FFF2-40B4-BE49-F238E27FC236}">
                    <a16:creationId xmlns:a16="http://schemas.microsoft.com/office/drawing/2014/main" id="{83AAD45B-EEAE-6B26-5B2F-6D160B87636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6615" y="4547599"/>
                <a:ext cx="1892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9229">
                    <a:moveTo>
                      <a:pt x="0" y="0"/>
                    </a:moveTo>
                    <a:lnTo>
                      <a:pt x="189148" y="0"/>
                    </a:lnTo>
                  </a:path>
                </a:pathLst>
              </a:custGeom>
              <a:ln w="3175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" name="object 104">
                <a:extLst>
                  <a:ext uri="{FF2B5EF4-FFF2-40B4-BE49-F238E27FC236}">
                    <a16:creationId xmlns:a16="http://schemas.microsoft.com/office/drawing/2014/main" id="{A3D26F8A-748F-3413-55D0-B849E48B3D4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66616" y="4544426"/>
                <a:ext cx="1936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93675">
                    <a:moveTo>
                      <a:pt x="0" y="0"/>
                    </a:moveTo>
                    <a:lnTo>
                      <a:pt x="193651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" name="object 105">
                <a:extLst>
                  <a:ext uri="{FF2B5EF4-FFF2-40B4-BE49-F238E27FC236}">
                    <a16:creationId xmlns:a16="http://schemas.microsoft.com/office/drawing/2014/main" id="{A64273AA-DDAB-A570-5328-2E581528F1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55764" y="4548869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" name="object 106">
                <a:extLst>
                  <a:ext uri="{FF2B5EF4-FFF2-40B4-BE49-F238E27FC236}">
                    <a16:creationId xmlns:a16="http://schemas.microsoft.com/office/drawing/2014/main" id="{38D681F5-BE45-6269-BB68-36CCB55533E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55763" y="4546330"/>
                <a:ext cx="5080" cy="2540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2539">
                    <a:moveTo>
                      <a:pt x="0" y="2538"/>
                    </a:moveTo>
                    <a:lnTo>
                      <a:pt x="4502" y="2538"/>
                    </a:lnTo>
                    <a:lnTo>
                      <a:pt x="4502" y="0"/>
                    </a:lnTo>
                    <a:lnTo>
                      <a:pt x="0" y="0"/>
                    </a:lnTo>
                    <a:lnTo>
                      <a:pt x="0" y="253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" name="object 107">
                <a:extLst>
                  <a:ext uri="{FF2B5EF4-FFF2-40B4-BE49-F238E27FC236}">
                    <a16:creationId xmlns:a16="http://schemas.microsoft.com/office/drawing/2014/main" id="{C7D971A2-3474-B347-ACB4-59A2D500433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60266" y="4542626"/>
                <a:ext cx="3810" cy="698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6985">
                    <a:moveTo>
                      <a:pt x="3377" y="0"/>
                    </a:moveTo>
                    <a:lnTo>
                      <a:pt x="0" y="0"/>
                    </a:lnTo>
                    <a:lnTo>
                      <a:pt x="0" y="6747"/>
                    </a:lnTo>
                    <a:lnTo>
                      <a:pt x="3377" y="6747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" name="object 108">
                <a:extLst>
                  <a:ext uri="{FF2B5EF4-FFF2-40B4-BE49-F238E27FC236}">
                    <a16:creationId xmlns:a16="http://schemas.microsoft.com/office/drawing/2014/main" id="{67F5074E-B1CD-C1BA-E8AE-3AD177C019B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59846" y="4539177"/>
                <a:ext cx="2032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20320" h="66675">
                    <a:moveTo>
                      <a:pt x="0" y="0"/>
                    </a:moveTo>
                    <a:lnTo>
                      <a:pt x="20277" y="0"/>
                    </a:lnTo>
                    <a:lnTo>
                      <a:pt x="20277" y="66368"/>
                    </a:lnTo>
                    <a:lnTo>
                      <a:pt x="0" y="663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" name="object 109">
                <a:extLst>
                  <a:ext uri="{FF2B5EF4-FFF2-40B4-BE49-F238E27FC236}">
                    <a16:creationId xmlns:a16="http://schemas.microsoft.com/office/drawing/2014/main" id="{FFCA9AF6-400E-411A-6044-B448B6CCB11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56469" y="4535877"/>
                <a:ext cx="27305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27304" h="73660">
                    <a:moveTo>
                      <a:pt x="27031" y="0"/>
                    </a:moveTo>
                    <a:lnTo>
                      <a:pt x="0" y="0"/>
                    </a:lnTo>
                    <a:lnTo>
                      <a:pt x="0" y="73041"/>
                    </a:lnTo>
                    <a:lnTo>
                      <a:pt x="27031" y="73041"/>
                    </a:lnTo>
                    <a:lnTo>
                      <a:pt x="27031" y="65168"/>
                    </a:lnTo>
                    <a:lnTo>
                      <a:pt x="7894" y="65168"/>
                    </a:lnTo>
                    <a:lnTo>
                      <a:pt x="7894" y="7797"/>
                    </a:lnTo>
                    <a:lnTo>
                      <a:pt x="3377" y="7797"/>
                    </a:lnTo>
                    <a:lnTo>
                      <a:pt x="3377" y="3298"/>
                    </a:lnTo>
                    <a:lnTo>
                      <a:pt x="27031" y="3298"/>
                    </a:lnTo>
                    <a:lnTo>
                      <a:pt x="27031" y="0"/>
                    </a:lnTo>
                    <a:close/>
                  </a:path>
                  <a:path w="27304" h="73660">
                    <a:moveTo>
                      <a:pt x="27031" y="3298"/>
                    </a:moveTo>
                    <a:lnTo>
                      <a:pt x="7894" y="3298"/>
                    </a:lnTo>
                    <a:lnTo>
                      <a:pt x="7894" y="7797"/>
                    </a:lnTo>
                    <a:lnTo>
                      <a:pt x="20277" y="7797"/>
                    </a:lnTo>
                    <a:lnTo>
                      <a:pt x="20277" y="65168"/>
                    </a:lnTo>
                    <a:lnTo>
                      <a:pt x="27031" y="65168"/>
                    </a:lnTo>
                    <a:lnTo>
                      <a:pt x="27031" y="3298"/>
                    </a:lnTo>
                    <a:close/>
                  </a:path>
                  <a:path w="27304" h="73660">
                    <a:moveTo>
                      <a:pt x="7894" y="3298"/>
                    </a:moveTo>
                    <a:lnTo>
                      <a:pt x="3377" y="3298"/>
                    </a:lnTo>
                    <a:lnTo>
                      <a:pt x="3377" y="7797"/>
                    </a:lnTo>
                    <a:lnTo>
                      <a:pt x="7894" y="7797"/>
                    </a:lnTo>
                    <a:lnTo>
                      <a:pt x="7894" y="329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" name="object 110">
                <a:extLst>
                  <a:ext uri="{FF2B5EF4-FFF2-40B4-BE49-F238E27FC236}">
                    <a16:creationId xmlns:a16="http://schemas.microsoft.com/office/drawing/2014/main" id="{4035B6C0-E9C9-44EF-B05E-889A2CF70D1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1" y="4881701"/>
                <a:ext cx="1085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8584">
                    <a:moveTo>
                      <a:pt x="0" y="0"/>
                    </a:moveTo>
                    <a:lnTo>
                      <a:pt x="108082" y="0"/>
                    </a:lnTo>
                  </a:path>
                </a:pathLst>
              </a:custGeom>
              <a:ln w="19118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" name="object 111">
                <a:extLst>
                  <a:ext uri="{FF2B5EF4-FFF2-40B4-BE49-F238E27FC236}">
                    <a16:creationId xmlns:a16="http://schemas.microsoft.com/office/drawing/2014/main" id="{B286CCF7-54F4-63F0-F2A5-097629E6FC2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4891605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761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" name="object 112">
                <a:extLst>
                  <a:ext uri="{FF2B5EF4-FFF2-40B4-BE49-F238E27FC236}">
                    <a16:creationId xmlns:a16="http://schemas.microsoft.com/office/drawing/2014/main" id="{D4EC4FD7-BA4C-D64A-10A3-A6F3F2F8E92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4875103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" name="object 113">
                <a:extLst>
                  <a:ext uri="{FF2B5EF4-FFF2-40B4-BE49-F238E27FC236}">
                    <a16:creationId xmlns:a16="http://schemas.microsoft.com/office/drawing/2014/main" id="{39D7761B-1CE1-FD9A-1EEA-FF6BC9CB39B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3" y="4872564"/>
                <a:ext cx="3810" cy="25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2539">
                    <a:moveTo>
                      <a:pt x="0" y="2538"/>
                    </a:moveTo>
                    <a:lnTo>
                      <a:pt x="3377" y="253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253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" name="object 114">
                <a:extLst>
                  <a:ext uri="{FF2B5EF4-FFF2-40B4-BE49-F238E27FC236}">
                    <a16:creationId xmlns:a16="http://schemas.microsoft.com/office/drawing/2014/main" id="{01F6A5DB-94D5-54ED-3914-5FF62AFCEF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4870025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507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" name="object 115">
                <a:extLst>
                  <a:ext uri="{FF2B5EF4-FFF2-40B4-BE49-F238E27FC236}">
                    <a16:creationId xmlns:a16="http://schemas.microsoft.com/office/drawing/2014/main" id="{9E1DEF65-BBA4-3D85-1163-16A74344DB9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93527" y="4875103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" name="object 116">
                <a:extLst>
                  <a:ext uri="{FF2B5EF4-FFF2-40B4-BE49-F238E27FC236}">
                    <a16:creationId xmlns:a16="http://schemas.microsoft.com/office/drawing/2014/main" id="{FC2DB8A0-F8A5-BC4D-A535-3B3273A75AC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92197" y="4873834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9208" y="0"/>
                    </a:lnTo>
                  </a:path>
                </a:pathLst>
              </a:custGeom>
              <a:ln w="3175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" name="object 117">
                <a:extLst>
                  <a:ext uri="{FF2B5EF4-FFF2-40B4-BE49-F238E27FC236}">
                    <a16:creationId xmlns:a16="http://schemas.microsoft.com/office/drawing/2014/main" id="{694F720E-B2F3-7893-08EE-51EF90EE51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0" y="4872142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3377" y="0"/>
                    </a:moveTo>
                    <a:lnTo>
                      <a:pt x="0" y="0"/>
                    </a:lnTo>
                    <a:lnTo>
                      <a:pt x="0" y="3373"/>
                    </a:lnTo>
                    <a:lnTo>
                      <a:pt x="3377" y="3373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7" name="object 118">
                <a:extLst>
                  <a:ext uri="{FF2B5EF4-FFF2-40B4-BE49-F238E27FC236}">
                    <a16:creationId xmlns:a16="http://schemas.microsoft.com/office/drawing/2014/main" id="{B592DBD8-7794-B042-C54F-B31A4066C6D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1" y="5044803"/>
                <a:ext cx="1085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8584">
                    <a:moveTo>
                      <a:pt x="0" y="0"/>
                    </a:moveTo>
                    <a:lnTo>
                      <a:pt x="108082" y="0"/>
                    </a:lnTo>
                  </a:path>
                </a:pathLst>
              </a:custGeom>
              <a:ln w="19118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" name="object 119">
                <a:extLst>
                  <a:ext uri="{FF2B5EF4-FFF2-40B4-BE49-F238E27FC236}">
                    <a16:creationId xmlns:a16="http://schemas.microsoft.com/office/drawing/2014/main" id="{08E310C4-B68E-19AB-A111-E4042525515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055357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761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" name="object 120">
                <a:extLst>
                  <a:ext uri="{FF2B5EF4-FFF2-40B4-BE49-F238E27FC236}">
                    <a16:creationId xmlns:a16="http://schemas.microsoft.com/office/drawing/2014/main" id="{3F7F68C2-C18A-57C5-765A-2CFA59C012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038854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" name="object 121">
                <a:extLst>
                  <a:ext uri="{FF2B5EF4-FFF2-40B4-BE49-F238E27FC236}">
                    <a16:creationId xmlns:a16="http://schemas.microsoft.com/office/drawing/2014/main" id="{0DC992D0-E932-FED5-23EC-680391EA433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3" y="5035047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" name="object 122">
                <a:extLst>
                  <a:ext uri="{FF2B5EF4-FFF2-40B4-BE49-F238E27FC236}">
                    <a16:creationId xmlns:a16="http://schemas.microsoft.com/office/drawing/2014/main" id="{7E28887C-8DC4-81A7-1E8D-E3AE71D39FF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033142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2" name="object 123">
                <a:extLst>
                  <a:ext uri="{FF2B5EF4-FFF2-40B4-BE49-F238E27FC236}">
                    <a16:creationId xmlns:a16="http://schemas.microsoft.com/office/drawing/2014/main" id="{D0B44C89-5DBA-19AF-C1BA-D55C544F11E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93527" y="5038854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" name="object 124">
                <a:extLst>
                  <a:ext uri="{FF2B5EF4-FFF2-40B4-BE49-F238E27FC236}">
                    <a16:creationId xmlns:a16="http://schemas.microsoft.com/office/drawing/2014/main" id="{716BE584-571E-3A72-9897-4FF012061E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92197" y="5036951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9208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" name="object 125">
                <a:extLst>
                  <a:ext uri="{FF2B5EF4-FFF2-40B4-BE49-F238E27FC236}">
                    <a16:creationId xmlns:a16="http://schemas.microsoft.com/office/drawing/2014/main" id="{7E10403F-BBF5-9324-ADC4-A6EF4CDAF5D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0" y="5035243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3377" y="0"/>
                    </a:moveTo>
                    <a:lnTo>
                      <a:pt x="0" y="0"/>
                    </a:lnTo>
                    <a:lnTo>
                      <a:pt x="0" y="3373"/>
                    </a:lnTo>
                    <a:lnTo>
                      <a:pt x="3377" y="3373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5" name="object 126">
                <a:extLst>
                  <a:ext uri="{FF2B5EF4-FFF2-40B4-BE49-F238E27FC236}">
                    <a16:creationId xmlns:a16="http://schemas.microsoft.com/office/drawing/2014/main" id="{B02A9E96-22BA-A924-E605-B416B1EBAA7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1" y="5207342"/>
                <a:ext cx="1085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8584">
                    <a:moveTo>
                      <a:pt x="0" y="0"/>
                    </a:moveTo>
                    <a:lnTo>
                      <a:pt x="108082" y="0"/>
                    </a:lnTo>
                  </a:path>
                </a:pathLst>
              </a:custGeom>
              <a:ln w="20243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6" name="object 127">
                <a:extLst>
                  <a:ext uri="{FF2B5EF4-FFF2-40B4-BE49-F238E27FC236}">
                    <a16:creationId xmlns:a16="http://schemas.microsoft.com/office/drawing/2014/main" id="{F8DA4D55-52B2-46CD-E6FA-B2C80F0E33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217204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634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7" name="object 128">
                <a:extLst>
                  <a:ext uri="{FF2B5EF4-FFF2-40B4-BE49-F238E27FC236}">
                    <a16:creationId xmlns:a16="http://schemas.microsoft.com/office/drawing/2014/main" id="{AAB0A2DF-890F-A0E7-46D7-175E8DC6BBF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201337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8" name="object 129">
                <a:extLst>
                  <a:ext uri="{FF2B5EF4-FFF2-40B4-BE49-F238E27FC236}">
                    <a16:creationId xmlns:a16="http://schemas.microsoft.com/office/drawing/2014/main" id="{1B609951-1A45-AF0A-08B7-96A8BB11D3F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3" y="5197529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9" name="object 130">
                <a:extLst>
                  <a:ext uri="{FF2B5EF4-FFF2-40B4-BE49-F238E27FC236}">
                    <a16:creationId xmlns:a16="http://schemas.microsoft.com/office/drawing/2014/main" id="{6825BD2B-D2CD-A109-6480-6E23F0FCD3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195625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" name="object 131">
                <a:extLst>
                  <a:ext uri="{FF2B5EF4-FFF2-40B4-BE49-F238E27FC236}">
                    <a16:creationId xmlns:a16="http://schemas.microsoft.com/office/drawing/2014/main" id="{F7A2B2B7-46B2-EC1F-71DD-67E7BC261C8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93527" y="5201337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1" name="object 132">
                <a:extLst>
                  <a:ext uri="{FF2B5EF4-FFF2-40B4-BE49-F238E27FC236}">
                    <a16:creationId xmlns:a16="http://schemas.microsoft.com/office/drawing/2014/main" id="{2B006A5B-6DC3-5F55-F514-7F49FCBD30A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92197" y="5199433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9208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" name="object 133">
                <a:extLst>
                  <a:ext uri="{FF2B5EF4-FFF2-40B4-BE49-F238E27FC236}">
                    <a16:creationId xmlns:a16="http://schemas.microsoft.com/office/drawing/2014/main" id="{DEB7639B-4C64-E699-6C9D-2FBE5C9CDE8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0" y="5197220"/>
                <a:ext cx="381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079">
                    <a:moveTo>
                      <a:pt x="3377" y="0"/>
                    </a:moveTo>
                    <a:lnTo>
                      <a:pt x="0" y="0"/>
                    </a:lnTo>
                    <a:lnTo>
                      <a:pt x="0" y="4498"/>
                    </a:lnTo>
                    <a:lnTo>
                      <a:pt x="3377" y="4498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3" name="object 134">
                <a:extLst>
                  <a:ext uri="{FF2B5EF4-FFF2-40B4-BE49-F238E27FC236}">
                    <a16:creationId xmlns:a16="http://schemas.microsoft.com/office/drawing/2014/main" id="{89D74FE4-739A-044F-04D7-FBCA1B62756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1" y="5370443"/>
                <a:ext cx="1085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8584">
                    <a:moveTo>
                      <a:pt x="0" y="0"/>
                    </a:moveTo>
                    <a:lnTo>
                      <a:pt x="108082" y="0"/>
                    </a:lnTo>
                  </a:path>
                </a:pathLst>
              </a:custGeom>
              <a:ln w="20243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" name="object 135">
                <a:extLst>
                  <a:ext uri="{FF2B5EF4-FFF2-40B4-BE49-F238E27FC236}">
                    <a16:creationId xmlns:a16="http://schemas.microsoft.com/office/drawing/2014/main" id="{99485E85-5E5F-3BE2-0EBC-F271A83F760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380956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634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5" name="object 136">
                <a:extLst>
                  <a:ext uri="{FF2B5EF4-FFF2-40B4-BE49-F238E27FC236}">
                    <a16:creationId xmlns:a16="http://schemas.microsoft.com/office/drawing/2014/main" id="{AE3DBDE4-B10F-0E0C-0F25-2406BDD179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365089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" name="object 137">
                <a:extLst>
                  <a:ext uri="{FF2B5EF4-FFF2-40B4-BE49-F238E27FC236}">
                    <a16:creationId xmlns:a16="http://schemas.microsoft.com/office/drawing/2014/main" id="{A910B8B9-5D00-1B30-2C2F-F485D37DD8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3" y="5360011"/>
                <a:ext cx="381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079">
                    <a:moveTo>
                      <a:pt x="0" y="5077"/>
                    </a:moveTo>
                    <a:lnTo>
                      <a:pt x="3377" y="5077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5077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7" name="object 138">
                <a:extLst>
                  <a:ext uri="{FF2B5EF4-FFF2-40B4-BE49-F238E27FC236}">
                    <a16:creationId xmlns:a16="http://schemas.microsoft.com/office/drawing/2014/main" id="{792BEBA6-318A-3605-93C4-702FAA14B01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358742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3175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" name="object 139">
                <a:extLst>
                  <a:ext uri="{FF2B5EF4-FFF2-40B4-BE49-F238E27FC236}">
                    <a16:creationId xmlns:a16="http://schemas.microsoft.com/office/drawing/2014/main" id="{0EAB9FF9-5C45-8D8C-8706-61206BC7566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93527" y="5365089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9" name="object 140">
                <a:extLst>
                  <a:ext uri="{FF2B5EF4-FFF2-40B4-BE49-F238E27FC236}">
                    <a16:creationId xmlns:a16="http://schemas.microsoft.com/office/drawing/2014/main" id="{96B3E7F1-2A51-0366-D056-F1EF6F4BE32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92197" y="5362550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9208" y="0"/>
                    </a:lnTo>
                  </a:path>
                </a:pathLst>
              </a:custGeom>
              <a:ln w="507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" name="object 141">
                <a:extLst>
                  <a:ext uri="{FF2B5EF4-FFF2-40B4-BE49-F238E27FC236}">
                    <a16:creationId xmlns:a16="http://schemas.microsoft.com/office/drawing/2014/main" id="{EFDECDBD-53A9-1F45-84D8-4BFDABA79FC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0" y="5360322"/>
                <a:ext cx="381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079">
                    <a:moveTo>
                      <a:pt x="3377" y="0"/>
                    </a:moveTo>
                    <a:lnTo>
                      <a:pt x="0" y="0"/>
                    </a:lnTo>
                    <a:lnTo>
                      <a:pt x="0" y="4498"/>
                    </a:lnTo>
                    <a:lnTo>
                      <a:pt x="3377" y="4498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1" name="object 142">
                <a:extLst>
                  <a:ext uri="{FF2B5EF4-FFF2-40B4-BE49-F238E27FC236}">
                    <a16:creationId xmlns:a16="http://schemas.microsoft.com/office/drawing/2014/main" id="{1B5CE713-FFD2-3D27-143F-E404D80D481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1" y="5533545"/>
                <a:ext cx="1085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8584">
                    <a:moveTo>
                      <a:pt x="0" y="0"/>
                    </a:moveTo>
                    <a:lnTo>
                      <a:pt x="108082" y="0"/>
                    </a:lnTo>
                  </a:path>
                </a:pathLst>
              </a:custGeom>
              <a:ln w="20243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" name="object 143">
                <a:extLst>
                  <a:ext uri="{FF2B5EF4-FFF2-40B4-BE49-F238E27FC236}">
                    <a16:creationId xmlns:a16="http://schemas.microsoft.com/office/drawing/2014/main" id="{A6B377FD-7D43-E8D8-D6F4-8DEA8FDB744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543438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634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3" name="object 144">
                <a:extLst>
                  <a:ext uri="{FF2B5EF4-FFF2-40B4-BE49-F238E27FC236}">
                    <a16:creationId xmlns:a16="http://schemas.microsoft.com/office/drawing/2014/main" id="{5D53FA70-EBBC-1B72-A3CD-63594C5285D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527571"/>
                <a:ext cx="698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12700">
                    <a:moveTo>
                      <a:pt x="0" y="12693"/>
                    </a:moveTo>
                    <a:lnTo>
                      <a:pt x="6754" y="12693"/>
                    </a:lnTo>
                    <a:lnTo>
                      <a:pt x="6754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4" name="object 145">
                <a:extLst>
                  <a:ext uri="{FF2B5EF4-FFF2-40B4-BE49-F238E27FC236}">
                    <a16:creationId xmlns:a16="http://schemas.microsoft.com/office/drawing/2014/main" id="{BEA73311-E000-5108-23C9-522982E519F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3" y="5523763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3810">
                    <a:moveTo>
                      <a:pt x="0" y="3808"/>
                    </a:moveTo>
                    <a:lnTo>
                      <a:pt x="3377" y="3808"/>
                    </a:lnTo>
                    <a:lnTo>
                      <a:pt x="3377" y="0"/>
                    </a:lnTo>
                    <a:lnTo>
                      <a:pt x="0" y="0"/>
                    </a:lnTo>
                    <a:lnTo>
                      <a:pt x="0" y="380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5" name="object 146">
                <a:extLst>
                  <a:ext uri="{FF2B5EF4-FFF2-40B4-BE49-F238E27FC236}">
                    <a16:creationId xmlns:a16="http://schemas.microsoft.com/office/drawing/2014/main" id="{8859FE52-7994-D3B3-C8D5-FD9BF725227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5444" y="5521859"/>
                <a:ext cx="11620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6204">
                    <a:moveTo>
                      <a:pt x="0" y="0"/>
                    </a:moveTo>
                    <a:lnTo>
                      <a:pt x="115962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6" name="object 147">
                <a:extLst>
                  <a:ext uri="{FF2B5EF4-FFF2-40B4-BE49-F238E27FC236}">
                    <a16:creationId xmlns:a16="http://schemas.microsoft.com/office/drawing/2014/main" id="{FCFE5FD7-B495-1FBF-A9CE-E0E783E0EA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493527" y="5527571"/>
                <a:ext cx="8255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12700">
                    <a:moveTo>
                      <a:pt x="0" y="12693"/>
                    </a:moveTo>
                    <a:lnTo>
                      <a:pt x="7879" y="12693"/>
                    </a:lnTo>
                    <a:lnTo>
                      <a:pt x="7879" y="0"/>
                    </a:lnTo>
                    <a:lnTo>
                      <a:pt x="0" y="0"/>
                    </a:lnTo>
                    <a:lnTo>
                      <a:pt x="0" y="126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7" name="object 148">
                <a:extLst>
                  <a:ext uri="{FF2B5EF4-FFF2-40B4-BE49-F238E27FC236}">
                    <a16:creationId xmlns:a16="http://schemas.microsoft.com/office/drawing/2014/main" id="{DDF12901-F29C-9559-3DE3-D3C34FEB310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92197" y="5525667"/>
                <a:ext cx="109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9220">
                    <a:moveTo>
                      <a:pt x="0" y="0"/>
                    </a:moveTo>
                    <a:lnTo>
                      <a:pt x="109208" y="0"/>
                    </a:lnTo>
                  </a:path>
                </a:pathLst>
              </a:custGeom>
              <a:ln w="3808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8" name="object 149">
                <a:extLst>
                  <a:ext uri="{FF2B5EF4-FFF2-40B4-BE49-F238E27FC236}">
                    <a16:creationId xmlns:a16="http://schemas.microsoft.com/office/drawing/2014/main" id="{AAACBA62-8FE9-593E-4B2D-7DBD14A2CB1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88820" y="5523423"/>
                <a:ext cx="381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079">
                    <a:moveTo>
                      <a:pt x="3377" y="0"/>
                    </a:moveTo>
                    <a:lnTo>
                      <a:pt x="0" y="0"/>
                    </a:lnTo>
                    <a:lnTo>
                      <a:pt x="0" y="4498"/>
                    </a:lnTo>
                    <a:lnTo>
                      <a:pt x="3377" y="4498"/>
                    </a:lnTo>
                    <a:lnTo>
                      <a:pt x="3377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9" name="object 150">
                <a:extLst>
                  <a:ext uri="{FF2B5EF4-FFF2-40B4-BE49-F238E27FC236}">
                    <a16:creationId xmlns:a16="http://schemas.microsoft.com/office/drawing/2014/main" id="{3867767A-DA87-72FE-E4D6-0843CE62FB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9514" y="5053266"/>
                <a:ext cx="902295" cy="48065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36854" algn="ctr">
                  <a:spcBef>
                    <a:spcPts val="100"/>
                  </a:spcBef>
                </a:pPr>
                <a:r>
                  <a:rPr lang="fr-FR" sz="1900" b="1" spc="-5">
                    <a:solidFill>
                      <a:schemeClr val="bg1"/>
                    </a:solidFill>
                    <a:cs typeface="Arial"/>
                  </a:rPr>
                  <a:t>14,7</a:t>
                </a:r>
                <a:endParaRPr lang="fr-FR" sz="1900">
                  <a:solidFill>
                    <a:schemeClr val="bg1"/>
                  </a:solidFill>
                  <a:cs typeface="Arial"/>
                </a:endParaRPr>
              </a:p>
            </p:txBody>
          </p:sp>
        </p:grpSp>
        <p:sp>
          <p:nvSpPr>
            <p:cNvPr id="490" name="ZoneTexte 489">
              <a:extLst>
                <a:ext uri="{FF2B5EF4-FFF2-40B4-BE49-F238E27FC236}">
                  <a16:creationId xmlns:a16="http://schemas.microsoft.com/office/drawing/2014/main" id="{E06D5F95-83F0-BA02-E315-0CC7BED9F0DD}"/>
                </a:ext>
              </a:extLst>
            </p:cNvPr>
            <p:cNvSpPr txBox="1">
              <a:spLocks/>
            </p:cNvSpPr>
            <p:nvPr/>
          </p:nvSpPr>
          <p:spPr>
            <a:xfrm>
              <a:off x="7552315" y="5244929"/>
              <a:ext cx="2727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>
                  <a:solidFill>
                    <a:schemeClr val="bg1"/>
                  </a:solidFill>
                  <a:highlight>
                    <a:srgbClr val="008DD0"/>
                  </a:highlight>
                </a:rPr>
                <a:t> MILLIONS DE M³ </a:t>
              </a:r>
              <a:r>
                <a:rPr lang="fr-FR" sz="2000" b="1">
                  <a:solidFill>
                    <a:schemeClr val="bg1"/>
                  </a:solidFill>
                </a:rPr>
                <a:t>          </a:t>
              </a:r>
              <a:r>
                <a:rPr lang="fr-FR" sz="1600" b="1" cap="all">
                  <a:solidFill>
                    <a:schemeClr val="tx1">
                      <a:lumMod val="50000"/>
                    </a:schemeClr>
                  </a:solidFill>
                </a:rPr>
                <a:t>de capacité de stockage</a:t>
              </a:r>
              <a:r>
                <a:rPr lang="fr-FR" sz="1600" b="1" baseline="30000">
                  <a:solidFill>
                    <a:schemeClr val="tx1">
                      <a:lumMod val="50000"/>
                    </a:schemeClr>
                  </a:solidFill>
                </a:rPr>
                <a:t>**</a:t>
              </a:r>
              <a:r>
                <a:rPr lang="fr-FR" sz="1600" b="1" baseline="30000"/>
                <a:t> </a:t>
              </a:r>
            </a:p>
          </p:txBody>
        </p:sp>
      </p:grpSp>
      <p:sp>
        <p:nvSpPr>
          <p:cNvPr id="491" name="object 610">
            <a:extLst>
              <a:ext uri="{FF2B5EF4-FFF2-40B4-BE49-F238E27FC236}">
                <a16:creationId xmlns:a16="http://schemas.microsoft.com/office/drawing/2014/main" id="{4A3BACBB-14E9-403F-AE76-4E6AE6F7E8D2}"/>
              </a:ext>
            </a:extLst>
          </p:cNvPr>
          <p:cNvSpPr>
            <a:spLocks/>
          </p:cNvSpPr>
          <p:nvPr/>
        </p:nvSpPr>
        <p:spPr>
          <a:xfrm rot="2400000">
            <a:off x="9428682" y="4131622"/>
            <a:ext cx="375285" cy="276225"/>
          </a:xfrm>
          <a:custGeom>
            <a:avLst/>
            <a:gdLst/>
            <a:ahLst/>
            <a:cxnLst/>
            <a:rect l="l" t="t" r="r" b="b"/>
            <a:pathLst>
              <a:path w="375284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4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4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4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4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4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4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4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4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4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4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4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4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4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4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4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4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4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4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4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69970E-3756-9207-7B9E-207A4F6CFC34}"/>
              </a:ext>
            </a:extLst>
          </p:cNvPr>
          <p:cNvSpPr>
            <a:spLocks/>
          </p:cNvSpPr>
          <p:nvPr/>
        </p:nvSpPr>
        <p:spPr>
          <a:xfrm>
            <a:off x="2413970" y="2711614"/>
            <a:ext cx="910409" cy="27622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7D50EA41-F7EC-8D88-3939-78DE1749A4E5}"/>
              </a:ext>
            </a:extLst>
          </p:cNvPr>
          <p:cNvSpPr>
            <a:spLocks/>
          </p:cNvSpPr>
          <p:nvPr/>
        </p:nvSpPr>
        <p:spPr>
          <a:xfrm>
            <a:off x="2341826" y="3580270"/>
            <a:ext cx="977413" cy="27622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9" name="object 2">
            <a:extLst>
              <a:ext uri="{FF2B5EF4-FFF2-40B4-BE49-F238E27FC236}">
                <a16:creationId xmlns:a16="http://schemas.microsoft.com/office/drawing/2014/main" id="{0D23EE9B-562F-16DE-8D48-CDC25703B5DA}"/>
              </a:ext>
            </a:extLst>
          </p:cNvPr>
          <p:cNvSpPr txBox="1">
            <a:spLocks/>
          </p:cNvSpPr>
          <p:nvPr/>
        </p:nvSpPr>
        <p:spPr>
          <a:xfrm>
            <a:off x="9786541" y="1415270"/>
            <a:ext cx="2156747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algn="ctr">
              <a:spcBef>
                <a:spcPts val="100"/>
              </a:spcBef>
            </a:pPr>
            <a:r>
              <a:rPr lang="fr-FR" sz="1600" b="1">
                <a:solidFill>
                  <a:schemeClr val="tx1">
                    <a:lumMod val="50000"/>
                  </a:schemeClr>
                </a:solidFill>
                <a:cs typeface="Arial"/>
              </a:rPr>
              <a:t>VENTE EN VRAC </a:t>
            </a:r>
          </a:p>
          <a:p>
            <a:pPr marL="9525" algn="ctr">
              <a:spcBef>
                <a:spcPts val="100"/>
              </a:spcBef>
            </a:pPr>
            <a:r>
              <a:rPr lang="fr-FR" sz="1600" b="1">
                <a:solidFill>
                  <a:schemeClr val="tx1">
                    <a:lumMod val="50000"/>
                  </a:schemeClr>
                </a:solidFill>
                <a:cs typeface="Arial"/>
              </a:rPr>
              <a:t>aux clients professionnels</a:t>
            </a:r>
            <a:endParaRPr sz="1600" b="1">
              <a:solidFill>
                <a:schemeClr val="tx1">
                  <a:lumMod val="50000"/>
                </a:schemeClr>
              </a:solidFill>
              <a:cs typeface="Arial"/>
            </a:endParaRPr>
          </a:p>
        </p:txBody>
      </p:sp>
      <p:sp>
        <p:nvSpPr>
          <p:cNvPr id="342" name="object 5">
            <a:extLst>
              <a:ext uri="{FF2B5EF4-FFF2-40B4-BE49-F238E27FC236}">
                <a16:creationId xmlns:a16="http://schemas.microsoft.com/office/drawing/2014/main" id="{6E3C1BE9-9A74-4A0F-07E9-49158D0A9CD6}"/>
              </a:ext>
            </a:extLst>
          </p:cNvPr>
          <p:cNvSpPr>
            <a:spLocks/>
          </p:cNvSpPr>
          <p:nvPr/>
        </p:nvSpPr>
        <p:spPr>
          <a:xfrm>
            <a:off x="10396131" y="1826454"/>
            <a:ext cx="998507" cy="66187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fr-FR"/>
          </a:p>
        </p:txBody>
      </p:sp>
      <p:sp>
        <p:nvSpPr>
          <p:cNvPr id="492" name="object 177">
            <a:extLst>
              <a:ext uri="{FF2B5EF4-FFF2-40B4-BE49-F238E27FC236}">
                <a16:creationId xmlns:a16="http://schemas.microsoft.com/office/drawing/2014/main" id="{89FB4993-1A69-A004-79C2-0D83778137CE}"/>
              </a:ext>
            </a:extLst>
          </p:cNvPr>
          <p:cNvSpPr txBox="1">
            <a:spLocks/>
          </p:cNvSpPr>
          <p:nvPr/>
        </p:nvSpPr>
        <p:spPr>
          <a:xfrm>
            <a:off x="7703735" y="2797744"/>
            <a:ext cx="1598592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spcBef>
                <a:spcPts val="95"/>
              </a:spcBef>
            </a:pPr>
            <a:r>
              <a:rPr lang="fr-FR" sz="16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65,7 M</a:t>
            </a:r>
            <a:r>
              <a:rPr lang="fr-FR" sz="1600" b="1" dirty="0">
                <a:solidFill>
                  <a:srgbClr val="262627"/>
                </a:solidFill>
                <a:cs typeface="Arial"/>
              </a:rPr>
              <a:t>m</a:t>
            </a:r>
            <a:r>
              <a:rPr lang="fr-FR" sz="1600" b="1" baseline="23809" dirty="0">
                <a:solidFill>
                  <a:srgbClr val="262627"/>
                </a:solidFill>
                <a:cs typeface="Arial"/>
              </a:rPr>
              <a:t>3 </a:t>
            </a:r>
            <a:r>
              <a:rPr lang="fr-FR" sz="1600" b="1" dirty="0">
                <a:solidFill>
                  <a:schemeClr val="tx1">
                    <a:lumMod val="50000"/>
                  </a:schemeClr>
                </a:solidFill>
                <a:cs typeface="Arial"/>
              </a:rPr>
              <a:t>/an</a:t>
            </a:r>
          </a:p>
          <a:p>
            <a:pPr marL="12700" algn="ctr">
              <a:spcBef>
                <a:spcPts val="95"/>
              </a:spcBef>
            </a:pPr>
            <a:r>
              <a:rPr lang="fr-FR" sz="1600" b="1" dirty="0">
                <a:solidFill>
                  <a:schemeClr val="tx1">
                    <a:lumMod val="50000"/>
                  </a:schemeClr>
                </a:solidFill>
                <a:cs typeface="Arial"/>
              </a:rPr>
              <a:t>d’énergies liquides consommées*** 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B72F67E1-E04B-38CF-1EF3-C5F328E82B5B}"/>
              </a:ext>
            </a:extLst>
          </p:cNvPr>
          <p:cNvGrpSpPr/>
          <p:nvPr/>
        </p:nvGrpSpPr>
        <p:grpSpPr>
          <a:xfrm>
            <a:off x="10108137" y="4272435"/>
            <a:ext cx="1494457" cy="839096"/>
            <a:chOff x="9671718" y="3993095"/>
            <a:chExt cx="1887235" cy="1017706"/>
          </a:xfrm>
        </p:grpSpPr>
        <p:pic>
          <p:nvPicPr>
            <p:cNvPr id="534" name="Image 533">
              <a:extLst>
                <a:ext uri="{FF2B5EF4-FFF2-40B4-BE49-F238E27FC236}">
                  <a16:creationId xmlns:a16="http://schemas.microsoft.com/office/drawing/2014/main" id="{DAF4DD47-2041-22BD-338A-2231DFA30C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r="5886" b="4104"/>
            <a:stretch/>
          </p:blipFill>
          <p:spPr>
            <a:xfrm>
              <a:off x="10004856" y="4611832"/>
              <a:ext cx="638309" cy="382337"/>
            </a:xfrm>
            <a:prstGeom prst="rect">
              <a:avLst/>
            </a:prstGeom>
          </p:spPr>
        </p:pic>
        <p:grpSp>
          <p:nvGrpSpPr>
            <p:cNvPr id="535" name="Groupe 534">
              <a:extLst>
                <a:ext uri="{FF2B5EF4-FFF2-40B4-BE49-F238E27FC236}">
                  <a16:creationId xmlns:a16="http://schemas.microsoft.com/office/drawing/2014/main" id="{3431851B-5AAA-8C1F-CCB8-4AAD4AA3B812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71718" y="3993095"/>
              <a:ext cx="1887235" cy="1017706"/>
              <a:chOff x="4625292" y="3260368"/>
              <a:chExt cx="2312035" cy="1246776"/>
            </a:xfrm>
          </p:grpSpPr>
          <p:sp>
            <p:nvSpPr>
              <p:cNvPr id="536" name="object 2">
                <a:extLst>
                  <a:ext uri="{FF2B5EF4-FFF2-40B4-BE49-F238E27FC236}">
                    <a16:creationId xmlns:a16="http://schemas.microsoft.com/office/drawing/2014/main" id="{184D1EB4-855E-7270-5D6E-13FE5E294A97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4625292" y="4430496"/>
                <a:ext cx="2214879" cy="69651"/>
              </a:xfrm>
              <a:custGeom>
                <a:avLst/>
                <a:gdLst/>
                <a:ahLst/>
                <a:cxnLst/>
                <a:rect l="l" t="t" r="r" b="b"/>
                <a:pathLst>
                  <a:path w="3257550">
                    <a:moveTo>
                      <a:pt x="0" y="0"/>
                    </a:moveTo>
                    <a:lnTo>
                      <a:pt x="3257373" y="0"/>
                    </a:lnTo>
                  </a:path>
                </a:pathLst>
              </a:custGeom>
              <a:ln w="28182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37" name="object 3">
                <a:extLst>
                  <a:ext uri="{FF2B5EF4-FFF2-40B4-BE49-F238E27FC236}">
                    <a16:creationId xmlns:a16="http://schemas.microsoft.com/office/drawing/2014/main" id="{32813B58-160C-EA44-9950-8915903C18D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37332" y="3981364"/>
                <a:ext cx="346710" cy="525780"/>
              </a:xfrm>
              <a:custGeom>
                <a:avLst/>
                <a:gdLst/>
                <a:ahLst/>
                <a:cxnLst/>
                <a:rect l="l" t="t" r="r" b="b"/>
                <a:pathLst>
                  <a:path w="346709" h="525779">
                    <a:moveTo>
                      <a:pt x="340233" y="0"/>
                    </a:moveTo>
                    <a:lnTo>
                      <a:pt x="6307" y="0"/>
                    </a:lnTo>
                    <a:lnTo>
                      <a:pt x="0" y="5453"/>
                    </a:lnTo>
                    <a:lnTo>
                      <a:pt x="0" y="519105"/>
                    </a:lnTo>
                    <a:lnTo>
                      <a:pt x="6307" y="525469"/>
                    </a:lnTo>
                    <a:lnTo>
                      <a:pt x="340233" y="525469"/>
                    </a:lnTo>
                    <a:lnTo>
                      <a:pt x="346662" y="519105"/>
                    </a:lnTo>
                    <a:lnTo>
                      <a:pt x="346662" y="498195"/>
                    </a:lnTo>
                    <a:lnTo>
                      <a:pt x="28140" y="498195"/>
                    </a:lnTo>
                    <a:lnTo>
                      <a:pt x="28140" y="27267"/>
                    </a:lnTo>
                    <a:lnTo>
                      <a:pt x="346662" y="27267"/>
                    </a:lnTo>
                    <a:lnTo>
                      <a:pt x="346662" y="5453"/>
                    </a:lnTo>
                    <a:lnTo>
                      <a:pt x="340233" y="0"/>
                    </a:lnTo>
                    <a:close/>
                  </a:path>
                  <a:path w="346709" h="525779">
                    <a:moveTo>
                      <a:pt x="346662" y="27267"/>
                    </a:moveTo>
                    <a:lnTo>
                      <a:pt x="319370" y="27267"/>
                    </a:lnTo>
                    <a:lnTo>
                      <a:pt x="319370" y="498195"/>
                    </a:lnTo>
                    <a:lnTo>
                      <a:pt x="346662" y="498195"/>
                    </a:lnTo>
                    <a:lnTo>
                      <a:pt x="346662" y="27267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38" name="object 4">
                <a:extLst>
                  <a:ext uri="{FF2B5EF4-FFF2-40B4-BE49-F238E27FC236}">
                    <a16:creationId xmlns:a16="http://schemas.microsoft.com/office/drawing/2014/main" id="{0D48621F-C481-B995-DF86-28972882DD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02762" y="4237730"/>
                <a:ext cx="6413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255904">
                    <a:moveTo>
                      <a:pt x="0" y="0"/>
                    </a:moveTo>
                    <a:lnTo>
                      <a:pt x="0" y="255466"/>
                    </a:lnTo>
                    <a:lnTo>
                      <a:pt x="63680" y="255466"/>
                    </a:lnTo>
                    <a:lnTo>
                      <a:pt x="63680" y="1009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39" name="object 5">
                <a:extLst>
                  <a:ext uri="{FF2B5EF4-FFF2-40B4-BE49-F238E27FC236}">
                    <a16:creationId xmlns:a16="http://schemas.microsoft.com/office/drawing/2014/main" id="{40AD5348-85C0-005B-E2C9-43BE412CB9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89055" y="4223187"/>
                <a:ext cx="91440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283845">
                    <a:moveTo>
                      <a:pt x="16374" y="0"/>
                    </a:moveTo>
                    <a:lnTo>
                      <a:pt x="10067" y="1817"/>
                    </a:lnTo>
                    <a:lnTo>
                      <a:pt x="4609" y="3635"/>
                    </a:lnTo>
                    <a:lnTo>
                      <a:pt x="0" y="9089"/>
                    </a:lnTo>
                    <a:lnTo>
                      <a:pt x="0" y="277282"/>
                    </a:lnTo>
                    <a:lnTo>
                      <a:pt x="6428" y="283646"/>
                    </a:lnTo>
                    <a:lnTo>
                      <a:pt x="85513" y="283646"/>
                    </a:lnTo>
                    <a:lnTo>
                      <a:pt x="90971" y="277282"/>
                    </a:lnTo>
                    <a:lnTo>
                      <a:pt x="90971" y="256372"/>
                    </a:lnTo>
                    <a:lnTo>
                      <a:pt x="28261" y="256372"/>
                    </a:lnTo>
                    <a:lnTo>
                      <a:pt x="28261" y="62728"/>
                    </a:lnTo>
                    <a:lnTo>
                      <a:pt x="60466" y="62728"/>
                    </a:lnTo>
                    <a:lnTo>
                      <a:pt x="25472" y="7271"/>
                    </a:lnTo>
                    <a:lnTo>
                      <a:pt x="22803" y="2726"/>
                    </a:lnTo>
                    <a:lnTo>
                      <a:pt x="16374" y="0"/>
                    </a:lnTo>
                    <a:close/>
                  </a:path>
                  <a:path w="91440" h="283845">
                    <a:moveTo>
                      <a:pt x="60466" y="62728"/>
                    </a:moveTo>
                    <a:lnTo>
                      <a:pt x="28261" y="62728"/>
                    </a:lnTo>
                    <a:lnTo>
                      <a:pt x="63680" y="119093"/>
                    </a:lnTo>
                    <a:lnTo>
                      <a:pt x="63680" y="256372"/>
                    </a:lnTo>
                    <a:lnTo>
                      <a:pt x="90971" y="256372"/>
                    </a:lnTo>
                    <a:lnTo>
                      <a:pt x="90971" y="110004"/>
                    </a:lnTo>
                    <a:lnTo>
                      <a:pt x="89152" y="108186"/>
                    </a:lnTo>
                    <a:lnTo>
                      <a:pt x="60466" y="62728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0" name="object 6">
                <a:extLst>
                  <a:ext uri="{FF2B5EF4-FFF2-40B4-BE49-F238E27FC236}">
                    <a16:creationId xmlns:a16="http://schemas.microsoft.com/office/drawing/2014/main" id="{2007F289-BF39-AF37-0B49-1A260FA5CFB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55732" y="4237730"/>
                <a:ext cx="64135" cy="255904"/>
              </a:xfrm>
              <a:custGeom>
                <a:avLst/>
                <a:gdLst/>
                <a:ahLst/>
                <a:cxnLst/>
                <a:rect l="l" t="t" r="r" b="b"/>
                <a:pathLst>
                  <a:path w="64134" h="255904">
                    <a:moveTo>
                      <a:pt x="63680" y="0"/>
                    </a:moveTo>
                    <a:lnTo>
                      <a:pt x="0" y="100915"/>
                    </a:lnTo>
                    <a:lnTo>
                      <a:pt x="0" y="255466"/>
                    </a:lnTo>
                    <a:lnTo>
                      <a:pt x="63680" y="255466"/>
                    </a:lnTo>
                    <a:lnTo>
                      <a:pt x="63680" y="0"/>
                    </a:lnTo>
                    <a:close/>
                  </a:path>
                </a:pathLst>
              </a:custGeom>
              <a:solidFill>
                <a:srgbClr val="008DD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1" name="object 7">
                <a:extLst>
                  <a:ext uri="{FF2B5EF4-FFF2-40B4-BE49-F238E27FC236}">
                    <a16:creationId xmlns:a16="http://schemas.microsoft.com/office/drawing/2014/main" id="{D0F9833F-ED27-C134-F0D9-9843A16A3F0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42146" y="4223187"/>
                <a:ext cx="91440" cy="283845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283845">
                    <a:moveTo>
                      <a:pt x="74596" y="0"/>
                    </a:moveTo>
                    <a:lnTo>
                      <a:pt x="68167" y="2726"/>
                    </a:lnTo>
                    <a:lnTo>
                      <a:pt x="65499" y="7271"/>
                    </a:lnTo>
                    <a:lnTo>
                      <a:pt x="1819" y="108186"/>
                    </a:lnTo>
                    <a:lnTo>
                      <a:pt x="849" y="110004"/>
                    </a:lnTo>
                    <a:lnTo>
                      <a:pt x="0" y="112731"/>
                    </a:lnTo>
                    <a:lnTo>
                      <a:pt x="0" y="277282"/>
                    </a:lnTo>
                    <a:lnTo>
                      <a:pt x="6307" y="283646"/>
                    </a:lnTo>
                    <a:lnTo>
                      <a:pt x="84542" y="283646"/>
                    </a:lnTo>
                    <a:lnTo>
                      <a:pt x="90971" y="277282"/>
                    </a:lnTo>
                    <a:lnTo>
                      <a:pt x="90971" y="256372"/>
                    </a:lnTo>
                    <a:lnTo>
                      <a:pt x="27291" y="256372"/>
                    </a:lnTo>
                    <a:lnTo>
                      <a:pt x="27291" y="119093"/>
                    </a:lnTo>
                    <a:lnTo>
                      <a:pt x="63680" y="62728"/>
                    </a:lnTo>
                    <a:lnTo>
                      <a:pt x="90971" y="62728"/>
                    </a:lnTo>
                    <a:lnTo>
                      <a:pt x="90971" y="9089"/>
                    </a:lnTo>
                    <a:lnTo>
                      <a:pt x="86362" y="3635"/>
                    </a:lnTo>
                    <a:lnTo>
                      <a:pt x="80903" y="1817"/>
                    </a:lnTo>
                    <a:lnTo>
                      <a:pt x="74596" y="0"/>
                    </a:lnTo>
                    <a:close/>
                  </a:path>
                  <a:path w="91440" h="283845">
                    <a:moveTo>
                      <a:pt x="90971" y="62728"/>
                    </a:moveTo>
                    <a:lnTo>
                      <a:pt x="63680" y="62728"/>
                    </a:lnTo>
                    <a:lnTo>
                      <a:pt x="63680" y="256372"/>
                    </a:lnTo>
                    <a:lnTo>
                      <a:pt x="90971" y="256372"/>
                    </a:lnTo>
                    <a:lnTo>
                      <a:pt x="90971" y="62728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2" name="object 8">
                <a:extLst>
                  <a:ext uri="{FF2B5EF4-FFF2-40B4-BE49-F238E27FC236}">
                    <a16:creationId xmlns:a16="http://schemas.microsoft.com/office/drawing/2014/main" id="{6B90678D-B877-DC63-F7AB-74EB869CC94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78139" y="3724987"/>
                <a:ext cx="461645" cy="286385"/>
              </a:xfrm>
              <a:custGeom>
                <a:avLst/>
                <a:gdLst/>
                <a:ahLst/>
                <a:cxnLst/>
                <a:rect l="l" t="t" r="r" b="b"/>
                <a:pathLst>
                  <a:path w="461645" h="286385">
                    <a:moveTo>
                      <a:pt x="0" y="0"/>
                    </a:moveTo>
                    <a:lnTo>
                      <a:pt x="461286" y="0"/>
                    </a:lnTo>
                    <a:lnTo>
                      <a:pt x="461286" y="286372"/>
                    </a:lnTo>
                    <a:lnTo>
                      <a:pt x="0" y="2863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3" name="object 9">
                <a:extLst>
                  <a:ext uri="{FF2B5EF4-FFF2-40B4-BE49-F238E27FC236}">
                    <a16:creationId xmlns:a16="http://schemas.microsoft.com/office/drawing/2014/main" id="{54DB5E23-14DB-B9CD-7DA2-7A915E0EBD8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26414" y="3995475"/>
                <a:ext cx="69215" cy="1270"/>
              </a:xfrm>
              <a:custGeom>
                <a:avLst/>
                <a:gdLst/>
                <a:ahLst/>
                <a:cxnLst/>
                <a:rect l="l" t="t" r="r" b="b"/>
                <a:pathLst>
                  <a:path w="69215" h="1270">
                    <a:moveTo>
                      <a:pt x="0" y="1269"/>
                    </a:moveTo>
                    <a:lnTo>
                      <a:pt x="69138" y="1269"/>
                    </a:lnTo>
                    <a:lnTo>
                      <a:pt x="69138" y="0"/>
                    </a:lnTo>
                    <a:lnTo>
                      <a:pt x="0" y="0"/>
                    </a:lnTo>
                    <a:lnTo>
                      <a:pt x="0" y="1269"/>
                    </a:lnTo>
                    <a:close/>
                  </a:path>
                </a:pathLst>
              </a:custGeom>
              <a:solidFill>
                <a:srgbClr val="EB242C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4" name="object 10">
                <a:extLst>
                  <a:ext uri="{FF2B5EF4-FFF2-40B4-BE49-F238E27FC236}">
                    <a16:creationId xmlns:a16="http://schemas.microsoft.com/office/drawing/2014/main" id="{AEA1A97C-D166-2DAF-678C-364C448F09B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26414" y="3763165"/>
                <a:ext cx="399917" cy="233579"/>
              </a:xfrm>
              <a:custGeom>
                <a:avLst/>
                <a:gdLst/>
                <a:ahLst/>
                <a:cxnLst/>
                <a:rect l="l" t="t" r="r" b="b"/>
                <a:pathLst>
                  <a:path w="400050" h="232410">
                    <a:moveTo>
                      <a:pt x="0" y="232309"/>
                    </a:moveTo>
                    <a:lnTo>
                      <a:pt x="399425" y="232309"/>
                    </a:lnTo>
                    <a:lnTo>
                      <a:pt x="399425" y="0"/>
                    </a:lnTo>
                    <a:lnTo>
                      <a:pt x="0" y="0"/>
                    </a:lnTo>
                    <a:lnTo>
                      <a:pt x="0" y="232309"/>
                    </a:lnTo>
                    <a:close/>
                  </a:path>
                </a:pathLst>
              </a:custGeom>
              <a:solidFill>
                <a:srgbClr val="008DD0"/>
              </a:solidFill>
              <a:ln>
                <a:solidFill>
                  <a:srgbClr val="2D3F88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5" name="object 12">
                <a:extLst>
                  <a:ext uri="{FF2B5EF4-FFF2-40B4-BE49-F238E27FC236}">
                    <a16:creationId xmlns:a16="http://schemas.microsoft.com/office/drawing/2014/main" id="{89832D8D-FA7C-5DB8-6742-3C19DBAD5E5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63271" y="3710970"/>
                <a:ext cx="488950" cy="31369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313689">
                    <a:moveTo>
                      <a:pt x="482148" y="0"/>
                    </a:moveTo>
                    <a:lnTo>
                      <a:pt x="5458" y="0"/>
                    </a:lnTo>
                    <a:lnTo>
                      <a:pt x="0" y="5453"/>
                    </a:lnTo>
                    <a:lnTo>
                      <a:pt x="0" y="307277"/>
                    </a:lnTo>
                    <a:lnTo>
                      <a:pt x="5458" y="313652"/>
                    </a:lnTo>
                    <a:lnTo>
                      <a:pt x="482148" y="313652"/>
                    </a:lnTo>
                    <a:lnTo>
                      <a:pt x="488577" y="307277"/>
                    </a:lnTo>
                    <a:lnTo>
                      <a:pt x="488577" y="285463"/>
                    </a:lnTo>
                    <a:lnTo>
                      <a:pt x="27291" y="285463"/>
                    </a:lnTo>
                    <a:lnTo>
                      <a:pt x="27291" y="27267"/>
                    </a:lnTo>
                    <a:lnTo>
                      <a:pt x="488577" y="27267"/>
                    </a:lnTo>
                    <a:lnTo>
                      <a:pt x="488577" y="5453"/>
                    </a:lnTo>
                    <a:lnTo>
                      <a:pt x="482148" y="0"/>
                    </a:lnTo>
                    <a:close/>
                  </a:path>
                  <a:path w="488950" h="313689">
                    <a:moveTo>
                      <a:pt x="488577" y="27267"/>
                    </a:moveTo>
                    <a:lnTo>
                      <a:pt x="461286" y="27267"/>
                    </a:lnTo>
                    <a:lnTo>
                      <a:pt x="461286" y="285463"/>
                    </a:lnTo>
                    <a:lnTo>
                      <a:pt x="488577" y="285463"/>
                    </a:lnTo>
                    <a:lnTo>
                      <a:pt x="488577" y="27267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6" name="object 13">
                <a:extLst>
                  <a:ext uri="{FF2B5EF4-FFF2-40B4-BE49-F238E27FC236}">
                    <a16:creationId xmlns:a16="http://schemas.microsoft.com/office/drawing/2014/main" id="{55D68906-16BF-8B43-E112-1F8FE55A68D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56375" y="3784988"/>
                <a:ext cx="306070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306070" h="142875">
                    <a:moveTo>
                      <a:pt x="152953" y="0"/>
                    </a:moveTo>
                    <a:lnTo>
                      <a:pt x="106549" y="7163"/>
                    </a:lnTo>
                    <a:lnTo>
                      <a:pt x="65962" y="27200"/>
                    </a:lnTo>
                    <a:lnTo>
                      <a:pt x="33281" y="57929"/>
                    </a:lnTo>
                    <a:lnTo>
                      <a:pt x="10597" y="97169"/>
                    </a:lnTo>
                    <a:lnTo>
                      <a:pt x="0" y="142737"/>
                    </a:lnTo>
                    <a:lnTo>
                      <a:pt x="305785" y="142737"/>
                    </a:lnTo>
                    <a:lnTo>
                      <a:pt x="295189" y="97169"/>
                    </a:lnTo>
                    <a:lnTo>
                      <a:pt x="272511" y="57929"/>
                    </a:lnTo>
                    <a:lnTo>
                      <a:pt x="239849" y="27200"/>
                    </a:lnTo>
                    <a:lnTo>
                      <a:pt x="199297" y="7163"/>
                    </a:lnTo>
                    <a:lnTo>
                      <a:pt x="152953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7" name="object 14">
                <a:extLst>
                  <a:ext uri="{FF2B5EF4-FFF2-40B4-BE49-F238E27FC236}">
                    <a16:creationId xmlns:a16="http://schemas.microsoft.com/office/drawing/2014/main" id="{53DBDE00-21A4-9C93-4B1F-B6E79F8D8A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42789" y="3771354"/>
                <a:ext cx="333375" cy="170180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170179">
                    <a:moveTo>
                      <a:pt x="166538" y="0"/>
                    </a:moveTo>
                    <a:lnTo>
                      <a:pt x="116241" y="7781"/>
                    </a:lnTo>
                    <a:lnTo>
                      <a:pt x="71953" y="29527"/>
                    </a:lnTo>
                    <a:lnTo>
                      <a:pt x="36159" y="62838"/>
                    </a:lnTo>
                    <a:lnTo>
                      <a:pt x="11346" y="105313"/>
                    </a:lnTo>
                    <a:lnTo>
                      <a:pt x="0" y="154553"/>
                    </a:lnTo>
                    <a:lnTo>
                      <a:pt x="0" y="159098"/>
                    </a:lnTo>
                    <a:lnTo>
                      <a:pt x="849" y="162734"/>
                    </a:lnTo>
                    <a:lnTo>
                      <a:pt x="3638" y="165460"/>
                    </a:lnTo>
                    <a:lnTo>
                      <a:pt x="6307" y="168187"/>
                    </a:lnTo>
                    <a:lnTo>
                      <a:pt x="9946" y="170005"/>
                    </a:lnTo>
                    <a:lnTo>
                      <a:pt x="323009" y="170005"/>
                    </a:lnTo>
                    <a:lnTo>
                      <a:pt x="326648" y="168187"/>
                    </a:lnTo>
                    <a:lnTo>
                      <a:pt x="329316" y="165460"/>
                    </a:lnTo>
                    <a:lnTo>
                      <a:pt x="332106" y="162734"/>
                    </a:lnTo>
                    <a:lnTo>
                      <a:pt x="332955" y="159098"/>
                    </a:lnTo>
                    <a:lnTo>
                      <a:pt x="332955" y="154553"/>
                    </a:lnTo>
                    <a:lnTo>
                      <a:pt x="330023" y="141828"/>
                    </a:lnTo>
                    <a:lnTo>
                      <a:pt x="29110" y="141828"/>
                    </a:lnTo>
                    <a:lnTo>
                      <a:pt x="46080" y="96837"/>
                    </a:lnTo>
                    <a:lnTo>
                      <a:pt x="76992" y="60799"/>
                    </a:lnTo>
                    <a:lnTo>
                      <a:pt x="118319" y="36866"/>
                    </a:lnTo>
                    <a:lnTo>
                      <a:pt x="166538" y="28188"/>
                    </a:lnTo>
                    <a:lnTo>
                      <a:pt x="258303" y="28188"/>
                    </a:lnTo>
                    <a:lnTo>
                      <a:pt x="216776" y="7781"/>
                    </a:lnTo>
                    <a:lnTo>
                      <a:pt x="166538" y="0"/>
                    </a:lnTo>
                    <a:close/>
                  </a:path>
                  <a:path w="333375" h="170179">
                    <a:moveTo>
                      <a:pt x="258303" y="28188"/>
                    </a:moveTo>
                    <a:lnTo>
                      <a:pt x="166538" y="28188"/>
                    </a:lnTo>
                    <a:lnTo>
                      <a:pt x="214738" y="36866"/>
                    </a:lnTo>
                    <a:lnTo>
                      <a:pt x="256024" y="60799"/>
                    </a:lnTo>
                    <a:lnTo>
                      <a:pt x="286893" y="96837"/>
                    </a:lnTo>
                    <a:lnTo>
                      <a:pt x="303844" y="141828"/>
                    </a:lnTo>
                    <a:lnTo>
                      <a:pt x="330023" y="141828"/>
                    </a:lnTo>
                    <a:lnTo>
                      <a:pt x="321610" y="105313"/>
                    </a:lnTo>
                    <a:lnTo>
                      <a:pt x="296803" y="62838"/>
                    </a:lnTo>
                    <a:lnTo>
                      <a:pt x="261028" y="29527"/>
                    </a:lnTo>
                    <a:lnTo>
                      <a:pt x="258303" y="28188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8" name="object 15">
                <a:extLst>
                  <a:ext uri="{FF2B5EF4-FFF2-40B4-BE49-F238E27FC236}">
                    <a16:creationId xmlns:a16="http://schemas.microsoft.com/office/drawing/2014/main" id="{5011680B-B8F9-3591-79DE-E19EAC6CDF4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94772" y="3840445"/>
                <a:ext cx="27305" cy="93345"/>
              </a:xfrm>
              <a:custGeom>
                <a:avLst/>
                <a:gdLst/>
                <a:ahLst/>
                <a:cxnLst/>
                <a:rect l="l" t="t" r="r" b="b"/>
                <a:pathLst>
                  <a:path w="27304" h="93345">
                    <a:moveTo>
                      <a:pt x="21833" y="0"/>
                    </a:moveTo>
                    <a:lnTo>
                      <a:pt x="6307" y="0"/>
                    </a:lnTo>
                    <a:lnTo>
                      <a:pt x="0" y="5453"/>
                    </a:lnTo>
                    <a:lnTo>
                      <a:pt x="0" y="87281"/>
                    </a:lnTo>
                    <a:lnTo>
                      <a:pt x="6307" y="92734"/>
                    </a:lnTo>
                    <a:lnTo>
                      <a:pt x="21833" y="92734"/>
                    </a:lnTo>
                    <a:lnTo>
                      <a:pt x="27291" y="87281"/>
                    </a:lnTo>
                    <a:lnTo>
                      <a:pt x="27291" y="5453"/>
                    </a:lnTo>
                    <a:lnTo>
                      <a:pt x="21833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49" name="object 16">
                <a:extLst>
                  <a:ext uri="{FF2B5EF4-FFF2-40B4-BE49-F238E27FC236}">
                    <a16:creationId xmlns:a16="http://schemas.microsoft.com/office/drawing/2014/main" id="{62934798-87E4-DFB7-A696-E0031D57E85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95622" y="3775898"/>
                <a:ext cx="27305" cy="54610"/>
              </a:xfrm>
              <a:custGeom>
                <a:avLst/>
                <a:gdLst/>
                <a:ahLst/>
                <a:cxnLst/>
                <a:rect l="l" t="t" r="r" b="b"/>
                <a:pathLst>
                  <a:path w="27304" h="54610">
                    <a:moveTo>
                      <a:pt x="20984" y="0"/>
                    </a:moveTo>
                    <a:lnTo>
                      <a:pt x="6428" y="0"/>
                    </a:lnTo>
                    <a:lnTo>
                      <a:pt x="0" y="5453"/>
                    </a:lnTo>
                    <a:lnTo>
                      <a:pt x="0" y="48185"/>
                    </a:lnTo>
                    <a:lnTo>
                      <a:pt x="6428" y="54547"/>
                    </a:lnTo>
                    <a:lnTo>
                      <a:pt x="20984" y="54547"/>
                    </a:lnTo>
                    <a:lnTo>
                      <a:pt x="27291" y="48185"/>
                    </a:lnTo>
                    <a:lnTo>
                      <a:pt x="27291" y="5453"/>
                    </a:lnTo>
                    <a:lnTo>
                      <a:pt x="20984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0" name="object 17">
                <a:extLst>
                  <a:ext uri="{FF2B5EF4-FFF2-40B4-BE49-F238E27FC236}">
                    <a16:creationId xmlns:a16="http://schemas.microsoft.com/office/drawing/2014/main" id="{3FFABEDC-AF3F-F1F8-6631-B29869F08B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07319" y="3804087"/>
                <a:ext cx="53975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339">
                    <a:moveTo>
                      <a:pt x="19164" y="0"/>
                    </a:moveTo>
                    <a:lnTo>
                      <a:pt x="10067" y="0"/>
                    </a:lnTo>
                    <a:lnTo>
                      <a:pt x="4609" y="5453"/>
                    </a:lnTo>
                    <a:lnTo>
                      <a:pt x="0" y="10907"/>
                    </a:lnTo>
                    <a:lnTo>
                      <a:pt x="0" y="19996"/>
                    </a:lnTo>
                    <a:lnTo>
                      <a:pt x="4609" y="24541"/>
                    </a:lnTo>
                    <a:lnTo>
                      <a:pt x="28261" y="48173"/>
                    </a:lnTo>
                    <a:lnTo>
                      <a:pt x="31051" y="50911"/>
                    </a:lnTo>
                    <a:lnTo>
                      <a:pt x="34690" y="52729"/>
                    </a:lnTo>
                    <a:lnTo>
                      <a:pt x="41968" y="52729"/>
                    </a:lnTo>
                    <a:lnTo>
                      <a:pt x="45607" y="50911"/>
                    </a:lnTo>
                    <a:lnTo>
                      <a:pt x="48275" y="48173"/>
                    </a:lnTo>
                    <a:lnTo>
                      <a:pt x="53733" y="43628"/>
                    </a:lnTo>
                    <a:lnTo>
                      <a:pt x="53733" y="34539"/>
                    </a:lnTo>
                    <a:lnTo>
                      <a:pt x="19164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1" name="object 18">
                <a:extLst>
                  <a:ext uri="{FF2B5EF4-FFF2-40B4-BE49-F238E27FC236}">
                    <a16:creationId xmlns:a16="http://schemas.microsoft.com/office/drawing/2014/main" id="{DA7B6A61-8F23-E7B4-9A88-ECC93B72431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57482" y="3804087"/>
                <a:ext cx="53975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53975" h="53339">
                    <a:moveTo>
                      <a:pt x="43666" y="0"/>
                    </a:moveTo>
                    <a:lnTo>
                      <a:pt x="34569" y="0"/>
                    </a:lnTo>
                    <a:lnTo>
                      <a:pt x="0" y="34539"/>
                    </a:lnTo>
                    <a:lnTo>
                      <a:pt x="0" y="43628"/>
                    </a:lnTo>
                    <a:lnTo>
                      <a:pt x="5458" y="48173"/>
                    </a:lnTo>
                    <a:lnTo>
                      <a:pt x="8248" y="50911"/>
                    </a:lnTo>
                    <a:lnTo>
                      <a:pt x="11886" y="52729"/>
                    </a:lnTo>
                    <a:lnTo>
                      <a:pt x="19164" y="52729"/>
                    </a:lnTo>
                    <a:lnTo>
                      <a:pt x="22803" y="50911"/>
                    </a:lnTo>
                    <a:lnTo>
                      <a:pt x="24622" y="48173"/>
                    </a:lnTo>
                    <a:lnTo>
                      <a:pt x="49124" y="24541"/>
                    </a:lnTo>
                    <a:lnTo>
                      <a:pt x="53733" y="19996"/>
                    </a:lnTo>
                    <a:lnTo>
                      <a:pt x="53733" y="10907"/>
                    </a:lnTo>
                    <a:lnTo>
                      <a:pt x="49124" y="5453"/>
                    </a:lnTo>
                    <a:lnTo>
                      <a:pt x="43666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2" name="object 19">
                <a:extLst>
                  <a:ext uri="{FF2B5EF4-FFF2-40B4-BE49-F238E27FC236}">
                    <a16:creationId xmlns:a16="http://schemas.microsoft.com/office/drawing/2014/main" id="{97A70618-5852-4B94-0CB0-61DC81C8E8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63652" y="3877722"/>
                <a:ext cx="52069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52070" h="27304">
                    <a:moveTo>
                      <a:pt x="46456" y="0"/>
                    </a:moveTo>
                    <a:lnTo>
                      <a:pt x="5458" y="0"/>
                    </a:lnTo>
                    <a:lnTo>
                      <a:pt x="0" y="6362"/>
                    </a:lnTo>
                    <a:lnTo>
                      <a:pt x="0" y="21814"/>
                    </a:lnTo>
                    <a:lnTo>
                      <a:pt x="5458" y="27267"/>
                    </a:lnTo>
                    <a:lnTo>
                      <a:pt x="46456" y="27267"/>
                    </a:lnTo>
                    <a:lnTo>
                      <a:pt x="51914" y="21814"/>
                    </a:lnTo>
                    <a:lnTo>
                      <a:pt x="51914" y="6362"/>
                    </a:lnTo>
                    <a:lnTo>
                      <a:pt x="46456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3" name="object 20">
                <a:extLst>
                  <a:ext uri="{FF2B5EF4-FFF2-40B4-BE49-F238E27FC236}">
                    <a16:creationId xmlns:a16="http://schemas.microsoft.com/office/drawing/2014/main" id="{501E6886-199D-5339-5E74-EA374A42160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00299" y="3877722"/>
                <a:ext cx="54610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54609" h="27304">
                    <a:moveTo>
                      <a:pt x="48154" y="0"/>
                    </a:moveTo>
                    <a:lnTo>
                      <a:pt x="6307" y="0"/>
                    </a:lnTo>
                    <a:lnTo>
                      <a:pt x="0" y="6362"/>
                    </a:lnTo>
                    <a:lnTo>
                      <a:pt x="0" y="21814"/>
                    </a:lnTo>
                    <a:lnTo>
                      <a:pt x="6307" y="27267"/>
                    </a:lnTo>
                    <a:lnTo>
                      <a:pt x="48154" y="27267"/>
                    </a:lnTo>
                    <a:lnTo>
                      <a:pt x="54582" y="21814"/>
                    </a:lnTo>
                    <a:lnTo>
                      <a:pt x="54582" y="6362"/>
                    </a:lnTo>
                    <a:lnTo>
                      <a:pt x="48154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4" name="object 21">
                <a:extLst>
                  <a:ext uri="{FF2B5EF4-FFF2-40B4-BE49-F238E27FC236}">
                    <a16:creationId xmlns:a16="http://schemas.microsoft.com/office/drawing/2014/main" id="{E6C82FD3-9C90-7A76-6435-07C3F1EA5CC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73077" y="3903172"/>
                <a:ext cx="158750" cy="422909"/>
              </a:xfrm>
              <a:custGeom>
                <a:avLst/>
                <a:gdLst/>
                <a:ahLst/>
                <a:cxnLst/>
                <a:rect l="l" t="t" r="r" b="b"/>
                <a:pathLst>
                  <a:path w="158750" h="422910">
                    <a:moveTo>
                      <a:pt x="48154" y="190922"/>
                    </a:moveTo>
                    <a:lnTo>
                      <a:pt x="0" y="190922"/>
                    </a:lnTo>
                    <a:lnTo>
                      <a:pt x="0" y="218190"/>
                    </a:lnTo>
                    <a:lnTo>
                      <a:pt x="57251" y="218190"/>
                    </a:lnTo>
                    <a:lnTo>
                      <a:pt x="64529" y="225462"/>
                    </a:lnTo>
                    <a:lnTo>
                      <a:pt x="64529" y="379106"/>
                    </a:lnTo>
                    <a:lnTo>
                      <a:pt x="67893" y="395895"/>
                    </a:lnTo>
                    <a:lnTo>
                      <a:pt x="77068" y="409789"/>
                    </a:lnTo>
                    <a:lnTo>
                      <a:pt x="90677" y="419251"/>
                    </a:lnTo>
                    <a:lnTo>
                      <a:pt x="107346" y="422747"/>
                    </a:lnTo>
                    <a:lnTo>
                      <a:pt x="115473" y="422747"/>
                    </a:lnTo>
                    <a:lnTo>
                      <a:pt x="132192" y="419251"/>
                    </a:lnTo>
                    <a:lnTo>
                      <a:pt x="145796" y="409789"/>
                    </a:lnTo>
                    <a:lnTo>
                      <a:pt x="154943" y="395895"/>
                    </a:lnTo>
                    <a:lnTo>
                      <a:pt x="155028" y="395467"/>
                    </a:lnTo>
                    <a:lnTo>
                      <a:pt x="99098" y="395467"/>
                    </a:lnTo>
                    <a:lnTo>
                      <a:pt x="91820" y="388196"/>
                    </a:lnTo>
                    <a:lnTo>
                      <a:pt x="91820" y="234563"/>
                    </a:lnTo>
                    <a:lnTo>
                      <a:pt x="88323" y="217386"/>
                    </a:lnTo>
                    <a:lnTo>
                      <a:pt x="78857" y="203535"/>
                    </a:lnTo>
                    <a:lnTo>
                      <a:pt x="64955" y="194289"/>
                    </a:lnTo>
                    <a:lnTo>
                      <a:pt x="48154" y="190922"/>
                    </a:lnTo>
                    <a:close/>
                  </a:path>
                  <a:path w="158750" h="422910">
                    <a:moveTo>
                      <a:pt x="158290" y="0"/>
                    </a:moveTo>
                    <a:lnTo>
                      <a:pt x="130998" y="0"/>
                    </a:lnTo>
                    <a:lnTo>
                      <a:pt x="130998" y="388196"/>
                    </a:lnTo>
                    <a:lnTo>
                      <a:pt x="123721" y="395467"/>
                    </a:lnTo>
                    <a:lnTo>
                      <a:pt x="155028" y="395467"/>
                    </a:lnTo>
                    <a:lnTo>
                      <a:pt x="158290" y="379106"/>
                    </a:lnTo>
                    <a:lnTo>
                      <a:pt x="158290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5" name="object 22">
                <a:extLst>
                  <a:ext uri="{FF2B5EF4-FFF2-40B4-BE49-F238E27FC236}">
                    <a16:creationId xmlns:a16="http://schemas.microsoft.com/office/drawing/2014/main" id="{4952CFE0-CE72-9D76-B91A-5B300718135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62229" y="3770445"/>
                <a:ext cx="95580" cy="167278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6" name="object 23">
                <a:extLst>
                  <a:ext uri="{FF2B5EF4-FFF2-40B4-BE49-F238E27FC236}">
                    <a16:creationId xmlns:a16="http://schemas.microsoft.com/office/drawing/2014/main" id="{FEDB4091-4886-212E-FF55-D1CED2FA471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95553" y="4025006"/>
                <a:ext cx="261620" cy="454659"/>
              </a:xfrm>
              <a:custGeom>
                <a:avLst/>
                <a:gdLst/>
                <a:ahLst/>
                <a:cxnLst/>
                <a:rect l="l" t="t" r="r" b="b"/>
                <a:pathLst>
                  <a:path w="261620" h="454660">
                    <a:moveTo>
                      <a:pt x="261148" y="0"/>
                    </a:moveTo>
                    <a:lnTo>
                      <a:pt x="0" y="0"/>
                    </a:lnTo>
                    <a:lnTo>
                      <a:pt x="0" y="454555"/>
                    </a:lnTo>
                    <a:lnTo>
                      <a:pt x="246593" y="454555"/>
                    </a:lnTo>
                    <a:lnTo>
                      <a:pt x="246593" y="310913"/>
                    </a:lnTo>
                    <a:lnTo>
                      <a:pt x="247442" y="308186"/>
                    </a:lnTo>
                    <a:lnTo>
                      <a:pt x="248412" y="306368"/>
                    </a:lnTo>
                    <a:lnTo>
                      <a:pt x="261148" y="286372"/>
                    </a:lnTo>
                    <a:lnTo>
                      <a:pt x="261148" y="206362"/>
                    </a:lnTo>
                    <a:lnTo>
                      <a:pt x="119233" y="206362"/>
                    </a:lnTo>
                    <a:lnTo>
                      <a:pt x="98133" y="202215"/>
                    </a:lnTo>
                    <a:lnTo>
                      <a:pt x="80979" y="190909"/>
                    </a:lnTo>
                    <a:lnTo>
                      <a:pt x="69307" y="174147"/>
                    </a:lnTo>
                    <a:lnTo>
                      <a:pt x="64650" y="153632"/>
                    </a:lnTo>
                    <a:lnTo>
                      <a:pt x="64957" y="135283"/>
                    </a:lnTo>
                    <a:lnTo>
                      <a:pt x="70745" y="119319"/>
                    </a:lnTo>
                    <a:lnTo>
                      <a:pt x="87131" y="96876"/>
                    </a:lnTo>
                    <a:lnTo>
                      <a:pt x="119233" y="59092"/>
                    </a:lnTo>
                    <a:lnTo>
                      <a:pt x="261148" y="59092"/>
                    </a:lnTo>
                    <a:lnTo>
                      <a:pt x="261148" y="0"/>
                    </a:lnTo>
                    <a:close/>
                  </a:path>
                  <a:path w="261620" h="454660">
                    <a:moveTo>
                      <a:pt x="261148" y="59092"/>
                    </a:moveTo>
                    <a:lnTo>
                      <a:pt x="119233" y="59092"/>
                    </a:lnTo>
                    <a:lnTo>
                      <a:pt x="127761" y="68879"/>
                    </a:lnTo>
                    <a:lnTo>
                      <a:pt x="146524" y="93069"/>
                    </a:lnTo>
                    <a:lnTo>
                      <a:pt x="165287" y="123906"/>
                    </a:lnTo>
                    <a:lnTo>
                      <a:pt x="173816" y="153632"/>
                    </a:lnTo>
                    <a:lnTo>
                      <a:pt x="169091" y="174147"/>
                    </a:lnTo>
                    <a:lnTo>
                      <a:pt x="157395" y="190909"/>
                    </a:lnTo>
                    <a:lnTo>
                      <a:pt x="140264" y="202215"/>
                    </a:lnTo>
                    <a:lnTo>
                      <a:pt x="119233" y="206362"/>
                    </a:lnTo>
                    <a:lnTo>
                      <a:pt x="261148" y="206362"/>
                    </a:lnTo>
                    <a:lnTo>
                      <a:pt x="261148" y="59092"/>
                    </a:lnTo>
                    <a:close/>
                  </a:path>
                </a:pathLst>
              </a:custGeom>
              <a:solidFill>
                <a:srgbClr val="008DD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7" name="object 24">
                <a:extLst>
                  <a:ext uri="{FF2B5EF4-FFF2-40B4-BE49-F238E27FC236}">
                    <a16:creationId xmlns:a16="http://schemas.microsoft.com/office/drawing/2014/main" id="{F0F6695C-CBAB-0BFC-22A9-DAC5E42B32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95553" y="4025005"/>
                <a:ext cx="279400" cy="468630"/>
              </a:xfrm>
              <a:custGeom>
                <a:avLst/>
                <a:gdLst/>
                <a:ahLst/>
                <a:cxnLst/>
                <a:rect l="l" t="t" r="r" b="b"/>
                <a:pathLst>
                  <a:path w="279400" h="468629">
                    <a:moveTo>
                      <a:pt x="246593" y="454555"/>
                    </a:moveTo>
                    <a:lnTo>
                      <a:pt x="0" y="454555"/>
                    </a:lnTo>
                    <a:lnTo>
                      <a:pt x="0" y="468191"/>
                    </a:lnTo>
                    <a:lnTo>
                      <a:pt x="246593" y="468191"/>
                    </a:lnTo>
                    <a:lnTo>
                      <a:pt x="246593" y="454555"/>
                    </a:lnTo>
                    <a:close/>
                  </a:path>
                  <a:path w="279400" h="468629">
                    <a:moveTo>
                      <a:pt x="279343" y="0"/>
                    </a:moveTo>
                    <a:lnTo>
                      <a:pt x="261148" y="0"/>
                    </a:lnTo>
                    <a:lnTo>
                      <a:pt x="261148" y="286372"/>
                    </a:lnTo>
                    <a:lnTo>
                      <a:pt x="279343" y="257274"/>
                    </a:lnTo>
                    <a:lnTo>
                      <a:pt x="279343" y="96358"/>
                    </a:lnTo>
                    <a:lnTo>
                      <a:pt x="277523" y="96358"/>
                    </a:lnTo>
                    <a:lnTo>
                      <a:pt x="277523" y="69090"/>
                    </a:lnTo>
                    <a:lnTo>
                      <a:pt x="279343" y="69090"/>
                    </a:lnTo>
                    <a:lnTo>
                      <a:pt x="27934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8" name="object 25">
                <a:extLst>
                  <a:ext uri="{FF2B5EF4-FFF2-40B4-BE49-F238E27FC236}">
                    <a16:creationId xmlns:a16="http://schemas.microsoft.com/office/drawing/2014/main" id="{ADC8188F-FC38-149B-1EC1-0A30BD73EE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72167" y="4334100"/>
                <a:ext cx="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h="146050">
                    <a:moveTo>
                      <a:pt x="0" y="0"/>
                    </a:moveTo>
                    <a:lnTo>
                      <a:pt x="0" y="145459"/>
                    </a:lnTo>
                  </a:path>
                </a:pathLst>
              </a:custGeom>
              <a:ln w="5458">
                <a:solidFill>
                  <a:srgbClr val="2D3F88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59" name="object 26">
                <a:extLst>
                  <a:ext uri="{FF2B5EF4-FFF2-40B4-BE49-F238E27FC236}">
                    <a16:creationId xmlns:a16="http://schemas.microsoft.com/office/drawing/2014/main" id="{44E1EE90-5A9C-F730-C0F2-7C6C44C57FF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42146" y="4282280"/>
                <a:ext cx="33020" cy="211454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211454">
                    <a:moveTo>
                      <a:pt x="32749" y="0"/>
                    </a:moveTo>
                    <a:lnTo>
                      <a:pt x="14555" y="29097"/>
                    </a:lnTo>
                    <a:lnTo>
                      <a:pt x="1819" y="49094"/>
                    </a:lnTo>
                    <a:lnTo>
                      <a:pt x="849" y="50911"/>
                    </a:lnTo>
                    <a:lnTo>
                      <a:pt x="0" y="53638"/>
                    </a:lnTo>
                    <a:lnTo>
                      <a:pt x="0" y="210916"/>
                    </a:lnTo>
                    <a:lnTo>
                      <a:pt x="32749" y="210916"/>
                    </a:lnTo>
                    <a:lnTo>
                      <a:pt x="32749" y="197280"/>
                    </a:lnTo>
                    <a:lnTo>
                      <a:pt x="27291" y="197280"/>
                    </a:lnTo>
                    <a:lnTo>
                      <a:pt x="27291" y="60001"/>
                    </a:lnTo>
                    <a:lnTo>
                      <a:pt x="32749" y="51820"/>
                    </a:lnTo>
                    <a:lnTo>
                      <a:pt x="32749" y="0"/>
                    </a:lnTo>
                    <a:close/>
                  </a:path>
                </a:pathLst>
              </a:custGeom>
              <a:solidFill>
                <a:srgbClr val="010103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0" name="object 27">
                <a:extLst>
                  <a:ext uri="{FF2B5EF4-FFF2-40B4-BE49-F238E27FC236}">
                    <a16:creationId xmlns:a16="http://schemas.microsoft.com/office/drawing/2014/main" id="{07B3C2DA-A518-5D7F-0680-C1A4963D6F8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95553" y="3995907"/>
                <a:ext cx="279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79400">
                    <a:moveTo>
                      <a:pt x="0" y="0"/>
                    </a:moveTo>
                    <a:lnTo>
                      <a:pt x="279343" y="0"/>
                    </a:lnTo>
                  </a:path>
                </a:pathLst>
              </a:custGeom>
              <a:ln w="3175">
                <a:solidFill>
                  <a:srgbClr val="2D3F88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1" name="object 28">
                <a:extLst>
                  <a:ext uri="{FF2B5EF4-FFF2-40B4-BE49-F238E27FC236}">
                    <a16:creationId xmlns:a16="http://schemas.microsoft.com/office/drawing/2014/main" id="{40EDB5E0-8297-017E-F1B4-42A58FA7AA2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95553" y="4010910"/>
                <a:ext cx="279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79400">
                    <a:moveTo>
                      <a:pt x="0" y="0"/>
                    </a:moveTo>
                    <a:lnTo>
                      <a:pt x="279343" y="0"/>
                    </a:lnTo>
                  </a:path>
                </a:pathLst>
              </a:custGeom>
              <a:ln w="28188">
                <a:solidFill>
                  <a:srgbClr val="010103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2" name="object 29">
                <a:extLst>
                  <a:ext uri="{FF2B5EF4-FFF2-40B4-BE49-F238E27FC236}">
                    <a16:creationId xmlns:a16="http://schemas.microsoft.com/office/drawing/2014/main" id="{BC7115FD-BCB7-1FF8-E378-25F1F6B75B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73077" y="4094095"/>
                <a:ext cx="1905" cy="27305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7304">
                    <a:moveTo>
                      <a:pt x="0" y="0"/>
                    </a:moveTo>
                    <a:lnTo>
                      <a:pt x="1819" y="0"/>
                    </a:lnTo>
                    <a:lnTo>
                      <a:pt x="1819" y="27267"/>
                    </a:lnTo>
                    <a:lnTo>
                      <a:pt x="0" y="272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0103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3" name="object 30">
                <a:extLst>
                  <a:ext uri="{FF2B5EF4-FFF2-40B4-BE49-F238E27FC236}">
                    <a16:creationId xmlns:a16="http://schemas.microsoft.com/office/drawing/2014/main" id="{635B42F5-1CC7-429D-BB71-8FF13B13170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42009" y="4070451"/>
                <a:ext cx="136457" cy="174550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4" name="object 31">
                <a:extLst>
                  <a:ext uri="{FF2B5EF4-FFF2-40B4-BE49-F238E27FC236}">
                    <a16:creationId xmlns:a16="http://schemas.microsoft.com/office/drawing/2014/main" id="{1AC59C33-9363-8AEE-CCE7-74ACA518112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33761" y="4278644"/>
                <a:ext cx="158290" cy="64545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5" name="object 32">
                <a:extLst>
                  <a:ext uri="{FF2B5EF4-FFF2-40B4-BE49-F238E27FC236}">
                    <a16:creationId xmlns:a16="http://schemas.microsoft.com/office/drawing/2014/main" id="{2156D43C-E5FD-AA82-7622-8071362E22A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8938" y="3274062"/>
                <a:ext cx="2284730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2284729" h="193675">
                    <a:moveTo>
                      <a:pt x="0" y="0"/>
                    </a:moveTo>
                    <a:lnTo>
                      <a:pt x="2284645" y="0"/>
                    </a:lnTo>
                    <a:lnTo>
                      <a:pt x="2284645" y="193649"/>
                    </a:lnTo>
                    <a:lnTo>
                      <a:pt x="0" y="1936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6" name="object 33">
                <a:extLst>
                  <a:ext uri="{FF2B5EF4-FFF2-40B4-BE49-F238E27FC236}">
                    <a16:creationId xmlns:a16="http://schemas.microsoft.com/office/drawing/2014/main" id="{AE03F504-B9F0-93A9-0F93-6D851C4FCDA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25292" y="3468019"/>
                <a:ext cx="23120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12034">
                    <a:moveTo>
                      <a:pt x="0" y="0"/>
                    </a:moveTo>
                    <a:lnTo>
                      <a:pt x="2311997" y="0"/>
                    </a:lnTo>
                  </a:path>
                </a:pathLst>
              </a:custGeom>
              <a:ln w="26658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7" name="object 34">
                <a:extLst>
                  <a:ext uri="{FF2B5EF4-FFF2-40B4-BE49-F238E27FC236}">
                    <a16:creationId xmlns:a16="http://schemas.microsoft.com/office/drawing/2014/main" id="{A9B71AFD-B6A0-7B6A-D82F-BAA4C41F8F4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39393" y="3287122"/>
                <a:ext cx="0" cy="167640"/>
              </a:xfrm>
              <a:custGeom>
                <a:avLst/>
                <a:gdLst/>
                <a:ahLst/>
                <a:cxnLst/>
                <a:rect l="l" t="t" r="r" b="b"/>
                <a:pathLst>
                  <a:path h="167639">
                    <a:moveTo>
                      <a:pt x="0" y="0"/>
                    </a:moveTo>
                    <a:lnTo>
                      <a:pt x="0" y="167567"/>
                    </a:lnTo>
                  </a:path>
                </a:pathLst>
              </a:custGeom>
              <a:ln w="28201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8" name="object 35">
                <a:extLst>
                  <a:ext uri="{FF2B5EF4-FFF2-40B4-BE49-F238E27FC236}">
                    <a16:creationId xmlns:a16="http://schemas.microsoft.com/office/drawing/2014/main" id="{0061AA74-97D6-7061-70EA-656854B8943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25292" y="3273793"/>
                <a:ext cx="23120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12034">
                    <a:moveTo>
                      <a:pt x="0" y="0"/>
                    </a:moveTo>
                    <a:lnTo>
                      <a:pt x="2311997" y="0"/>
                    </a:lnTo>
                  </a:path>
                </a:pathLst>
              </a:custGeom>
              <a:ln w="26658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69" name="object 36">
                <a:extLst>
                  <a:ext uri="{FF2B5EF4-FFF2-40B4-BE49-F238E27FC236}">
                    <a16:creationId xmlns:a16="http://schemas.microsoft.com/office/drawing/2014/main" id="{A1A01A87-8611-9A4D-2E3C-F2B223C970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23644" y="3287757"/>
                <a:ext cx="0" cy="166370"/>
              </a:xfrm>
              <a:custGeom>
                <a:avLst/>
                <a:gdLst/>
                <a:ahLst/>
                <a:cxnLst/>
                <a:rect l="l" t="t" r="r" b="b"/>
                <a:pathLst>
                  <a:path h="166369">
                    <a:moveTo>
                      <a:pt x="0" y="0"/>
                    </a:moveTo>
                    <a:lnTo>
                      <a:pt x="0" y="166309"/>
                    </a:lnTo>
                  </a:path>
                </a:pathLst>
              </a:custGeom>
              <a:ln w="27291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70" name="object 37">
                <a:extLst>
                  <a:ext uri="{FF2B5EF4-FFF2-40B4-BE49-F238E27FC236}">
                    <a16:creationId xmlns:a16="http://schemas.microsoft.com/office/drawing/2014/main" id="{09D0FEB3-5B4C-B662-227F-B4CA751DB3B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88075" y="3260368"/>
                <a:ext cx="494969" cy="220978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71" name="object 38">
                <a:extLst>
                  <a:ext uri="{FF2B5EF4-FFF2-40B4-BE49-F238E27FC236}">
                    <a16:creationId xmlns:a16="http://schemas.microsoft.com/office/drawing/2014/main" id="{F79FCBC9-CB10-006F-976B-8796D9F554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81272" y="3260368"/>
                <a:ext cx="495976" cy="220978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72" name="object 39">
                <a:extLst>
                  <a:ext uri="{FF2B5EF4-FFF2-40B4-BE49-F238E27FC236}">
                    <a16:creationId xmlns:a16="http://schemas.microsoft.com/office/drawing/2014/main" id="{727D2C99-411A-BE43-D747-027FA420BF1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78870" y="3468621"/>
                <a:ext cx="0" cy="774065"/>
              </a:xfrm>
              <a:custGeom>
                <a:avLst/>
                <a:gdLst/>
                <a:ahLst/>
                <a:cxnLst/>
                <a:rect l="l" t="t" r="r" b="b"/>
                <a:pathLst>
                  <a:path h="774064">
                    <a:moveTo>
                      <a:pt x="0" y="0"/>
                    </a:moveTo>
                    <a:lnTo>
                      <a:pt x="0" y="773653"/>
                    </a:lnTo>
                  </a:path>
                </a:pathLst>
              </a:custGeom>
              <a:ln w="27291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73" name="object 42">
                <a:extLst>
                  <a:ext uri="{FF2B5EF4-FFF2-40B4-BE49-F238E27FC236}">
                    <a16:creationId xmlns:a16="http://schemas.microsoft.com/office/drawing/2014/main" id="{2F6A6118-25DC-5108-4CDB-EA3C8E2D002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69138" y="3458611"/>
                <a:ext cx="0" cy="752475"/>
              </a:xfrm>
              <a:custGeom>
                <a:avLst/>
                <a:gdLst/>
                <a:ahLst/>
                <a:cxnLst/>
                <a:rect l="l" t="t" r="r" b="b"/>
                <a:pathLst>
                  <a:path h="752475">
                    <a:moveTo>
                      <a:pt x="0" y="0"/>
                    </a:moveTo>
                    <a:lnTo>
                      <a:pt x="0" y="751851"/>
                    </a:lnTo>
                  </a:path>
                </a:pathLst>
              </a:custGeom>
              <a:ln w="27303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74" name="object 43">
                <a:extLst>
                  <a:ext uri="{FF2B5EF4-FFF2-40B4-BE49-F238E27FC236}">
                    <a16:creationId xmlns:a16="http://schemas.microsoft.com/office/drawing/2014/main" id="{6E837621-71EA-FDB2-706F-C03911D4A5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30188" y="3580443"/>
                <a:ext cx="1421765" cy="478790"/>
              </a:xfrm>
              <a:custGeom>
                <a:avLst/>
                <a:gdLst/>
                <a:ahLst/>
                <a:cxnLst/>
                <a:rect l="l" t="t" r="r" b="b"/>
                <a:pathLst>
                  <a:path w="1421765" h="478789">
                    <a:moveTo>
                      <a:pt x="1414885" y="0"/>
                    </a:moveTo>
                    <a:lnTo>
                      <a:pt x="6368" y="0"/>
                    </a:lnTo>
                    <a:lnTo>
                      <a:pt x="0" y="5453"/>
                    </a:lnTo>
                    <a:lnTo>
                      <a:pt x="0" y="472738"/>
                    </a:lnTo>
                    <a:lnTo>
                      <a:pt x="6368" y="478192"/>
                    </a:lnTo>
                    <a:lnTo>
                      <a:pt x="20923" y="478192"/>
                    </a:lnTo>
                    <a:lnTo>
                      <a:pt x="27291" y="472738"/>
                    </a:lnTo>
                    <a:lnTo>
                      <a:pt x="27291" y="27267"/>
                    </a:lnTo>
                    <a:lnTo>
                      <a:pt x="1421193" y="27267"/>
                    </a:lnTo>
                    <a:lnTo>
                      <a:pt x="1421193" y="5453"/>
                    </a:lnTo>
                    <a:lnTo>
                      <a:pt x="1414885" y="0"/>
                    </a:lnTo>
                    <a:close/>
                  </a:path>
                  <a:path w="1421765" h="478789">
                    <a:moveTo>
                      <a:pt x="1421193" y="27267"/>
                    </a:moveTo>
                    <a:lnTo>
                      <a:pt x="1393901" y="27267"/>
                    </a:lnTo>
                    <a:lnTo>
                      <a:pt x="1393901" y="146361"/>
                    </a:lnTo>
                    <a:lnTo>
                      <a:pt x="1399359" y="152723"/>
                    </a:lnTo>
                    <a:lnTo>
                      <a:pt x="1414885" y="152723"/>
                    </a:lnTo>
                    <a:lnTo>
                      <a:pt x="1421193" y="146361"/>
                    </a:lnTo>
                    <a:lnTo>
                      <a:pt x="1421193" y="27267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75" name="object 44">
                <a:extLst>
                  <a:ext uri="{FF2B5EF4-FFF2-40B4-BE49-F238E27FC236}">
                    <a16:creationId xmlns:a16="http://schemas.microsoft.com/office/drawing/2014/main" id="{2C1C7C3C-9BA6-449A-B094-56CF169E31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06616" y="3632264"/>
                <a:ext cx="241098" cy="239096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76" name="object 45">
                <a:extLst>
                  <a:ext uri="{FF2B5EF4-FFF2-40B4-BE49-F238E27FC236}">
                    <a16:creationId xmlns:a16="http://schemas.microsoft.com/office/drawing/2014/main" id="{C8FFAEEE-D968-F63D-36AC-D21F457E1BA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122081" y="3643171"/>
                <a:ext cx="313055" cy="312420"/>
              </a:xfrm>
              <a:custGeom>
                <a:avLst/>
                <a:gdLst/>
                <a:ahLst/>
                <a:cxnLst/>
                <a:rect l="l" t="t" r="r" b="b"/>
                <a:pathLst>
                  <a:path w="313054" h="312420">
                    <a:moveTo>
                      <a:pt x="302049" y="0"/>
                    </a:moveTo>
                    <a:lnTo>
                      <a:pt x="292952" y="0"/>
                    </a:lnTo>
                    <a:lnTo>
                      <a:pt x="0" y="293643"/>
                    </a:lnTo>
                    <a:lnTo>
                      <a:pt x="0" y="301824"/>
                    </a:lnTo>
                    <a:lnTo>
                      <a:pt x="5458" y="307277"/>
                    </a:lnTo>
                    <a:lnTo>
                      <a:pt x="7277" y="310004"/>
                    </a:lnTo>
                    <a:lnTo>
                      <a:pt x="10916" y="311822"/>
                    </a:lnTo>
                    <a:lnTo>
                      <a:pt x="18194" y="311822"/>
                    </a:lnTo>
                    <a:lnTo>
                      <a:pt x="21833" y="310004"/>
                    </a:lnTo>
                    <a:lnTo>
                      <a:pt x="312966" y="19087"/>
                    </a:lnTo>
                    <a:lnTo>
                      <a:pt x="312966" y="10907"/>
                    </a:lnTo>
                    <a:lnTo>
                      <a:pt x="302049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77" name="object 46">
                <a:extLst>
                  <a:ext uri="{FF2B5EF4-FFF2-40B4-BE49-F238E27FC236}">
                    <a16:creationId xmlns:a16="http://schemas.microsoft.com/office/drawing/2014/main" id="{87A280F9-89FE-1B83-299D-FF0CFDABFAA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12147" y="3654078"/>
                <a:ext cx="0" cy="445134"/>
              </a:xfrm>
              <a:custGeom>
                <a:avLst/>
                <a:gdLst/>
                <a:ahLst/>
                <a:cxnLst/>
                <a:rect l="l" t="t" r="r" b="b"/>
                <a:pathLst>
                  <a:path h="445135">
                    <a:moveTo>
                      <a:pt x="0" y="0"/>
                    </a:moveTo>
                    <a:lnTo>
                      <a:pt x="0" y="444561"/>
                    </a:lnTo>
                  </a:path>
                </a:pathLst>
              </a:custGeom>
              <a:ln w="28261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78" name="object 47">
                <a:extLst>
                  <a:ext uri="{FF2B5EF4-FFF2-40B4-BE49-F238E27FC236}">
                    <a16:creationId xmlns:a16="http://schemas.microsoft.com/office/drawing/2014/main" id="{F1AEE8C8-C89E-9F49-2950-387615B8709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69034" y="3654078"/>
                <a:ext cx="0" cy="445134"/>
              </a:xfrm>
              <a:custGeom>
                <a:avLst/>
                <a:gdLst/>
                <a:ahLst/>
                <a:cxnLst/>
                <a:rect l="l" t="t" r="r" b="b"/>
                <a:pathLst>
                  <a:path h="445135">
                    <a:moveTo>
                      <a:pt x="0" y="0"/>
                    </a:moveTo>
                    <a:lnTo>
                      <a:pt x="0" y="444561"/>
                    </a:lnTo>
                  </a:path>
                </a:pathLst>
              </a:custGeom>
              <a:ln w="27291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79" name="object 48">
                <a:extLst>
                  <a:ext uri="{FF2B5EF4-FFF2-40B4-BE49-F238E27FC236}">
                    <a16:creationId xmlns:a16="http://schemas.microsoft.com/office/drawing/2014/main" id="{6635EE25-449A-00A3-E88C-6E71A53666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53493" y="3319521"/>
                <a:ext cx="2169795" cy="134620"/>
              </a:xfrm>
              <a:custGeom>
                <a:avLst/>
                <a:gdLst/>
                <a:ahLst/>
                <a:cxnLst/>
                <a:rect l="l" t="t" r="r" b="b"/>
                <a:pathLst>
                  <a:path w="2169795" h="134619">
                    <a:moveTo>
                      <a:pt x="2169172" y="40004"/>
                    </a:moveTo>
                    <a:lnTo>
                      <a:pt x="2108161" y="134545"/>
                    </a:lnTo>
                    <a:lnTo>
                      <a:pt x="2169172" y="134545"/>
                    </a:lnTo>
                    <a:lnTo>
                      <a:pt x="2169172" y="40004"/>
                    </a:lnTo>
                    <a:close/>
                  </a:path>
                  <a:path w="2169795" h="134619">
                    <a:moveTo>
                      <a:pt x="2099913" y="0"/>
                    </a:moveTo>
                    <a:lnTo>
                      <a:pt x="2057217" y="0"/>
                    </a:lnTo>
                    <a:lnTo>
                      <a:pt x="1968914" y="134545"/>
                    </a:lnTo>
                    <a:lnTo>
                      <a:pt x="2012580" y="134545"/>
                    </a:lnTo>
                    <a:lnTo>
                      <a:pt x="2099913" y="0"/>
                    </a:lnTo>
                    <a:close/>
                  </a:path>
                  <a:path w="2169795" h="134619">
                    <a:moveTo>
                      <a:pt x="1961636" y="0"/>
                    </a:moveTo>
                    <a:lnTo>
                      <a:pt x="1917970" y="0"/>
                    </a:lnTo>
                    <a:lnTo>
                      <a:pt x="1830637" y="134545"/>
                    </a:lnTo>
                    <a:lnTo>
                      <a:pt x="1873454" y="134545"/>
                    </a:lnTo>
                    <a:lnTo>
                      <a:pt x="1961636" y="0"/>
                    </a:lnTo>
                    <a:close/>
                  </a:path>
                  <a:path w="2169795" h="134619">
                    <a:moveTo>
                      <a:pt x="1822510" y="0"/>
                    </a:moveTo>
                    <a:lnTo>
                      <a:pt x="502247" y="0"/>
                    </a:lnTo>
                    <a:lnTo>
                      <a:pt x="413993" y="134545"/>
                    </a:lnTo>
                    <a:lnTo>
                      <a:pt x="1735056" y="134545"/>
                    </a:lnTo>
                    <a:lnTo>
                      <a:pt x="1822510" y="0"/>
                    </a:lnTo>
                    <a:close/>
                  </a:path>
                  <a:path w="2169795" h="134619">
                    <a:moveTo>
                      <a:pt x="406715" y="0"/>
                    </a:moveTo>
                    <a:lnTo>
                      <a:pt x="363036" y="0"/>
                    </a:lnTo>
                    <a:lnTo>
                      <a:pt x="275692" y="134545"/>
                    </a:lnTo>
                    <a:lnTo>
                      <a:pt x="318460" y="134545"/>
                    </a:lnTo>
                    <a:lnTo>
                      <a:pt x="406715" y="0"/>
                    </a:lnTo>
                    <a:close/>
                  </a:path>
                  <a:path w="2169795" h="134619">
                    <a:moveTo>
                      <a:pt x="267504" y="0"/>
                    </a:moveTo>
                    <a:lnTo>
                      <a:pt x="224748" y="0"/>
                    </a:lnTo>
                    <a:lnTo>
                      <a:pt x="136481" y="134545"/>
                    </a:lnTo>
                    <a:lnTo>
                      <a:pt x="180159" y="134545"/>
                    </a:lnTo>
                    <a:lnTo>
                      <a:pt x="267504" y="0"/>
                    </a:lnTo>
                    <a:close/>
                  </a:path>
                  <a:path w="2169795" h="134619">
                    <a:moveTo>
                      <a:pt x="129203" y="0"/>
                    </a:moveTo>
                    <a:lnTo>
                      <a:pt x="0" y="0"/>
                    </a:lnTo>
                    <a:lnTo>
                      <a:pt x="0" y="134545"/>
                    </a:lnTo>
                    <a:lnTo>
                      <a:pt x="40949" y="134545"/>
                    </a:lnTo>
                    <a:lnTo>
                      <a:pt x="129203" y="0"/>
                    </a:lnTo>
                    <a:close/>
                  </a:path>
                </a:pathLst>
              </a:custGeom>
              <a:solidFill>
                <a:srgbClr val="008DD0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sp>
            <p:nvSpPr>
              <p:cNvPr id="580" name="object 49">
                <a:extLst>
                  <a:ext uri="{FF2B5EF4-FFF2-40B4-BE49-F238E27FC236}">
                    <a16:creationId xmlns:a16="http://schemas.microsoft.com/office/drawing/2014/main" id="{2A29F557-DDF7-B4C1-15E8-6F03F78F7E3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53038" y="3319521"/>
                <a:ext cx="0" cy="134620"/>
              </a:xfrm>
              <a:custGeom>
                <a:avLst/>
                <a:gdLst/>
                <a:ahLst/>
                <a:cxnLst/>
                <a:rect l="l" t="t" r="r" b="b"/>
                <a:pathLst>
                  <a:path h="134619">
                    <a:moveTo>
                      <a:pt x="0" y="0"/>
                    </a:moveTo>
                    <a:lnTo>
                      <a:pt x="0" y="134545"/>
                    </a:lnTo>
                  </a:path>
                </a:pathLst>
              </a:custGeom>
              <a:ln w="3175">
                <a:solidFill>
                  <a:srgbClr val="010103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srgbClr val="2D3F88"/>
                  </a:solidFill>
                </a:endParaRPr>
              </a:p>
            </p:txBody>
          </p:sp>
          <p:cxnSp>
            <p:nvCxnSpPr>
              <p:cNvPr id="581" name="Connecteur droit 580">
                <a:extLst>
                  <a:ext uri="{FF2B5EF4-FFF2-40B4-BE49-F238E27FC236}">
                    <a16:creationId xmlns:a16="http://schemas.microsoft.com/office/drawing/2014/main" id="{41011202-2307-F22F-EC6E-775CFE646F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26496" y="4079717"/>
                <a:ext cx="126032" cy="0"/>
              </a:xfrm>
              <a:prstGeom prst="line">
                <a:avLst/>
              </a:prstGeom>
              <a:ln w="12700">
                <a:solidFill>
                  <a:srgbClr val="008D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Connecteur droit 581">
                <a:extLst>
                  <a:ext uri="{FF2B5EF4-FFF2-40B4-BE49-F238E27FC236}">
                    <a16:creationId xmlns:a16="http://schemas.microsoft.com/office/drawing/2014/main" id="{CC501DB7-22B7-4B2D-08B6-4E6496BC6D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7455" y="4232117"/>
                <a:ext cx="95073" cy="0"/>
              </a:xfrm>
              <a:prstGeom prst="line">
                <a:avLst/>
              </a:prstGeom>
              <a:ln>
                <a:solidFill>
                  <a:srgbClr val="008DD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1" name="object 609">
            <a:extLst>
              <a:ext uri="{FF2B5EF4-FFF2-40B4-BE49-F238E27FC236}">
                <a16:creationId xmlns:a16="http://schemas.microsoft.com/office/drawing/2014/main" id="{0C01374E-85BA-B7CA-5641-32E5098E20CA}"/>
              </a:ext>
            </a:extLst>
          </p:cNvPr>
          <p:cNvSpPr>
            <a:spLocks/>
          </p:cNvSpPr>
          <p:nvPr/>
        </p:nvSpPr>
        <p:spPr>
          <a:xfrm>
            <a:off x="1592241" y="2616610"/>
            <a:ext cx="375285" cy="276225"/>
          </a:xfrm>
          <a:custGeom>
            <a:avLst/>
            <a:gdLst/>
            <a:ahLst/>
            <a:cxnLst/>
            <a:rect l="l" t="t" r="r" b="b"/>
            <a:pathLst>
              <a:path w="375285" h="276225">
                <a:moveTo>
                  <a:pt x="205416" y="268022"/>
                </a:moveTo>
                <a:lnTo>
                  <a:pt x="207033" y="271260"/>
                </a:lnTo>
                <a:lnTo>
                  <a:pt x="208650" y="273695"/>
                </a:lnTo>
                <a:lnTo>
                  <a:pt x="211884" y="276124"/>
                </a:lnTo>
                <a:lnTo>
                  <a:pt x="263642" y="276124"/>
                </a:lnTo>
                <a:lnTo>
                  <a:pt x="266068" y="274504"/>
                </a:lnTo>
                <a:lnTo>
                  <a:pt x="267685" y="272880"/>
                </a:lnTo>
                <a:lnTo>
                  <a:pt x="372820" y="144946"/>
                </a:lnTo>
                <a:lnTo>
                  <a:pt x="375246" y="140898"/>
                </a:lnTo>
                <a:lnTo>
                  <a:pt x="375246" y="136040"/>
                </a:lnTo>
                <a:lnTo>
                  <a:pt x="372010" y="132802"/>
                </a:lnTo>
                <a:lnTo>
                  <a:pt x="363924" y="123355"/>
                </a:lnTo>
                <a:lnTo>
                  <a:pt x="363924" y="131992"/>
                </a:lnTo>
                <a:lnTo>
                  <a:pt x="362308" y="134421"/>
                </a:lnTo>
                <a:lnTo>
                  <a:pt x="359882" y="136850"/>
                </a:lnTo>
                <a:lnTo>
                  <a:pt x="353414" y="136850"/>
                </a:lnTo>
                <a:lnTo>
                  <a:pt x="353414" y="139279"/>
                </a:lnTo>
                <a:lnTo>
                  <a:pt x="256365" y="257497"/>
                </a:lnTo>
                <a:lnTo>
                  <a:pt x="234535" y="257497"/>
                </a:lnTo>
                <a:lnTo>
                  <a:pt x="234535" y="228406"/>
                </a:lnTo>
                <a:lnTo>
                  <a:pt x="207841" y="260735"/>
                </a:lnTo>
                <a:lnTo>
                  <a:pt x="206224" y="263974"/>
                </a:lnTo>
                <a:lnTo>
                  <a:pt x="205416" y="268022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768" y="136187"/>
                </a:lnTo>
                <a:lnTo>
                  <a:pt x="353414" y="136850"/>
                </a:lnTo>
                <a:lnTo>
                  <a:pt x="359882" y="136850"/>
                </a:lnTo>
                <a:lnTo>
                  <a:pt x="362308" y="134421"/>
                </a:lnTo>
                <a:lnTo>
                  <a:pt x="363924" y="131992"/>
                </a:lnTo>
                <a:lnTo>
                  <a:pt x="355031" y="127944"/>
                </a:lnTo>
                <a:lnTo>
                  <a:pt x="348562" y="133611"/>
                </a:lnTo>
                <a:close/>
              </a:path>
              <a:path w="375285" h="276225">
                <a:moveTo>
                  <a:pt x="355031" y="127944"/>
                </a:moveTo>
                <a:lnTo>
                  <a:pt x="363924" y="131992"/>
                </a:lnTo>
                <a:lnTo>
                  <a:pt x="363924" y="123355"/>
                </a:lnTo>
                <a:lnTo>
                  <a:pt x="362308" y="121467"/>
                </a:lnTo>
                <a:lnTo>
                  <a:pt x="362308" y="122276"/>
                </a:lnTo>
                <a:lnTo>
                  <a:pt x="355031" y="127944"/>
                </a:lnTo>
                <a:close/>
              </a:path>
              <a:path w="375285" h="276225">
                <a:moveTo>
                  <a:pt x="346945" y="123896"/>
                </a:moveTo>
                <a:lnTo>
                  <a:pt x="355031" y="127944"/>
                </a:lnTo>
                <a:lnTo>
                  <a:pt x="362308" y="122276"/>
                </a:lnTo>
                <a:lnTo>
                  <a:pt x="359630" y="118954"/>
                </a:lnTo>
                <a:lnTo>
                  <a:pt x="357456" y="118228"/>
                </a:lnTo>
                <a:lnTo>
                  <a:pt x="354222" y="118228"/>
                </a:lnTo>
                <a:lnTo>
                  <a:pt x="350988" y="119038"/>
                </a:lnTo>
                <a:lnTo>
                  <a:pt x="348562" y="120657"/>
                </a:lnTo>
                <a:lnTo>
                  <a:pt x="346945" y="123896"/>
                </a:lnTo>
                <a:close/>
              </a:path>
              <a:path w="375285" h="276225">
                <a:moveTo>
                  <a:pt x="359630" y="118954"/>
                </a:moveTo>
                <a:lnTo>
                  <a:pt x="362308" y="122276"/>
                </a:lnTo>
                <a:lnTo>
                  <a:pt x="362308" y="121467"/>
                </a:lnTo>
                <a:lnTo>
                  <a:pt x="359882" y="119038"/>
                </a:lnTo>
                <a:lnTo>
                  <a:pt x="359630" y="118954"/>
                </a:lnTo>
                <a:close/>
              </a:path>
              <a:path w="375285" h="276225">
                <a:moveTo>
                  <a:pt x="346945" y="103213"/>
                </a:moveTo>
                <a:lnTo>
                  <a:pt x="346945" y="123896"/>
                </a:lnTo>
                <a:lnTo>
                  <a:pt x="348562" y="120657"/>
                </a:lnTo>
                <a:lnTo>
                  <a:pt x="350988" y="119038"/>
                </a:lnTo>
                <a:lnTo>
                  <a:pt x="354222" y="118228"/>
                </a:lnTo>
                <a:lnTo>
                  <a:pt x="357456" y="118228"/>
                </a:lnTo>
                <a:lnTo>
                  <a:pt x="359630" y="118954"/>
                </a:lnTo>
                <a:lnTo>
                  <a:pt x="346945" y="103213"/>
                </a:lnTo>
                <a:close/>
              </a:path>
              <a:path w="375285" h="276225">
                <a:moveTo>
                  <a:pt x="249897" y="12954"/>
                </a:moveTo>
                <a:lnTo>
                  <a:pt x="253131" y="16192"/>
                </a:lnTo>
                <a:lnTo>
                  <a:pt x="348562" y="133611"/>
                </a:lnTo>
                <a:lnTo>
                  <a:pt x="355031" y="127944"/>
                </a:lnTo>
                <a:lnTo>
                  <a:pt x="346945" y="123896"/>
                </a:lnTo>
                <a:lnTo>
                  <a:pt x="346945" y="103213"/>
                </a:lnTo>
                <a:lnTo>
                  <a:pt x="264451" y="809"/>
                </a:lnTo>
                <a:lnTo>
                  <a:pt x="258791" y="0"/>
                </a:lnTo>
                <a:lnTo>
                  <a:pt x="250706" y="6477"/>
                </a:lnTo>
                <a:lnTo>
                  <a:pt x="249897" y="12954"/>
                </a:lnTo>
                <a:close/>
              </a:path>
              <a:path w="375285" h="276225">
                <a:moveTo>
                  <a:pt x="350768" y="136187"/>
                </a:moveTo>
                <a:lnTo>
                  <a:pt x="353414" y="139279"/>
                </a:lnTo>
                <a:lnTo>
                  <a:pt x="353414" y="136850"/>
                </a:lnTo>
                <a:lnTo>
                  <a:pt x="350768" y="136187"/>
                </a:lnTo>
                <a:close/>
              </a:path>
              <a:path w="375285" h="276225">
                <a:moveTo>
                  <a:pt x="348562" y="133611"/>
                </a:moveTo>
                <a:lnTo>
                  <a:pt x="350179" y="136040"/>
                </a:lnTo>
                <a:lnTo>
                  <a:pt x="350768" y="136187"/>
                </a:lnTo>
                <a:lnTo>
                  <a:pt x="348562" y="133611"/>
                </a:lnTo>
                <a:close/>
              </a:path>
              <a:path w="375285" h="276225">
                <a:moveTo>
                  <a:pt x="234535" y="228406"/>
                </a:moveTo>
                <a:lnTo>
                  <a:pt x="234535" y="257497"/>
                </a:lnTo>
                <a:lnTo>
                  <a:pt x="327529" y="144946"/>
                </a:lnTo>
                <a:lnTo>
                  <a:pt x="329955" y="140898"/>
                </a:lnTo>
                <a:lnTo>
                  <a:pt x="329955" y="136040"/>
                </a:lnTo>
                <a:lnTo>
                  <a:pt x="326721" y="132802"/>
                </a:lnTo>
                <a:lnTo>
                  <a:pt x="318635" y="123356"/>
                </a:lnTo>
                <a:lnTo>
                  <a:pt x="318635" y="131992"/>
                </a:lnTo>
                <a:lnTo>
                  <a:pt x="317018" y="134421"/>
                </a:lnTo>
                <a:lnTo>
                  <a:pt x="313784" y="136850"/>
                </a:lnTo>
                <a:lnTo>
                  <a:pt x="308124" y="136850"/>
                </a:lnTo>
                <a:lnTo>
                  <a:pt x="308124" y="139279"/>
                </a:lnTo>
                <a:lnTo>
                  <a:pt x="234535" y="228406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5478" y="136187"/>
                </a:lnTo>
                <a:lnTo>
                  <a:pt x="308124" y="136850"/>
                </a:lnTo>
                <a:lnTo>
                  <a:pt x="313784" y="136850"/>
                </a:lnTo>
                <a:lnTo>
                  <a:pt x="317018" y="134421"/>
                </a:lnTo>
                <a:lnTo>
                  <a:pt x="318635" y="131992"/>
                </a:lnTo>
                <a:lnTo>
                  <a:pt x="309741" y="127944"/>
                </a:lnTo>
                <a:lnTo>
                  <a:pt x="303272" y="133611"/>
                </a:lnTo>
                <a:close/>
              </a:path>
              <a:path w="375285" h="276225">
                <a:moveTo>
                  <a:pt x="309741" y="127944"/>
                </a:moveTo>
                <a:lnTo>
                  <a:pt x="318635" y="131992"/>
                </a:lnTo>
                <a:lnTo>
                  <a:pt x="318635" y="123356"/>
                </a:lnTo>
                <a:lnTo>
                  <a:pt x="317018" y="121467"/>
                </a:lnTo>
                <a:lnTo>
                  <a:pt x="317018" y="122276"/>
                </a:lnTo>
                <a:lnTo>
                  <a:pt x="309741" y="127944"/>
                </a:lnTo>
                <a:close/>
              </a:path>
              <a:path w="375285" h="276225">
                <a:moveTo>
                  <a:pt x="301655" y="123896"/>
                </a:moveTo>
                <a:lnTo>
                  <a:pt x="309741" y="127944"/>
                </a:lnTo>
                <a:lnTo>
                  <a:pt x="317018" y="122276"/>
                </a:lnTo>
                <a:lnTo>
                  <a:pt x="314340" y="118954"/>
                </a:lnTo>
                <a:lnTo>
                  <a:pt x="312167" y="118228"/>
                </a:lnTo>
                <a:lnTo>
                  <a:pt x="308932" y="118228"/>
                </a:lnTo>
                <a:lnTo>
                  <a:pt x="305698" y="119038"/>
                </a:lnTo>
                <a:lnTo>
                  <a:pt x="303272" y="120657"/>
                </a:lnTo>
                <a:lnTo>
                  <a:pt x="301655" y="123896"/>
                </a:lnTo>
                <a:close/>
              </a:path>
              <a:path w="375285" h="276225">
                <a:moveTo>
                  <a:pt x="314340" y="118954"/>
                </a:moveTo>
                <a:lnTo>
                  <a:pt x="317018" y="122276"/>
                </a:lnTo>
                <a:lnTo>
                  <a:pt x="317018" y="121467"/>
                </a:lnTo>
                <a:lnTo>
                  <a:pt x="314592" y="119038"/>
                </a:lnTo>
                <a:lnTo>
                  <a:pt x="314340" y="118954"/>
                </a:lnTo>
                <a:close/>
              </a:path>
              <a:path w="375285" h="276225">
                <a:moveTo>
                  <a:pt x="301655" y="103213"/>
                </a:moveTo>
                <a:lnTo>
                  <a:pt x="301655" y="123896"/>
                </a:lnTo>
                <a:lnTo>
                  <a:pt x="303272" y="120657"/>
                </a:lnTo>
                <a:lnTo>
                  <a:pt x="305698" y="119038"/>
                </a:lnTo>
                <a:lnTo>
                  <a:pt x="308932" y="118228"/>
                </a:lnTo>
                <a:lnTo>
                  <a:pt x="312167" y="118228"/>
                </a:lnTo>
                <a:lnTo>
                  <a:pt x="314340" y="118954"/>
                </a:lnTo>
                <a:lnTo>
                  <a:pt x="301655" y="103213"/>
                </a:lnTo>
                <a:close/>
              </a:path>
              <a:path w="375285" h="276225">
                <a:moveTo>
                  <a:pt x="189245" y="1619"/>
                </a:moveTo>
                <a:lnTo>
                  <a:pt x="189245" y="20240"/>
                </a:lnTo>
                <a:lnTo>
                  <a:pt x="211076" y="20240"/>
                </a:lnTo>
                <a:lnTo>
                  <a:pt x="303272" y="133611"/>
                </a:lnTo>
                <a:lnTo>
                  <a:pt x="309741" y="127944"/>
                </a:lnTo>
                <a:lnTo>
                  <a:pt x="301655" y="123896"/>
                </a:lnTo>
                <a:lnTo>
                  <a:pt x="301655" y="103213"/>
                </a:lnTo>
                <a:lnTo>
                  <a:pt x="222395" y="4857"/>
                </a:lnTo>
                <a:lnTo>
                  <a:pt x="220778" y="2428"/>
                </a:lnTo>
                <a:lnTo>
                  <a:pt x="217544" y="1619"/>
                </a:lnTo>
                <a:lnTo>
                  <a:pt x="189245" y="1619"/>
                </a:lnTo>
                <a:close/>
              </a:path>
              <a:path w="375285" h="276225">
                <a:moveTo>
                  <a:pt x="305478" y="136187"/>
                </a:moveTo>
                <a:lnTo>
                  <a:pt x="308124" y="139279"/>
                </a:lnTo>
                <a:lnTo>
                  <a:pt x="308124" y="136850"/>
                </a:lnTo>
                <a:lnTo>
                  <a:pt x="305478" y="136187"/>
                </a:lnTo>
                <a:close/>
              </a:path>
              <a:path w="375285" h="276225">
                <a:moveTo>
                  <a:pt x="303272" y="133611"/>
                </a:moveTo>
                <a:lnTo>
                  <a:pt x="304890" y="136040"/>
                </a:lnTo>
                <a:lnTo>
                  <a:pt x="305478" y="136187"/>
                </a:lnTo>
                <a:lnTo>
                  <a:pt x="303272" y="133611"/>
                </a:lnTo>
                <a:close/>
              </a:path>
              <a:path w="375285" h="276225">
                <a:moveTo>
                  <a:pt x="0" y="133611"/>
                </a:moveTo>
                <a:lnTo>
                  <a:pt x="0" y="143327"/>
                </a:lnTo>
                <a:lnTo>
                  <a:pt x="4042" y="147375"/>
                </a:lnTo>
                <a:lnTo>
                  <a:pt x="8904" y="147375"/>
                </a:lnTo>
                <a:lnTo>
                  <a:pt x="278196" y="148185"/>
                </a:lnTo>
                <a:lnTo>
                  <a:pt x="281431" y="145756"/>
                </a:lnTo>
                <a:lnTo>
                  <a:pt x="284665" y="139279"/>
                </a:lnTo>
                <a:lnTo>
                  <a:pt x="283856" y="136040"/>
                </a:lnTo>
                <a:lnTo>
                  <a:pt x="282239" y="132802"/>
                </a:lnTo>
                <a:lnTo>
                  <a:pt x="255557" y="100505"/>
                </a:lnTo>
                <a:lnTo>
                  <a:pt x="255557" y="129563"/>
                </a:lnTo>
                <a:lnTo>
                  <a:pt x="4042" y="129563"/>
                </a:lnTo>
                <a:lnTo>
                  <a:pt x="0" y="133611"/>
                </a:lnTo>
                <a:close/>
              </a:path>
              <a:path w="375285" h="276225">
                <a:moveTo>
                  <a:pt x="160126" y="9715"/>
                </a:moveTo>
                <a:lnTo>
                  <a:pt x="160934" y="13763"/>
                </a:lnTo>
                <a:lnTo>
                  <a:pt x="163360" y="16192"/>
                </a:lnTo>
                <a:lnTo>
                  <a:pt x="255557" y="129563"/>
                </a:lnTo>
                <a:lnTo>
                  <a:pt x="255557" y="100505"/>
                </a:lnTo>
                <a:lnTo>
                  <a:pt x="189245" y="20240"/>
                </a:lnTo>
                <a:lnTo>
                  <a:pt x="189245" y="1619"/>
                </a:lnTo>
                <a:lnTo>
                  <a:pt x="166594" y="1619"/>
                </a:lnTo>
                <a:lnTo>
                  <a:pt x="163360" y="3238"/>
                </a:lnTo>
                <a:lnTo>
                  <a:pt x="160126" y="9715"/>
                </a:lnTo>
                <a:close/>
              </a:path>
            </a:pathLst>
          </a:custGeom>
          <a:solidFill>
            <a:srgbClr val="1A1A1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1FCD6A2F-465E-9201-A3C1-0FCBCF36D500}"/>
              </a:ext>
            </a:extLst>
          </p:cNvPr>
          <p:cNvGrpSpPr>
            <a:grpSpLocks/>
          </p:cNvGrpSpPr>
          <p:nvPr/>
        </p:nvGrpSpPr>
        <p:grpSpPr>
          <a:xfrm>
            <a:off x="75040" y="1120952"/>
            <a:ext cx="1695579" cy="1238000"/>
            <a:chOff x="84304" y="1120952"/>
            <a:chExt cx="1695579" cy="1238000"/>
          </a:xfrm>
        </p:grpSpPr>
        <p:sp>
          <p:nvSpPr>
            <p:cNvPr id="344" name="object 7">
              <a:extLst>
                <a:ext uri="{FF2B5EF4-FFF2-40B4-BE49-F238E27FC236}">
                  <a16:creationId xmlns:a16="http://schemas.microsoft.com/office/drawing/2014/main" id="{D5214591-905A-7763-B7AD-D793D80696B0}"/>
                </a:ext>
              </a:extLst>
            </p:cNvPr>
            <p:cNvSpPr txBox="1">
              <a:spLocks/>
            </p:cNvSpPr>
            <p:nvPr/>
          </p:nvSpPr>
          <p:spPr>
            <a:xfrm>
              <a:off x="84304" y="1853685"/>
              <a:ext cx="1695579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spcBef>
                  <a:spcPts val="100"/>
                </a:spcBef>
              </a:pPr>
              <a:r>
                <a:rPr lang="fr-FR" sz="1600" b="1" spc="90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PLATEFORMES INDUSTRIELLES </a:t>
              </a:r>
              <a:endParaRPr lang="fr-FR" sz="160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endParaRPr>
            </a:p>
          </p:txBody>
        </p:sp>
        <p:grpSp>
          <p:nvGrpSpPr>
            <p:cNvPr id="583" name="Groupe 582">
              <a:extLst>
                <a:ext uri="{FF2B5EF4-FFF2-40B4-BE49-F238E27FC236}">
                  <a16:creationId xmlns:a16="http://schemas.microsoft.com/office/drawing/2014/main" id="{EB7450EA-07D0-53B4-FEF3-63634B92BC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3616" y="1120952"/>
              <a:ext cx="1036954" cy="720000"/>
              <a:chOff x="4825420" y="1627082"/>
              <a:chExt cx="1539240" cy="1068757"/>
            </a:xfrm>
          </p:grpSpPr>
          <p:sp>
            <p:nvSpPr>
              <p:cNvPr id="584" name="object 288">
                <a:extLst>
                  <a:ext uri="{FF2B5EF4-FFF2-40B4-BE49-F238E27FC236}">
                    <a16:creationId xmlns:a16="http://schemas.microsoft.com/office/drawing/2014/main" id="{C444C0EC-57B3-2024-2315-1BC6713492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25420" y="2689958"/>
                <a:ext cx="15392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39239">
                    <a:moveTo>
                      <a:pt x="0" y="0"/>
                    </a:moveTo>
                    <a:lnTo>
                      <a:pt x="1538701" y="0"/>
                    </a:lnTo>
                  </a:path>
                </a:pathLst>
              </a:custGeom>
              <a:ln w="2194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5" name="object 289">
                <a:extLst>
                  <a:ext uri="{FF2B5EF4-FFF2-40B4-BE49-F238E27FC236}">
                    <a16:creationId xmlns:a16="http://schemas.microsoft.com/office/drawing/2014/main" id="{C21419D6-EA12-9840-D972-CA9E4329CC9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52180" y="1636868"/>
                <a:ext cx="88900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993139">
                    <a:moveTo>
                      <a:pt x="62070" y="0"/>
                    </a:moveTo>
                    <a:lnTo>
                      <a:pt x="25738" y="0"/>
                    </a:lnTo>
                    <a:lnTo>
                      <a:pt x="0" y="992923"/>
                    </a:lnTo>
                    <a:lnTo>
                      <a:pt x="88555" y="992923"/>
                    </a:lnTo>
                    <a:lnTo>
                      <a:pt x="6207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6" name="object 290">
                <a:extLst>
                  <a:ext uri="{FF2B5EF4-FFF2-40B4-BE49-F238E27FC236}">
                    <a16:creationId xmlns:a16="http://schemas.microsoft.com/office/drawing/2014/main" id="{9EDD87EC-11DC-2059-5F7F-F909856C397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47639" y="1633135"/>
                <a:ext cx="97155" cy="1000760"/>
              </a:xfrm>
              <a:custGeom>
                <a:avLst/>
                <a:gdLst/>
                <a:ahLst/>
                <a:cxnLst/>
                <a:rect l="l" t="t" r="r" b="b"/>
                <a:pathLst>
                  <a:path w="97154" h="1000760">
                    <a:moveTo>
                      <a:pt x="69637" y="0"/>
                    </a:moveTo>
                    <a:lnTo>
                      <a:pt x="27251" y="0"/>
                    </a:lnTo>
                    <a:lnTo>
                      <a:pt x="26494" y="3732"/>
                    </a:lnTo>
                    <a:lnTo>
                      <a:pt x="0" y="1000440"/>
                    </a:lnTo>
                    <a:lnTo>
                      <a:pt x="96878" y="1000440"/>
                    </a:lnTo>
                    <a:lnTo>
                      <a:pt x="96672" y="992873"/>
                    </a:lnTo>
                    <a:lnTo>
                      <a:pt x="8333" y="992873"/>
                    </a:lnTo>
                    <a:lnTo>
                      <a:pt x="33962" y="7566"/>
                    </a:lnTo>
                    <a:lnTo>
                      <a:pt x="30278" y="7566"/>
                    </a:lnTo>
                    <a:lnTo>
                      <a:pt x="30278" y="3732"/>
                    </a:lnTo>
                    <a:lnTo>
                      <a:pt x="69739" y="3732"/>
                    </a:lnTo>
                    <a:lnTo>
                      <a:pt x="69637" y="0"/>
                    </a:lnTo>
                    <a:close/>
                  </a:path>
                  <a:path w="97154" h="1000760">
                    <a:moveTo>
                      <a:pt x="69739" y="3732"/>
                    </a:moveTo>
                    <a:lnTo>
                      <a:pt x="34061" y="3732"/>
                    </a:lnTo>
                    <a:lnTo>
                      <a:pt x="33962" y="7566"/>
                    </a:lnTo>
                    <a:lnTo>
                      <a:pt x="62826" y="7566"/>
                    </a:lnTo>
                    <a:lnTo>
                      <a:pt x="88555" y="992873"/>
                    </a:lnTo>
                    <a:lnTo>
                      <a:pt x="96672" y="992873"/>
                    </a:lnTo>
                    <a:lnTo>
                      <a:pt x="69739" y="3732"/>
                    </a:lnTo>
                    <a:close/>
                  </a:path>
                  <a:path w="97154" h="1000760">
                    <a:moveTo>
                      <a:pt x="34061" y="3732"/>
                    </a:moveTo>
                    <a:lnTo>
                      <a:pt x="30278" y="3732"/>
                    </a:lnTo>
                    <a:lnTo>
                      <a:pt x="30278" y="7566"/>
                    </a:lnTo>
                    <a:lnTo>
                      <a:pt x="33962" y="7566"/>
                    </a:lnTo>
                    <a:lnTo>
                      <a:pt x="34061" y="3732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7" name="object 291">
                <a:extLst>
                  <a:ext uri="{FF2B5EF4-FFF2-40B4-BE49-F238E27FC236}">
                    <a16:creationId xmlns:a16="http://schemas.microsoft.com/office/drawing/2014/main" id="{B569CBE5-72A7-9D3F-4C33-3CD17D503C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45369" y="1630815"/>
                <a:ext cx="101600" cy="1005205"/>
              </a:xfrm>
              <a:custGeom>
                <a:avLst/>
                <a:gdLst/>
                <a:ahLst/>
                <a:cxnLst/>
                <a:rect l="l" t="t" r="r" b="b"/>
                <a:pathLst>
                  <a:path w="101600" h="1005205">
                    <a:moveTo>
                      <a:pt x="74177" y="0"/>
                    </a:moveTo>
                    <a:lnTo>
                      <a:pt x="27251" y="0"/>
                    </a:lnTo>
                    <a:lnTo>
                      <a:pt x="756" y="998977"/>
                    </a:lnTo>
                    <a:lnTo>
                      <a:pt x="0" y="1005030"/>
                    </a:lnTo>
                    <a:lnTo>
                      <a:pt x="101419" y="1005030"/>
                    </a:lnTo>
                    <a:lnTo>
                      <a:pt x="101090" y="992923"/>
                    </a:lnTo>
                    <a:lnTo>
                      <a:pt x="12874" y="992923"/>
                    </a:lnTo>
                    <a:lnTo>
                      <a:pt x="38602" y="12106"/>
                    </a:lnTo>
                    <a:lnTo>
                      <a:pt x="74505" y="12106"/>
                    </a:lnTo>
                    <a:lnTo>
                      <a:pt x="74177" y="0"/>
                    </a:lnTo>
                    <a:close/>
                  </a:path>
                  <a:path w="101600" h="1005205">
                    <a:moveTo>
                      <a:pt x="74505" y="12106"/>
                    </a:moveTo>
                    <a:lnTo>
                      <a:pt x="62816" y="12106"/>
                    </a:lnTo>
                    <a:lnTo>
                      <a:pt x="88555" y="992923"/>
                    </a:lnTo>
                    <a:lnTo>
                      <a:pt x="101090" y="992923"/>
                    </a:lnTo>
                    <a:lnTo>
                      <a:pt x="74505" y="1210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8" name="object 292">
                <a:extLst>
                  <a:ext uri="{FF2B5EF4-FFF2-40B4-BE49-F238E27FC236}">
                    <a16:creationId xmlns:a16="http://schemas.microsoft.com/office/drawing/2014/main" id="{8670B278-64F4-B2F9-FA6F-B6C2EBF223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41586" y="1627082"/>
                <a:ext cx="109220" cy="1012825"/>
              </a:xfrm>
              <a:custGeom>
                <a:avLst/>
                <a:gdLst/>
                <a:ahLst/>
                <a:cxnLst/>
                <a:rect l="l" t="t" r="r" b="b"/>
                <a:pathLst>
                  <a:path w="109220" h="1012825">
                    <a:moveTo>
                      <a:pt x="81744" y="0"/>
                    </a:moveTo>
                    <a:lnTo>
                      <a:pt x="27251" y="0"/>
                    </a:lnTo>
                    <a:lnTo>
                      <a:pt x="27149" y="7566"/>
                    </a:lnTo>
                    <a:lnTo>
                      <a:pt x="756" y="1002710"/>
                    </a:lnTo>
                    <a:lnTo>
                      <a:pt x="0" y="1008763"/>
                    </a:lnTo>
                    <a:lnTo>
                      <a:pt x="0" y="1012557"/>
                    </a:lnTo>
                    <a:lnTo>
                      <a:pt x="108986" y="1012557"/>
                    </a:lnTo>
                    <a:lnTo>
                      <a:pt x="108782" y="1004980"/>
                    </a:lnTo>
                    <a:lnTo>
                      <a:pt x="7567" y="1004980"/>
                    </a:lnTo>
                    <a:lnTo>
                      <a:pt x="8323" y="1002710"/>
                    </a:lnTo>
                    <a:lnTo>
                      <a:pt x="34717" y="7566"/>
                    </a:lnTo>
                    <a:lnTo>
                      <a:pt x="31035" y="7566"/>
                    </a:lnTo>
                    <a:lnTo>
                      <a:pt x="31035" y="3732"/>
                    </a:lnTo>
                    <a:lnTo>
                      <a:pt x="81845" y="3732"/>
                    </a:lnTo>
                    <a:lnTo>
                      <a:pt x="81744" y="0"/>
                    </a:lnTo>
                    <a:close/>
                  </a:path>
                  <a:path w="109220" h="1012825">
                    <a:moveTo>
                      <a:pt x="81845" y="3732"/>
                    </a:moveTo>
                    <a:lnTo>
                      <a:pt x="34818" y="3732"/>
                    </a:lnTo>
                    <a:lnTo>
                      <a:pt x="34717" y="7566"/>
                    </a:lnTo>
                    <a:lnTo>
                      <a:pt x="74934" y="7566"/>
                    </a:lnTo>
                    <a:lnTo>
                      <a:pt x="101419" y="1004980"/>
                    </a:lnTo>
                    <a:lnTo>
                      <a:pt x="108782" y="1004980"/>
                    </a:lnTo>
                    <a:lnTo>
                      <a:pt x="81845" y="3732"/>
                    </a:lnTo>
                    <a:close/>
                  </a:path>
                  <a:path w="109220" h="1012825">
                    <a:moveTo>
                      <a:pt x="70394" y="12106"/>
                    </a:moveTo>
                    <a:lnTo>
                      <a:pt x="38602" y="12106"/>
                    </a:lnTo>
                    <a:lnTo>
                      <a:pt x="12874" y="1000440"/>
                    </a:lnTo>
                    <a:lnTo>
                      <a:pt x="16657" y="1000440"/>
                    </a:lnTo>
                    <a:lnTo>
                      <a:pt x="16657" y="992873"/>
                    </a:lnTo>
                    <a:lnTo>
                      <a:pt x="20540" y="992873"/>
                    </a:lnTo>
                    <a:lnTo>
                      <a:pt x="46169" y="19673"/>
                    </a:lnTo>
                    <a:lnTo>
                      <a:pt x="70596" y="19673"/>
                    </a:lnTo>
                    <a:lnTo>
                      <a:pt x="70394" y="12106"/>
                    </a:lnTo>
                    <a:close/>
                  </a:path>
                  <a:path w="109220" h="1012825">
                    <a:moveTo>
                      <a:pt x="20540" y="992873"/>
                    </a:moveTo>
                    <a:lnTo>
                      <a:pt x="16657" y="992873"/>
                    </a:lnTo>
                    <a:lnTo>
                      <a:pt x="16657" y="1000440"/>
                    </a:lnTo>
                    <a:lnTo>
                      <a:pt x="96878" y="1000440"/>
                    </a:lnTo>
                    <a:lnTo>
                      <a:pt x="96777" y="996656"/>
                    </a:lnTo>
                    <a:lnTo>
                      <a:pt x="20441" y="996656"/>
                    </a:lnTo>
                    <a:lnTo>
                      <a:pt x="20540" y="992873"/>
                    </a:lnTo>
                    <a:close/>
                  </a:path>
                  <a:path w="109220" h="1012825">
                    <a:moveTo>
                      <a:pt x="70596" y="19673"/>
                    </a:moveTo>
                    <a:lnTo>
                      <a:pt x="62816" y="19673"/>
                    </a:lnTo>
                    <a:lnTo>
                      <a:pt x="88555" y="992873"/>
                    </a:lnTo>
                    <a:lnTo>
                      <a:pt x="20540" y="992873"/>
                    </a:lnTo>
                    <a:lnTo>
                      <a:pt x="20441" y="996656"/>
                    </a:lnTo>
                    <a:lnTo>
                      <a:pt x="96777" y="996656"/>
                    </a:lnTo>
                    <a:lnTo>
                      <a:pt x="70596" y="19673"/>
                    </a:lnTo>
                    <a:close/>
                  </a:path>
                  <a:path w="109220" h="1012825">
                    <a:moveTo>
                      <a:pt x="34818" y="3732"/>
                    </a:moveTo>
                    <a:lnTo>
                      <a:pt x="31035" y="3732"/>
                    </a:lnTo>
                    <a:lnTo>
                      <a:pt x="31035" y="7566"/>
                    </a:lnTo>
                    <a:lnTo>
                      <a:pt x="34717" y="7566"/>
                    </a:lnTo>
                    <a:lnTo>
                      <a:pt x="34818" y="3732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9" name="object 293">
                <a:extLst>
                  <a:ext uri="{FF2B5EF4-FFF2-40B4-BE49-F238E27FC236}">
                    <a16:creationId xmlns:a16="http://schemas.microsoft.com/office/drawing/2014/main" id="{014441B3-41B8-1C84-0C6E-DC7E0955E0D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68081" y="2062969"/>
                <a:ext cx="55244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7619">
                    <a:moveTo>
                      <a:pt x="0" y="0"/>
                    </a:moveTo>
                    <a:lnTo>
                      <a:pt x="55249" y="0"/>
                    </a:lnTo>
                    <a:lnTo>
                      <a:pt x="55249" y="7566"/>
                    </a:lnTo>
                    <a:lnTo>
                      <a:pt x="0" y="75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0" name="object 294">
                <a:extLst>
                  <a:ext uri="{FF2B5EF4-FFF2-40B4-BE49-F238E27FC236}">
                    <a16:creationId xmlns:a16="http://schemas.microsoft.com/office/drawing/2014/main" id="{0A5F76F4-5FAF-44E3-1248-239464AD77B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68081" y="2060699"/>
                <a:ext cx="55244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5245" h="12700">
                    <a:moveTo>
                      <a:pt x="0" y="0"/>
                    </a:moveTo>
                    <a:lnTo>
                      <a:pt x="55249" y="0"/>
                    </a:lnTo>
                    <a:lnTo>
                      <a:pt x="55249" y="12106"/>
                    </a:lnTo>
                    <a:lnTo>
                      <a:pt x="0" y="12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1" name="object 295">
                <a:extLst>
                  <a:ext uri="{FF2B5EF4-FFF2-40B4-BE49-F238E27FC236}">
                    <a16:creationId xmlns:a16="http://schemas.microsoft.com/office/drawing/2014/main" id="{119725B0-385A-7D25-A517-9F347583DE5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64297" y="2056916"/>
                <a:ext cx="6286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62864" h="19685">
                    <a:moveTo>
                      <a:pt x="62816" y="0"/>
                    </a:moveTo>
                    <a:lnTo>
                      <a:pt x="0" y="0"/>
                    </a:lnTo>
                    <a:lnTo>
                      <a:pt x="0" y="19673"/>
                    </a:lnTo>
                    <a:lnTo>
                      <a:pt x="62816" y="19673"/>
                    </a:lnTo>
                    <a:lnTo>
                      <a:pt x="62816" y="12106"/>
                    </a:lnTo>
                    <a:lnTo>
                      <a:pt x="7567" y="12106"/>
                    </a:lnTo>
                    <a:lnTo>
                      <a:pt x="7567" y="7566"/>
                    </a:lnTo>
                    <a:lnTo>
                      <a:pt x="3783" y="7566"/>
                    </a:lnTo>
                    <a:lnTo>
                      <a:pt x="3783" y="3783"/>
                    </a:lnTo>
                    <a:lnTo>
                      <a:pt x="62816" y="3783"/>
                    </a:lnTo>
                    <a:lnTo>
                      <a:pt x="62816" y="0"/>
                    </a:lnTo>
                    <a:close/>
                  </a:path>
                  <a:path w="62864" h="19685">
                    <a:moveTo>
                      <a:pt x="62816" y="3783"/>
                    </a:moveTo>
                    <a:lnTo>
                      <a:pt x="7567" y="3783"/>
                    </a:lnTo>
                    <a:lnTo>
                      <a:pt x="7567" y="7566"/>
                    </a:lnTo>
                    <a:lnTo>
                      <a:pt x="55249" y="7566"/>
                    </a:lnTo>
                    <a:lnTo>
                      <a:pt x="55249" y="12106"/>
                    </a:lnTo>
                    <a:lnTo>
                      <a:pt x="62816" y="12106"/>
                    </a:lnTo>
                    <a:lnTo>
                      <a:pt x="62816" y="3783"/>
                    </a:lnTo>
                    <a:close/>
                  </a:path>
                  <a:path w="62864" h="19685">
                    <a:moveTo>
                      <a:pt x="7567" y="3783"/>
                    </a:moveTo>
                    <a:lnTo>
                      <a:pt x="3783" y="3783"/>
                    </a:lnTo>
                    <a:lnTo>
                      <a:pt x="3783" y="7566"/>
                    </a:lnTo>
                    <a:lnTo>
                      <a:pt x="7567" y="7566"/>
                    </a:lnTo>
                    <a:lnTo>
                      <a:pt x="7567" y="378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2" name="object 296">
                <a:extLst>
                  <a:ext uri="{FF2B5EF4-FFF2-40B4-BE49-F238E27FC236}">
                    <a16:creationId xmlns:a16="http://schemas.microsoft.com/office/drawing/2014/main" id="{77DB5B56-B2A4-4389-E125-713D301168B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65054" y="2139404"/>
                <a:ext cx="6223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7619">
                    <a:moveTo>
                      <a:pt x="0" y="0"/>
                    </a:moveTo>
                    <a:lnTo>
                      <a:pt x="62060" y="0"/>
                    </a:lnTo>
                    <a:lnTo>
                      <a:pt x="62060" y="7566"/>
                    </a:lnTo>
                    <a:lnTo>
                      <a:pt x="0" y="75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3" name="object 297">
                <a:extLst>
                  <a:ext uri="{FF2B5EF4-FFF2-40B4-BE49-F238E27FC236}">
                    <a16:creationId xmlns:a16="http://schemas.microsoft.com/office/drawing/2014/main" id="{0C248084-E789-0BB3-CB8E-BAF515D794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65054" y="2137134"/>
                <a:ext cx="6223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700">
                    <a:moveTo>
                      <a:pt x="0" y="0"/>
                    </a:moveTo>
                    <a:lnTo>
                      <a:pt x="62060" y="0"/>
                    </a:lnTo>
                    <a:lnTo>
                      <a:pt x="62060" y="12106"/>
                    </a:lnTo>
                    <a:lnTo>
                      <a:pt x="0" y="12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4" name="object 298">
                <a:extLst>
                  <a:ext uri="{FF2B5EF4-FFF2-40B4-BE49-F238E27FC236}">
                    <a16:creationId xmlns:a16="http://schemas.microsoft.com/office/drawing/2014/main" id="{F09C1299-88EC-BAD3-B68B-3982F96BED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61270" y="2133350"/>
                <a:ext cx="6985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19685">
                    <a:moveTo>
                      <a:pt x="69627" y="0"/>
                    </a:moveTo>
                    <a:lnTo>
                      <a:pt x="0" y="0"/>
                    </a:lnTo>
                    <a:lnTo>
                      <a:pt x="0" y="19673"/>
                    </a:lnTo>
                    <a:lnTo>
                      <a:pt x="69627" y="19673"/>
                    </a:lnTo>
                    <a:lnTo>
                      <a:pt x="69627" y="12106"/>
                    </a:lnTo>
                    <a:lnTo>
                      <a:pt x="7567" y="12106"/>
                    </a:lnTo>
                    <a:lnTo>
                      <a:pt x="7567" y="7566"/>
                    </a:lnTo>
                    <a:lnTo>
                      <a:pt x="3783" y="7566"/>
                    </a:lnTo>
                    <a:lnTo>
                      <a:pt x="3783" y="3783"/>
                    </a:lnTo>
                    <a:lnTo>
                      <a:pt x="69627" y="3783"/>
                    </a:lnTo>
                    <a:lnTo>
                      <a:pt x="69627" y="0"/>
                    </a:lnTo>
                    <a:close/>
                  </a:path>
                  <a:path w="69850" h="19685">
                    <a:moveTo>
                      <a:pt x="69627" y="3783"/>
                    </a:moveTo>
                    <a:lnTo>
                      <a:pt x="7567" y="3783"/>
                    </a:lnTo>
                    <a:lnTo>
                      <a:pt x="7567" y="7566"/>
                    </a:lnTo>
                    <a:lnTo>
                      <a:pt x="62060" y="7566"/>
                    </a:lnTo>
                    <a:lnTo>
                      <a:pt x="62060" y="12106"/>
                    </a:lnTo>
                    <a:lnTo>
                      <a:pt x="69627" y="12106"/>
                    </a:lnTo>
                    <a:lnTo>
                      <a:pt x="69627" y="3783"/>
                    </a:lnTo>
                    <a:close/>
                  </a:path>
                  <a:path w="69850" h="19685">
                    <a:moveTo>
                      <a:pt x="7567" y="3783"/>
                    </a:moveTo>
                    <a:lnTo>
                      <a:pt x="3783" y="3783"/>
                    </a:lnTo>
                    <a:lnTo>
                      <a:pt x="3783" y="7566"/>
                    </a:lnTo>
                    <a:lnTo>
                      <a:pt x="7567" y="7566"/>
                    </a:lnTo>
                    <a:lnTo>
                      <a:pt x="7567" y="378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5" name="object 299">
                <a:extLst>
                  <a:ext uri="{FF2B5EF4-FFF2-40B4-BE49-F238E27FC236}">
                    <a16:creationId xmlns:a16="http://schemas.microsoft.com/office/drawing/2014/main" id="{57C2FEFB-679A-0A03-13E0-460DB3793C6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52085" y="1636868"/>
                <a:ext cx="88900" cy="993140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993139">
                    <a:moveTo>
                      <a:pt x="62060" y="0"/>
                    </a:moveTo>
                    <a:lnTo>
                      <a:pt x="26494" y="0"/>
                    </a:lnTo>
                    <a:lnTo>
                      <a:pt x="0" y="992923"/>
                    </a:lnTo>
                    <a:lnTo>
                      <a:pt x="88555" y="992923"/>
                    </a:lnTo>
                    <a:lnTo>
                      <a:pt x="6206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6" name="object 300">
                <a:extLst>
                  <a:ext uri="{FF2B5EF4-FFF2-40B4-BE49-F238E27FC236}">
                    <a16:creationId xmlns:a16="http://schemas.microsoft.com/office/drawing/2014/main" id="{74B93388-042D-60E3-E4D9-50FD7DD4BA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48302" y="1633135"/>
                <a:ext cx="96520" cy="1000760"/>
              </a:xfrm>
              <a:custGeom>
                <a:avLst/>
                <a:gdLst/>
                <a:ahLst/>
                <a:cxnLst/>
                <a:rect l="l" t="t" r="r" b="b"/>
                <a:pathLst>
                  <a:path w="96520" h="1000760">
                    <a:moveTo>
                      <a:pt x="69627" y="0"/>
                    </a:moveTo>
                    <a:lnTo>
                      <a:pt x="26494" y="0"/>
                    </a:lnTo>
                    <a:lnTo>
                      <a:pt x="26392" y="7566"/>
                    </a:lnTo>
                    <a:lnTo>
                      <a:pt x="0" y="1000440"/>
                    </a:lnTo>
                    <a:lnTo>
                      <a:pt x="96122" y="1000440"/>
                    </a:lnTo>
                    <a:lnTo>
                      <a:pt x="95921" y="992873"/>
                    </a:lnTo>
                    <a:lnTo>
                      <a:pt x="7567" y="992873"/>
                    </a:lnTo>
                    <a:lnTo>
                      <a:pt x="33959" y="7566"/>
                    </a:lnTo>
                    <a:lnTo>
                      <a:pt x="30278" y="7566"/>
                    </a:lnTo>
                    <a:lnTo>
                      <a:pt x="30278" y="3732"/>
                    </a:lnTo>
                    <a:lnTo>
                      <a:pt x="69726" y="3732"/>
                    </a:lnTo>
                    <a:lnTo>
                      <a:pt x="69627" y="0"/>
                    </a:lnTo>
                    <a:close/>
                  </a:path>
                  <a:path w="96520" h="1000760">
                    <a:moveTo>
                      <a:pt x="69726" y="3732"/>
                    </a:moveTo>
                    <a:lnTo>
                      <a:pt x="34061" y="3732"/>
                    </a:lnTo>
                    <a:lnTo>
                      <a:pt x="33959" y="7566"/>
                    </a:lnTo>
                    <a:lnTo>
                      <a:pt x="62060" y="7566"/>
                    </a:lnTo>
                    <a:lnTo>
                      <a:pt x="88555" y="992873"/>
                    </a:lnTo>
                    <a:lnTo>
                      <a:pt x="95921" y="992873"/>
                    </a:lnTo>
                    <a:lnTo>
                      <a:pt x="69726" y="3732"/>
                    </a:lnTo>
                    <a:close/>
                  </a:path>
                  <a:path w="96520" h="1000760">
                    <a:moveTo>
                      <a:pt x="34061" y="3732"/>
                    </a:moveTo>
                    <a:lnTo>
                      <a:pt x="30278" y="3732"/>
                    </a:lnTo>
                    <a:lnTo>
                      <a:pt x="30278" y="7566"/>
                    </a:lnTo>
                    <a:lnTo>
                      <a:pt x="33959" y="7566"/>
                    </a:lnTo>
                    <a:lnTo>
                      <a:pt x="34061" y="3732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7" name="object 301">
                <a:extLst>
                  <a:ext uri="{FF2B5EF4-FFF2-40B4-BE49-F238E27FC236}">
                    <a16:creationId xmlns:a16="http://schemas.microsoft.com/office/drawing/2014/main" id="{2585390A-132A-3C76-A1E4-B7360DAE785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46032" y="1630815"/>
                <a:ext cx="100965" cy="1005205"/>
              </a:xfrm>
              <a:custGeom>
                <a:avLst/>
                <a:gdLst/>
                <a:ahLst/>
                <a:cxnLst/>
                <a:rect l="l" t="t" r="r" b="b"/>
                <a:pathLst>
                  <a:path w="100964" h="1005205">
                    <a:moveTo>
                      <a:pt x="74167" y="0"/>
                    </a:moveTo>
                    <a:lnTo>
                      <a:pt x="26494" y="0"/>
                    </a:lnTo>
                    <a:lnTo>
                      <a:pt x="0" y="998977"/>
                    </a:lnTo>
                    <a:lnTo>
                      <a:pt x="0" y="1005030"/>
                    </a:lnTo>
                    <a:lnTo>
                      <a:pt x="100662" y="1005030"/>
                    </a:lnTo>
                    <a:lnTo>
                      <a:pt x="100343" y="992923"/>
                    </a:lnTo>
                    <a:lnTo>
                      <a:pt x="12107" y="992923"/>
                    </a:lnTo>
                    <a:lnTo>
                      <a:pt x="38602" y="12106"/>
                    </a:lnTo>
                    <a:lnTo>
                      <a:pt x="74486" y="12106"/>
                    </a:lnTo>
                    <a:lnTo>
                      <a:pt x="74167" y="0"/>
                    </a:lnTo>
                    <a:close/>
                  </a:path>
                  <a:path w="100964" h="1005205">
                    <a:moveTo>
                      <a:pt x="74486" y="12106"/>
                    </a:moveTo>
                    <a:lnTo>
                      <a:pt x="62060" y="12106"/>
                    </a:lnTo>
                    <a:lnTo>
                      <a:pt x="88555" y="992923"/>
                    </a:lnTo>
                    <a:lnTo>
                      <a:pt x="100343" y="992923"/>
                    </a:lnTo>
                    <a:lnTo>
                      <a:pt x="74486" y="1210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8" name="object 302">
                <a:extLst>
                  <a:ext uri="{FF2B5EF4-FFF2-40B4-BE49-F238E27FC236}">
                    <a16:creationId xmlns:a16="http://schemas.microsoft.com/office/drawing/2014/main" id="{1E816F80-5861-D4D1-1D06-7733638359C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42248" y="1627082"/>
                <a:ext cx="108585" cy="1012825"/>
              </a:xfrm>
              <a:custGeom>
                <a:avLst/>
                <a:gdLst/>
                <a:ahLst/>
                <a:cxnLst/>
                <a:rect l="l" t="t" r="r" b="b"/>
                <a:pathLst>
                  <a:path w="108585" h="1012825">
                    <a:moveTo>
                      <a:pt x="81744" y="0"/>
                    </a:moveTo>
                    <a:lnTo>
                      <a:pt x="26494" y="0"/>
                    </a:lnTo>
                    <a:lnTo>
                      <a:pt x="26393" y="7566"/>
                    </a:lnTo>
                    <a:lnTo>
                      <a:pt x="60" y="1000440"/>
                    </a:lnTo>
                    <a:lnTo>
                      <a:pt x="0" y="1012557"/>
                    </a:lnTo>
                    <a:lnTo>
                      <a:pt x="108229" y="1012557"/>
                    </a:lnTo>
                    <a:lnTo>
                      <a:pt x="108031" y="1004980"/>
                    </a:lnTo>
                    <a:lnTo>
                      <a:pt x="7567" y="1004980"/>
                    </a:lnTo>
                    <a:lnTo>
                      <a:pt x="7627" y="1000440"/>
                    </a:lnTo>
                    <a:lnTo>
                      <a:pt x="33960" y="7566"/>
                    </a:lnTo>
                    <a:lnTo>
                      <a:pt x="30278" y="7566"/>
                    </a:lnTo>
                    <a:lnTo>
                      <a:pt x="30278" y="3732"/>
                    </a:lnTo>
                    <a:lnTo>
                      <a:pt x="81842" y="3732"/>
                    </a:lnTo>
                    <a:lnTo>
                      <a:pt x="81744" y="0"/>
                    </a:lnTo>
                    <a:close/>
                  </a:path>
                  <a:path w="108585" h="1012825">
                    <a:moveTo>
                      <a:pt x="81842" y="3732"/>
                    </a:moveTo>
                    <a:lnTo>
                      <a:pt x="34061" y="3732"/>
                    </a:lnTo>
                    <a:lnTo>
                      <a:pt x="33960" y="7566"/>
                    </a:lnTo>
                    <a:lnTo>
                      <a:pt x="74167" y="7566"/>
                    </a:lnTo>
                    <a:lnTo>
                      <a:pt x="100662" y="1004980"/>
                    </a:lnTo>
                    <a:lnTo>
                      <a:pt x="108031" y="1004980"/>
                    </a:lnTo>
                    <a:lnTo>
                      <a:pt x="81842" y="3732"/>
                    </a:lnTo>
                    <a:close/>
                  </a:path>
                  <a:path w="108585" h="1012825">
                    <a:moveTo>
                      <a:pt x="69627" y="12106"/>
                    </a:moveTo>
                    <a:lnTo>
                      <a:pt x="38602" y="12106"/>
                    </a:lnTo>
                    <a:lnTo>
                      <a:pt x="12107" y="1000440"/>
                    </a:lnTo>
                    <a:lnTo>
                      <a:pt x="15890" y="1000440"/>
                    </a:lnTo>
                    <a:lnTo>
                      <a:pt x="15890" y="992873"/>
                    </a:lnTo>
                    <a:lnTo>
                      <a:pt x="19777" y="992873"/>
                    </a:lnTo>
                    <a:lnTo>
                      <a:pt x="46169" y="19673"/>
                    </a:lnTo>
                    <a:lnTo>
                      <a:pt x="69830" y="19673"/>
                    </a:lnTo>
                    <a:lnTo>
                      <a:pt x="69627" y="12106"/>
                    </a:lnTo>
                    <a:close/>
                  </a:path>
                  <a:path w="108585" h="1012825">
                    <a:moveTo>
                      <a:pt x="19777" y="992873"/>
                    </a:moveTo>
                    <a:lnTo>
                      <a:pt x="15890" y="992873"/>
                    </a:lnTo>
                    <a:lnTo>
                      <a:pt x="15890" y="1000440"/>
                    </a:lnTo>
                    <a:lnTo>
                      <a:pt x="96122" y="1000440"/>
                    </a:lnTo>
                    <a:lnTo>
                      <a:pt x="96020" y="996656"/>
                    </a:lnTo>
                    <a:lnTo>
                      <a:pt x="19674" y="996656"/>
                    </a:lnTo>
                    <a:lnTo>
                      <a:pt x="19777" y="992873"/>
                    </a:lnTo>
                    <a:close/>
                  </a:path>
                  <a:path w="108585" h="1012825">
                    <a:moveTo>
                      <a:pt x="69830" y="19673"/>
                    </a:moveTo>
                    <a:lnTo>
                      <a:pt x="62816" y="19673"/>
                    </a:lnTo>
                    <a:lnTo>
                      <a:pt x="88555" y="992873"/>
                    </a:lnTo>
                    <a:lnTo>
                      <a:pt x="19777" y="992873"/>
                    </a:lnTo>
                    <a:lnTo>
                      <a:pt x="19674" y="996656"/>
                    </a:lnTo>
                    <a:lnTo>
                      <a:pt x="96020" y="996656"/>
                    </a:lnTo>
                    <a:lnTo>
                      <a:pt x="69830" y="19673"/>
                    </a:lnTo>
                    <a:close/>
                  </a:path>
                  <a:path w="108585" h="1012825">
                    <a:moveTo>
                      <a:pt x="34061" y="3732"/>
                    </a:moveTo>
                    <a:lnTo>
                      <a:pt x="30278" y="3732"/>
                    </a:lnTo>
                    <a:lnTo>
                      <a:pt x="30278" y="7566"/>
                    </a:lnTo>
                    <a:lnTo>
                      <a:pt x="33960" y="7566"/>
                    </a:lnTo>
                    <a:lnTo>
                      <a:pt x="34061" y="3732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9" name="object 303">
                <a:extLst>
                  <a:ext uri="{FF2B5EF4-FFF2-40B4-BE49-F238E27FC236}">
                    <a16:creationId xmlns:a16="http://schemas.microsoft.com/office/drawing/2014/main" id="{D49E8162-BD16-B97C-66C4-99F36297D6F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68743" y="2062969"/>
                <a:ext cx="5461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7619">
                    <a:moveTo>
                      <a:pt x="0" y="0"/>
                    </a:moveTo>
                    <a:lnTo>
                      <a:pt x="54493" y="0"/>
                    </a:lnTo>
                    <a:lnTo>
                      <a:pt x="54493" y="7566"/>
                    </a:lnTo>
                    <a:lnTo>
                      <a:pt x="0" y="75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0" name="object 304">
                <a:extLst>
                  <a:ext uri="{FF2B5EF4-FFF2-40B4-BE49-F238E27FC236}">
                    <a16:creationId xmlns:a16="http://schemas.microsoft.com/office/drawing/2014/main" id="{189F1331-E6DF-5DD8-D677-5C9FBA4E1D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68743" y="2060699"/>
                <a:ext cx="5461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12700">
                    <a:moveTo>
                      <a:pt x="0" y="0"/>
                    </a:moveTo>
                    <a:lnTo>
                      <a:pt x="54493" y="0"/>
                    </a:lnTo>
                    <a:lnTo>
                      <a:pt x="54493" y="12106"/>
                    </a:lnTo>
                    <a:lnTo>
                      <a:pt x="0" y="12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1" name="object 305">
                <a:extLst>
                  <a:ext uri="{FF2B5EF4-FFF2-40B4-BE49-F238E27FC236}">
                    <a16:creationId xmlns:a16="http://schemas.microsoft.com/office/drawing/2014/main" id="{7B19143C-D8E2-30B6-8EE3-029F72E9071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64960" y="2056916"/>
                <a:ext cx="6223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9685">
                    <a:moveTo>
                      <a:pt x="62060" y="0"/>
                    </a:moveTo>
                    <a:lnTo>
                      <a:pt x="0" y="0"/>
                    </a:lnTo>
                    <a:lnTo>
                      <a:pt x="0" y="19673"/>
                    </a:lnTo>
                    <a:lnTo>
                      <a:pt x="62060" y="19673"/>
                    </a:lnTo>
                    <a:lnTo>
                      <a:pt x="62060" y="12106"/>
                    </a:lnTo>
                    <a:lnTo>
                      <a:pt x="7567" y="12106"/>
                    </a:lnTo>
                    <a:lnTo>
                      <a:pt x="7567" y="7566"/>
                    </a:lnTo>
                    <a:lnTo>
                      <a:pt x="3783" y="7566"/>
                    </a:lnTo>
                    <a:lnTo>
                      <a:pt x="3783" y="3783"/>
                    </a:lnTo>
                    <a:lnTo>
                      <a:pt x="62060" y="3783"/>
                    </a:lnTo>
                    <a:lnTo>
                      <a:pt x="62060" y="0"/>
                    </a:lnTo>
                    <a:close/>
                  </a:path>
                  <a:path w="62229" h="19685">
                    <a:moveTo>
                      <a:pt x="62060" y="3783"/>
                    </a:moveTo>
                    <a:lnTo>
                      <a:pt x="7567" y="3783"/>
                    </a:lnTo>
                    <a:lnTo>
                      <a:pt x="7567" y="7566"/>
                    </a:lnTo>
                    <a:lnTo>
                      <a:pt x="54483" y="7566"/>
                    </a:lnTo>
                    <a:lnTo>
                      <a:pt x="54483" y="12106"/>
                    </a:lnTo>
                    <a:lnTo>
                      <a:pt x="62060" y="12106"/>
                    </a:lnTo>
                    <a:lnTo>
                      <a:pt x="62060" y="3783"/>
                    </a:lnTo>
                    <a:close/>
                  </a:path>
                  <a:path w="62229" h="19685">
                    <a:moveTo>
                      <a:pt x="7567" y="3783"/>
                    </a:moveTo>
                    <a:lnTo>
                      <a:pt x="3783" y="3783"/>
                    </a:lnTo>
                    <a:lnTo>
                      <a:pt x="3783" y="7566"/>
                    </a:lnTo>
                    <a:lnTo>
                      <a:pt x="7567" y="7566"/>
                    </a:lnTo>
                    <a:lnTo>
                      <a:pt x="7567" y="378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2" name="object 306">
                <a:extLst>
                  <a:ext uri="{FF2B5EF4-FFF2-40B4-BE49-F238E27FC236}">
                    <a16:creationId xmlns:a16="http://schemas.microsoft.com/office/drawing/2014/main" id="{E91AFCE0-58D8-C4B4-77CF-4B3FE7F30B2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65716" y="2139404"/>
                <a:ext cx="6223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7619">
                    <a:moveTo>
                      <a:pt x="0" y="0"/>
                    </a:moveTo>
                    <a:lnTo>
                      <a:pt x="62060" y="0"/>
                    </a:lnTo>
                    <a:lnTo>
                      <a:pt x="62060" y="7566"/>
                    </a:lnTo>
                    <a:lnTo>
                      <a:pt x="0" y="75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3" name="object 307">
                <a:extLst>
                  <a:ext uri="{FF2B5EF4-FFF2-40B4-BE49-F238E27FC236}">
                    <a16:creationId xmlns:a16="http://schemas.microsoft.com/office/drawing/2014/main" id="{9B1611B7-8CBE-96DF-7D44-3486FCE657F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65716" y="2137134"/>
                <a:ext cx="6223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2700">
                    <a:moveTo>
                      <a:pt x="0" y="0"/>
                    </a:moveTo>
                    <a:lnTo>
                      <a:pt x="62060" y="0"/>
                    </a:lnTo>
                    <a:lnTo>
                      <a:pt x="62060" y="12106"/>
                    </a:lnTo>
                    <a:lnTo>
                      <a:pt x="0" y="121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4" name="object 308">
                <a:extLst>
                  <a:ext uri="{FF2B5EF4-FFF2-40B4-BE49-F238E27FC236}">
                    <a16:creationId xmlns:a16="http://schemas.microsoft.com/office/drawing/2014/main" id="{38059A8D-14FD-EE63-44B6-ACA51E5B5D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61923" y="2133350"/>
                <a:ext cx="6985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19685">
                    <a:moveTo>
                      <a:pt x="69637" y="0"/>
                    </a:moveTo>
                    <a:lnTo>
                      <a:pt x="0" y="0"/>
                    </a:lnTo>
                    <a:lnTo>
                      <a:pt x="0" y="19673"/>
                    </a:lnTo>
                    <a:lnTo>
                      <a:pt x="69637" y="19673"/>
                    </a:lnTo>
                    <a:lnTo>
                      <a:pt x="69637" y="12106"/>
                    </a:lnTo>
                    <a:lnTo>
                      <a:pt x="7577" y="12106"/>
                    </a:lnTo>
                    <a:lnTo>
                      <a:pt x="7577" y="7566"/>
                    </a:lnTo>
                    <a:lnTo>
                      <a:pt x="3793" y="7566"/>
                    </a:lnTo>
                    <a:lnTo>
                      <a:pt x="3793" y="3783"/>
                    </a:lnTo>
                    <a:lnTo>
                      <a:pt x="69637" y="3783"/>
                    </a:lnTo>
                    <a:lnTo>
                      <a:pt x="69637" y="0"/>
                    </a:lnTo>
                    <a:close/>
                  </a:path>
                  <a:path w="69850" h="19685">
                    <a:moveTo>
                      <a:pt x="69637" y="3783"/>
                    </a:moveTo>
                    <a:lnTo>
                      <a:pt x="7577" y="3783"/>
                    </a:lnTo>
                    <a:lnTo>
                      <a:pt x="7577" y="7566"/>
                    </a:lnTo>
                    <a:lnTo>
                      <a:pt x="62070" y="7566"/>
                    </a:lnTo>
                    <a:lnTo>
                      <a:pt x="62070" y="12106"/>
                    </a:lnTo>
                    <a:lnTo>
                      <a:pt x="69637" y="12106"/>
                    </a:lnTo>
                    <a:lnTo>
                      <a:pt x="69637" y="3783"/>
                    </a:lnTo>
                    <a:close/>
                  </a:path>
                  <a:path w="69850" h="19685">
                    <a:moveTo>
                      <a:pt x="7577" y="3783"/>
                    </a:moveTo>
                    <a:lnTo>
                      <a:pt x="3793" y="3783"/>
                    </a:lnTo>
                    <a:lnTo>
                      <a:pt x="3793" y="7566"/>
                    </a:lnTo>
                    <a:lnTo>
                      <a:pt x="7577" y="7566"/>
                    </a:lnTo>
                    <a:lnTo>
                      <a:pt x="7577" y="378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5" name="object 309">
                <a:extLst>
                  <a:ext uri="{FF2B5EF4-FFF2-40B4-BE49-F238E27FC236}">
                    <a16:creationId xmlns:a16="http://schemas.microsoft.com/office/drawing/2014/main" id="{C3428131-D458-EFE9-1815-4E3C95E6E44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42006" y="1981238"/>
                <a:ext cx="132715" cy="699770"/>
              </a:xfrm>
              <a:custGeom>
                <a:avLst/>
                <a:gdLst/>
                <a:ahLst/>
                <a:cxnLst/>
                <a:rect l="l" t="t" r="r" b="b"/>
                <a:pathLst>
                  <a:path w="132714" h="699769">
                    <a:moveTo>
                      <a:pt x="0" y="0"/>
                    </a:moveTo>
                    <a:lnTo>
                      <a:pt x="132373" y="0"/>
                    </a:lnTo>
                    <a:lnTo>
                      <a:pt x="132373" y="699261"/>
                    </a:lnTo>
                    <a:lnTo>
                      <a:pt x="0" y="6992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6" name="object 310">
                <a:extLst>
                  <a:ext uri="{FF2B5EF4-FFF2-40B4-BE49-F238E27FC236}">
                    <a16:creationId xmlns:a16="http://schemas.microsoft.com/office/drawing/2014/main" id="{907D60E0-BBA7-EE57-A03D-57BA997574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38172" y="2682032"/>
                <a:ext cx="1403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335">
                    <a:moveTo>
                      <a:pt x="0" y="0"/>
                    </a:moveTo>
                    <a:lnTo>
                      <a:pt x="140041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7" name="object 311">
                <a:extLst>
                  <a:ext uri="{FF2B5EF4-FFF2-40B4-BE49-F238E27FC236}">
                    <a16:creationId xmlns:a16="http://schemas.microsoft.com/office/drawing/2014/main" id="{E73F9984-96B0-F7B9-AD6C-0A76A107FCF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38172" y="2678222"/>
                <a:ext cx="1327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2714">
                    <a:moveTo>
                      <a:pt x="0" y="0"/>
                    </a:moveTo>
                    <a:lnTo>
                      <a:pt x="132474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8" name="object 312">
                <a:extLst>
                  <a:ext uri="{FF2B5EF4-FFF2-40B4-BE49-F238E27FC236}">
                    <a16:creationId xmlns:a16="http://schemas.microsoft.com/office/drawing/2014/main" id="{096F750F-2BBF-2266-ABA1-A9EC914C556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41955" y="1985450"/>
                <a:ext cx="0" cy="690880"/>
              </a:xfrm>
              <a:custGeom>
                <a:avLst/>
                <a:gdLst/>
                <a:ahLst/>
                <a:cxnLst/>
                <a:rect l="l" t="t" r="r" b="b"/>
                <a:pathLst>
                  <a:path h="690880">
                    <a:moveTo>
                      <a:pt x="0" y="0"/>
                    </a:moveTo>
                    <a:lnTo>
                      <a:pt x="0" y="690866"/>
                    </a:lnTo>
                  </a:path>
                </a:pathLst>
              </a:custGeom>
              <a:ln w="756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9" name="object 313">
                <a:extLst>
                  <a:ext uri="{FF2B5EF4-FFF2-40B4-BE49-F238E27FC236}">
                    <a16:creationId xmlns:a16="http://schemas.microsoft.com/office/drawing/2014/main" id="{80D2894D-1132-CC18-38C1-FB0C35EF733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38172" y="1981640"/>
                <a:ext cx="14033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335">
                    <a:moveTo>
                      <a:pt x="0" y="0"/>
                    </a:moveTo>
                    <a:lnTo>
                      <a:pt x="140041" y="0"/>
                    </a:lnTo>
                  </a:path>
                </a:pathLst>
              </a:custGeom>
              <a:ln w="761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0" name="object 314">
                <a:extLst>
                  <a:ext uri="{FF2B5EF4-FFF2-40B4-BE49-F238E27FC236}">
                    <a16:creationId xmlns:a16="http://schemas.microsoft.com/office/drawing/2014/main" id="{B85F2ECA-78F8-2E68-F4FD-B890AF64C57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70646" y="2676317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33" y="3809"/>
                    </a:lnTo>
                    <a:lnTo>
                      <a:pt x="373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1" name="object 315">
                <a:extLst>
                  <a:ext uri="{FF2B5EF4-FFF2-40B4-BE49-F238E27FC236}">
                    <a16:creationId xmlns:a16="http://schemas.microsoft.com/office/drawing/2014/main" id="{F5781767-DE11-71A6-1EE3-32B8C3CD392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74430" y="1985450"/>
                <a:ext cx="0" cy="690880"/>
              </a:xfrm>
              <a:custGeom>
                <a:avLst/>
                <a:gdLst/>
                <a:ahLst/>
                <a:cxnLst/>
                <a:rect l="l" t="t" r="r" b="b"/>
                <a:pathLst>
                  <a:path h="690880">
                    <a:moveTo>
                      <a:pt x="0" y="0"/>
                    </a:moveTo>
                    <a:lnTo>
                      <a:pt x="0" y="690866"/>
                    </a:lnTo>
                  </a:path>
                </a:pathLst>
              </a:custGeom>
              <a:ln w="756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2" name="object 316">
                <a:extLst>
                  <a:ext uri="{FF2B5EF4-FFF2-40B4-BE49-F238E27FC236}">
                    <a16:creationId xmlns:a16="http://schemas.microsoft.com/office/drawing/2014/main" id="{1A5CF52F-AD2E-72F6-435E-212BA0B7888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74379" y="2676716"/>
                <a:ext cx="444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810">
                    <a:moveTo>
                      <a:pt x="383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3833" y="3783"/>
                    </a:lnTo>
                    <a:lnTo>
                      <a:pt x="3833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3" name="object 317">
                <a:extLst>
                  <a:ext uri="{FF2B5EF4-FFF2-40B4-BE49-F238E27FC236}">
                    <a16:creationId xmlns:a16="http://schemas.microsoft.com/office/drawing/2014/main" id="{1EE21C15-4BA0-0811-D48A-C8143873771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36658" y="1975931"/>
                <a:ext cx="143510" cy="709930"/>
              </a:xfrm>
              <a:custGeom>
                <a:avLst/>
                <a:gdLst/>
                <a:ahLst/>
                <a:cxnLst/>
                <a:rect l="l" t="t" r="r" b="b"/>
                <a:pathLst>
                  <a:path w="143510" h="709930">
                    <a:moveTo>
                      <a:pt x="140747" y="0"/>
                    </a:moveTo>
                    <a:lnTo>
                      <a:pt x="2320" y="0"/>
                    </a:lnTo>
                    <a:lnTo>
                      <a:pt x="0" y="2270"/>
                    </a:lnTo>
                    <a:lnTo>
                      <a:pt x="0" y="707595"/>
                    </a:lnTo>
                    <a:lnTo>
                      <a:pt x="2320" y="709865"/>
                    </a:lnTo>
                    <a:lnTo>
                      <a:pt x="140747" y="709865"/>
                    </a:lnTo>
                    <a:lnTo>
                      <a:pt x="143068" y="707595"/>
                    </a:lnTo>
                    <a:lnTo>
                      <a:pt x="143068" y="699272"/>
                    </a:lnTo>
                    <a:lnTo>
                      <a:pt x="10593" y="699272"/>
                    </a:lnTo>
                    <a:lnTo>
                      <a:pt x="10593" y="10603"/>
                    </a:lnTo>
                    <a:lnTo>
                      <a:pt x="143068" y="10603"/>
                    </a:lnTo>
                    <a:lnTo>
                      <a:pt x="143068" y="2270"/>
                    </a:lnTo>
                    <a:lnTo>
                      <a:pt x="140747" y="0"/>
                    </a:lnTo>
                    <a:close/>
                  </a:path>
                  <a:path w="143510" h="709930">
                    <a:moveTo>
                      <a:pt x="143068" y="10603"/>
                    </a:moveTo>
                    <a:lnTo>
                      <a:pt x="131667" y="10603"/>
                    </a:lnTo>
                    <a:lnTo>
                      <a:pt x="131667" y="699272"/>
                    </a:lnTo>
                    <a:lnTo>
                      <a:pt x="143068" y="699272"/>
                    </a:lnTo>
                    <a:lnTo>
                      <a:pt x="143068" y="1060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4" name="object 318">
                <a:extLst>
                  <a:ext uri="{FF2B5EF4-FFF2-40B4-BE49-F238E27FC236}">
                    <a16:creationId xmlns:a16="http://schemas.microsoft.com/office/drawing/2014/main" id="{AAD132EC-9821-4F1B-E1A9-74EBFADF01A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32925" y="1972148"/>
                <a:ext cx="151130" cy="717550"/>
              </a:xfrm>
              <a:custGeom>
                <a:avLst/>
                <a:gdLst/>
                <a:ahLst/>
                <a:cxnLst/>
                <a:rect l="l" t="t" r="r" b="b"/>
                <a:pathLst>
                  <a:path w="151129" h="717550">
                    <a:moveTo>
                      <a:pt x="145994" y="0"/>
                    </a:moveTo>
                    <a:lnTo>
                      <a:pt x="3733" y="0"/>
                    </a:lnTo>
                    <a:lnTo>
                      <a:pt x="0" y="3783"/>
                    </a:lnTo>
                    <a:lnTo>
                      <a:pt x="0" y="713648"/>
                    </a:lnTo>
                    <a:lnTo>
                      <a:pt x="3733" y="717432"/>
                    </a:lnTo>
                    <a:lnTo>
                      <a:pt x="141454" y="717432"/>
                    </a:lnTo>
                    <a:lnTo>
                      <a:pt x="141454" y="709865"/>
                    </a:lnTo>
                    <a:lnTo>
                      <a:pt x="8273" y="709865"/>
                    </a:lnTo>
                    <a:lnTo>
                      <a:pt x="7567" y="709108"/>
                    </a:lnTo>
                    <a:lnTo>
                      <a:pt x="7567" y="8333"/>
                    </a:lnTo>
                    <a:lnTo>
                      <a:pt x="8273" y="7576"/>
                    </a:lnTo>
                    <a:lnTo>
                      <a:pt x="150534" y="7576"/>
                    </a:lnTo>
                    <a:lnTo>
                      <a:pt x="150534" y="3783"/>
                    </a:lnTo>
                    <a:lnTo>
                      <a:pt x="145994" y="0"/>
                    </a:lnTo>
                    <a:close/>
                  </a:path>
                  <a:path w="151129" h="717550">
                    <a:moveTo>
                      <a:pt x="150534" y="7576"/>
                    </a:moveTo>
                    <a:lnTo>
                      <a:pt x="142261" y="7576"/>
                    </a:lnTo>
                    <a:lnTo>
                      <a:pt x="142967" y="8333"/>
                    </a:lnTo>
                    <a:lnTo>
                      <a:pt x="142967" y="709108"/>
                    </a:lnTo>
                    <a:lnTo>
                      <a:pt x="142261" y="709865"/>
                    </a:lnTo>
                    <a:lnTo>
                      <a:pt x="141454" y="709865"/>
                    </a:lnTo>
                    <a:lnTo>
                      <a:pt x="141454" y="717432"/>
                    </a:lnTo>
                    <a:lnTo>
                      <a:pt x="145994" y="717432"/>
                    </a:lnTo>
                    <a:lnTo>
                      <a:pt x="150534" y="713648"/>
                    </a:lnTo>
                    <a:lnTo>
                      <a:pt x="150534" y="7576"/>
                    </a:lnTo>
                    <a:close/>
                  </a:path>
                  <a:path w="151129" h="717550">
                    <a:moveTo>
                      <a:pt x="139234" y="10603"/>
                    </a:moveTo>
                    <a:lnTo>
                      <a:pt x="10593" y="10603"/>
                    </a:lnTo>
                    <a:lnTo>
                      <a:pt x="10593" y="706838"/>
                    </a:lnTo>
                    <a:lnTo>
                      <a:pt x="14327" y="706838"/>
                    </a:lnTo>
                    <a:lnTo>
                      <a:pt x="14327" y="699272"/>
                    </a:lnTo>
                    <a:lnTo>
                      <a:pt x="18161" y="699272"/>
                    </a:lnTo>
                    <a:lnTo>
                      <a:pt x="18161" y="18170"/>
                    </a:lnTo>
                    <a:lnTo>
                      <a:pt x="139234" y="18170"/>
                    </a:lnTo>
                    <a:lnTo>
                      <a:pt x="139234" y="10603"/>
                    </a:lnTo>
                    <a:close/>
                  </a:path>
                  <a:path w="151129" h="717550">
                    <a:moveTo>
                      <a:pt x="18161" y="699272"/>
                    </a:moveTo>
                    <a:lnTo>
                      <a:pt x="14327" y="699272"/>
                    </a:lnTo>
                    <a:lnTo>
                      <a:pt x="14327" y="706838"/>
                    </a:lnTo>
                    <a:lnTo>
                      <a:pt x="139234" y="706838"/>
                    </a:lnTo>
                    <a:lnTo>
                      <a:pt x="139234" y="703055"/>
                    </a:lnTo>
                    <a:lnTo>
                      <a:pt x="18161" y="703055"/>
                    </a:lnTo>
                    <a:lnTo>
                      <a:pt x="18161" y="699272"/>
                    </a:lnTo>
                    <a:close/>
                  </a:path>
                  <a:path w="151129" h="717550">
                    <a:moveTo>
                      <a:pt x="139234" y="18170"/>
                    </a:moveTo>
                    <a:lnTo>
                      <a:pt x="131667" y="18170"/>
                    </a:lnTo>
                    <a:lnTo>
                      <a:pt x="131667" y="699272"/>
                    </a:lnTo>
                    <a:lnTo>
                      <a:pt x="18161" y="699272"/>
                    </a:lnTo>
                    <a:lnTo>
                      <a:pt x="18161" y="703055"/>
                    </a:lnTo>
                    <a:lnTo>
                      <a:pt x="139234" y="703055"/>
                    </a:lnTo>
                    <a:lnTo>
                      <a:pt x="139234" y="1817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5" name="object 319">
                <a:extLst>
                  <a:ext uri="{FF2B5EF4-FFF2-40B4-BE49-F238E27FC236}">
                    <a16:creationId xmlns:a16="http://schemas.microsoft.com/office/drawing/2014/main" id="{1F3CB268-E326-FE33-BA95-1AB4CABD460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41199" y="1860139"/>
                <a:ext cx="133985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33985" h="125730">
                    <a:moveTo>
                      <a:pt x="93125" y="0"/>
                    </a:moveTo>
                    <a:lnTo>
                      <a:pt x="42375" y="0"/>
                    </a:lnTo>
                    <a:lnTo>
                      <a:pt x="0" y="125638"/>
                    </a:lnTo>
                    <a:lnTo>
                      <a:pt x="133987" y="125638"/>
                    </a:lnTo>
                    <a:lnTo>
                      <a:pt x="93125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6" name="object 320">
                <a:extLst>
                  <a:ext uri="{FF2B5EF4-FFF2-40B4-BE49-F238E27FC236}">
                    <a16:creationId xmlns:a16="http://schemas.microsoft.com/office/drawing/2014/main" id="{BBF81F9A-ED0F-014A-C88F-0F40F9ABB2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35952" y="1856406"/>
                <a:ext cx="144780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44779" h="133350">
                    <a:moveTo>
                      <a:pt x="100591" y="0"/>
                    </a:moveTo>
                    <a:lnTo>
                      <a:pt x="44595" y="0"/>
                    </a:lnTo>
                    <a:lnTo>
                      <a:pt x="0" y="133155"/>
                    </a:lnTo>
                    <a:lnTo>
                      <a:pt x="144480" y="133155"/>
                    </a:lnTo>
                    <a:lnTo>
                      <a:pt x="143616" y="130128"/>
                    </a:lnTo>
                    <a:lnTo>
                      <a:pt x="135400" y="130128"/>
                    </a:lnTo>
                    <a:lnTo>
                      <a:pt x="133916" y="125588"/>
                    </a:lnTo>
                    <a:lnTo>
                      <a:pt x="10593" y="125588"/>
                    </a:lnTo>
                    <a:lnTo>
                      <a:pt x="49942" y="7566"/>
                    </a:lnTo>
                    <a:lnTo>
                      <a:pt x="103099" y="7566"/>
                    </a:lnTo>
                    <a:lnTo>
                      <a:pt x="100591" y="0"/>
                    </a:lnTo>
                    <a:close/>
                  </a:path>
                  <a:path w="144779" h="133350">
                    <a:moveTo>
                      <a:pt x="103099" y="7566"/>
                    </a:moveTo>
                    <a:lnTo>
                      <a:pt x="95345" y="7566"/>
                    </a:lnTo>
                    <a:lnTo>
                      <a:pt x="135400" y="130128"/>
                    </a:lnTo>
                    <a:lnTo>
                      <a:pt x="139234" y="129371"/>
                    </a:lnTo>
                    <a:lnTo>
                      <a:pt x="139234" y="125588"/>
                    </a:lnTo>
                    <a:lnTo>
                      <a:pt x="142215" y="125588"/>
                    </a:lnTo>
                    <a:lnTo>
                      <a:pt x="103099" y="7566"/>
                    </a:lnTo>
                    <a:close/>
                  </a:path>
                  <a:path w="144779" h="133350">
                    <a:moveTo>
                      <a:pt x="142967" y="127858"/>
                    </a:moveTo>
                    <a:lnTo>
                      <a:pt x="139234" y="129371"/>
                    </a:lnTo>
                    <a:lnTo>
                      <a:pt x="135400" y="130128"/>
                    </a:lnTo>
                    <a:lnTo>
                      <a:pt x="143616" y="130128"/>
                    </a:lnTo>
                    <a:lnTo>
                      <a:pt x="142967" y="127858"/>
                    </a:lnTo>
                    <a:close/>
                  </a:path>
                  <a:path w="144779" h="133350">
                    <a:moveTo>
                      <a:pt x="142215" y="125588"/>
                    </a:moveTo>
                    <a:lnTo>
                      <a:pt x="139234" y="125588"/>
                    </a:lnTo>
                    <a:lnTo>
                      <a:pt x="139234" y="129371"/>
                    </a:lnTo>
                    <a:lnTo>
                      <a:pt x="142967" y="127858"/>
                    </a:lnTo>
                    <a:lnTo>
                      <a:pt x="142215" y="12558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7" name="object 321">
                <a:extLst>
                  <a:ext uri="{FF2B5EF4-FFF2-40B4-BE49-F238E27FC236}">
                    <a16:creationId xmlns:a16="http://schemas.microsoft.com/office/drawing/2014/main" id="{74409E02-82AC-381B-46C2-CF604968959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35145" y="1854893"/>
                <a:ext cx="14541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145414" h="136525">
                    <a:moveTo>
                      <a:pt x="101398" y="0"/>
                    </a:moveTo>
                    <a:lnTo>
                      <a:pt x="46209" y="0"/>
                    </a:lnTo>
                    <a:lnTo>
                      <a:pt x="43889" y="1513"/>
                    </a:lnTo>
                    <a:lnTo>
                      <a:pt x="43182" y="3732"/>
                    </a:lnTo>
                    <a:lnTo>
                      <a:pt x="807" y="128615"/>
                    </a:lnTo>
                    <a:lnTo>
                      <a:pt x="0" y="130128"/>
                    </a:lnTo>
                    <a:lnTo>
                      <a:pt x="807" y="132398"/>
                    </a:lnTo>
                    <a:lnTo>
                      <a:pt x="1513" y="133911"/>
                    </a:lnTo>
                    <a:lnTo>
                      <a:pt x="2320" y="135425"/>
                    </a:lnTo>
                    <a:lnTo>
                      <a:pt x="4540" y="136181"/>
                    </a:lnTo>
                    <a:lnTo>
                      <a:pt x="143068" y="136181"/>
                    </a:lnTo>
                    <a:lnTo>
                      <a:pt x="145288" y="133155"/>
                    </a:lnTo>
                    <a:lnTo>
                      <a:pt x="145288" y="128615"/>
                    </a:lnTo>
                    <a:lnTo>
                      <a:pt x="144581" y="127858"/>
                    </a:lnTo>
                    <a:lnTo>
                      <a:pt x="143602" y="124831"/>
                    </a:lnTo>
                    <a:lnTo>
                      <a:pt x="13620" y="124831"/>
                    </a:lnTo>
                    <a:lnTo>
                      <a:pt x="52263" y="10593"/>
                    </a:lnTo>
                    <a:lnTo>
                      <a:pt x="106656" y="10593"/>
                    </a:lnTo>
                    <a:lnTo>
                      <a:pt x="103719" y="1513"/>
                    </a:lnTo>
                    <a:lnTo>
                      <a:pt x="101398" y="0"/>
                    </a:lnTo>
                    <a:close/>
                  </a:path>
                  <a:path w="145414" h="136525">
                    <a:moveTo>
                      <a:pt x="106656" y="10593"/>
                    </a:moveTo>
                    <a:lnTo>
                      <a:pt x="95345" y="10593"/>
                    </a:lnTo>
                    <a:lnTo>
                      <a:pt x="132474" y="124831"/>
                    </a:lnTo>
                    <a:lnTo>
                      <a:pt x="143602" y="124831"/>
                    </a:lnTo>
                    <a:lnTo>
                      <a:pt x="106656" y="1059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8" name="object 322">
                <a:extLst>
                  <a:ext uri="{FF2B5EF4-FFF2-40B4-BE49-F238E27FC236}">
                    <a16:creationId xmlns:a16="http://schemas.microsoft.com/office/drawing/2014/main" id="{33B5C433-BC03-C2DB-5FBB-95C0C3FB403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32118" y="1851059"/>
                <a:ext cx="152400" cy="144145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44144">
                    <a:moveTo>
                      <a:pt x="105939" y="0"/>
                    </a:moveTo>
                    <a:lnTo>
                      <a:pt x="47723" y="0"/>
                    </a:lnTo>
                    <a:lnTo>
                      <a:pt x="43889" y="2320"/>
                    </a:lnTo>
                    <a:lnTo>
                      <a:pt x="42375" y="6053"/>
                    </a:lnTo>
                    <a:lnTo>
                      <a:pt x="0" y="131692"/>
                    </a:lnTo>
                    <a:lnTo>
                      <a:pt x="0" y="138502"/>
                    </a:lnTo>
                    <a:lnTo>
                      <a:pt x="1513" y="140015"/>
                    </a:lnTo>
                    <a:lnTo>
                      <a:pt x="3026" y="142285"/>
                    </a:lnTo>
                    <a:lnTo>
                      <a:pt x="6053" y="143799"/>
                    </a:lnTo>
                    <a:lnTo>
                      <a:pt x="143068" y="143799"/>
                    </a:lnTo>
                    <a:lnTo>
                      <a:pt x="143068" y="136232"/>
                    </a:lnTo>
                    <a:lnTo>
                      <a:pt x="9080" y="136232"/>
                    </a:lnTo>
                    <a:lnTo>
                      <a:pt x="7567" y="135475"/>
                    </a:lnTo>
                    <a:lnTo>
                      <a:pt x="7567" y="133962"/>
                    </a:lnTo>
                    <a:lnTo>
                      <a:pt x="49942" y="8373"/>
                    </a:lnTo>
                    <a:lnTo>
                      <a:pt x="51456" y="7566"/>
                    </a:lnTo>
                    <a:lnTo>
                      <a:pt x="110977" y="7566"/>
                    </a:lnTo>
                    <a:lnTo>
                      <a:pt x="110479" y="6053"/>
                    </a:lnTo>
                    <a:lnTo>
                      <a:pt x="109773" y="2320"/>
                    </a:lnTo>
                    <a:lnTo>
                      <a:pt x="105939" y="0"/>
                    </a:lnTo>
                    <a:close/>
                  </a:path>
                  <a:path w="152400" h="144144">
                    <a:moveTo>
                      <a:pt x="110977" y="7566"/>
                    </a:moveTo>
                    <a:lnTo>
                      <a:pt x="102206" y="7566"/>
                    </a:lnTo>
                    <a:lnTo>
                      <a:pt x="103719" y="8373"/>
                    </a:lnTo>
                    <a:lnTo>
                      <a:pt x="144581" y="133205"/>
                    </a:lnTo>
                    <a:lnTo>
                      <a:pt x="144581" y="135475"/>
                    </a:lnTo>
                    <a:lnTo>
                      <a:pt x="143774" y="136232"/>
                    </a:lnTo>
                    <a:lnTo>
                      <a:pt x="143068" y="136232"/>
                    </a:lnTo>
                    <a:lnTo>
                      <a:pt x="143068" y="143799"/>
                    </a:lnTo>
                    <a:lnTo>
                      <a:pt x="148314" y="143799"/>
                    </a:lnTo>
                    <a:lnTo>
                      <a:pt x="152148" y="139259"/>
                    </a:lnTo>
                    <a:lnTo>
                      <a:pt x="152148" y="131692"/>
                    </a:lnTo>
                    <a:lnTo>
                      <a:pt x="147608" y="131692"/>
                    </a:lnTo>
                    <a:lnTo>
                      <a:pt x="151134" y="129548"/>
                    </a:lnTo>
                    <a:lnTo>
                      <a:pt x="110977" y="7566"/>
                    </a:lnTo>
                    <a:close/>
                  </a:path>
                  <a:path w="152400" h="144144">
                    <a:moveTo>
                      <a:pt x="100692" y="10593"/>
                    </a:moveTo>
                    <a:lnTo>
                      <a:pt x="52263" y="10593"/>
                    </a:lnTo>
                    <a:lnTo>
                      <a:pt x="11401" y="132449"/>
                    </a:lnTo>
                    <a:lnTo>
                      <a:pt x="16647" y="132449"/>
                    </a:lnTo>
                    <a:lnTo>
                      <a:pt x="16647" y="124872"/>
                    </a:lnTo>
                    <a:lnTo>
                      <a:pt x="22274" y="124872"/>
                    </a:lnTo>
                    <a:lnTo>
                      <a:pt x="58317" y="18170"/>
                    </a:lnTo>
                    <a:lnTo>
                      <a:pt x="103183" y="18170"/>
                    </a:lnTo>
                    <a:lnTo>
                      <a:pt x="100692" y="10593"/>
                    </a:lnTo>
                    <a:close/>
                  </a:path>
                  <a:path w="152400" h="144144">
                    <a:moveTo>
                      <a:pt x="16647" y="128665"/>
                    </a:moveTo>
                    <a:lnTo>
                      <a:pt x="16647" y="132449"/>
                    </a:lnTo>
                    <a:lnTo>
                      <a:pt x="140747" y="132449"/>
                    </a:lnTo>
                    <a:lnTo>
                      <a:pt x="140001" y="130179"/>
                    </a:lnTo>
                    <a:lnTo>
                      <a:pt x="20481" y="130179"/>
                    </a:lnTo>
                    <a:lnTo>
                      <a:pt x="16647" y="128665"/>
                    </a:lnTo>
                    <a:close/>
                  </a:path>
                  <a:path w="152400" h="144144">
                    <a:moveTo>
                      <a:pt x="151134" y="129548"/>
                    </a:moveTo>
                    <a:lnTo>
                      <a:pt x="147608" y="131692"/>
                    </a:lnTo>
                    <a:lnTo>
                      <a:pt x="151341" y="130179"/>
                    </a:lnTo>
                    <a:lnTo>
                      <a:pt x="151134" y="129548"/>
                    </a:lnTo>
                    <a:close/>
                  </a:path>
                  <a:path w="152400" h="144144">
                    <a:moveTo>
                      <a:pt x="151341" y="129422"/>
                    </a:moveTo>
                    <a:lnTo>
                      <a:pt x="151134" y="129548"/>
                    </a:lnTo>
                    <a:lnTo>
                      <a:pt x="151341" y="130179"/>
                    </a:lnTo>
                    <a:lnTo>
                      <a:pt x="147608" y="131692"/>
                    </a:lnTo>
                    <a:lnTo>
                      <a:pt x="152148" y="131692"/>
                    </a:lnTo>
                    <a:lnTo>
                      <a:pt x="152148" y="130935"/>
                    </a:lnTo>
                    <a:lnTo>
                      <a:pt x="151341" y="129422"/>
                    </a:lnTo>
                    <a:close/>
                  </a:path>
                  <a:path w="152400" h="144144">
                    <a:moveTo>
                      <a:pt x="22274" y="124872"/>
                    </a:moveTo>
                    <a:lnTo>
                      <a:pt x="16647" y="124872"/>
                    </a:lnTo>
                    <a:lnTo>
                      <a:pt x="16647" y="128665"/>
                    </a:lnTo>
                    <a:lnTo>
                      <a:pt x="20481" y="130179"/>
                    </a:lnTo>
                    <a:lnTo>
                      <a:pt x="22274" y="124872"/>
                    </a:lnTo>
                    <a:close/>
                  </a:path>
                  <a:path w="152400" h="144144">
                    <a:moveTo>
                      <a:pt x="103183" y="18170"/>
                    </a:moveTo>
                    <a:lnTo>
                      <a:pt x="95345" y="18170"/>
                    </a:lnTo>
                    <a:lnTo>
                      <a:pt x="130153" y="124872"/>
                    </a:lnTo>
                    <a:lnTo>
                      <a:pt x="22274" y="124872"/>
                    </a:lnTo>
                    <a:lnTo>
                      <a:pt x="20481" y="130179"/>
                    </a:lnTo>
                    <a:lnTo>
                      <a:pt x="140001" y="130179"/>
                    </a:lnTo>
                    <a:lnTo>
                      <a:pt x="103183" y="1817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9" name="object 323">
                <a:extLst>
                  <a:ext uri="{FF2B5EF4-FFF2-40B4-BE49-F238E27FC236}">
                    <a16:creationId xmlns:a16="http://schemas.microsoft.com/office/drawing/2014/main" id="{4D030751-1311-8A7C-4616-F869DF4118C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84381" y="1779931"/>
                <a:ext cx="4953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49529" h="73660">
                    <a:moveTo>
                      <a:pt x="0" y="0"/>
                    </a:moveTo>
                    <a:lnTo>
                      <a:pt x="49135" y="0"/>
                    </a:lnTo>
                    <a:lnTo>
                      <a:pt x="49135" y="73448"/>
                    </a:lnTo>
                    <a:lnTo>
                      <a:pt x="0" y="734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0" name="object 324">
                <a:extLst>
                  <a:ext uri="{FF2B5EF4-FFF2-40B4-BE49-F238E27FC236}">
                    <a16:creationId xmlns:a16="http://schemas.microsoft.com/office/drawing/2014/main" id="{D7F270F8-80F2-71B7-2C70-C985BD86074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80547" y="1776097"/>
                <a:ext cx="57150" cy="8128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81280">
                    <a:moveTo>
                      <a:pt x="52969" y="0"/>
                    </a:moveTo>
                    <a:lnTo>
                      <a:pt x="0" y="0"/>
                    </a:lnTo>
                    <a:lnTo>
                      <a:pt x="0" y="81015"/>
                    </a:lnTo>
                    <a:lnTo>
                      <a:pt x="56803" y="81015"/>
                    </a:lnTo>
                    <a:lnTo>
                      <a:pt x="56803" y="73448"/>
                    </a:lnTo>
                    <a:lnTo>
                      <a:pt x="7567" y="73448"/>
                    </a:lnTo>
                    <a:lnTo>
                      <a:pt x="7567" y="7566"/>
                    </a:lnTo>
                    <a:lnTo>
                      <a:pt x="49236" y="7566"/>
                    </a:lnTo>
                    <a:lnTo>
                      <a:pt x="49236" y="3833"/>
                    </a:lnTo>
                    <a:lnTo>
                      <a:pt x="52969" y="3833"/>
                    </a:lnTo>
                    <a:lnTo>
                      <a:pt x="52969" y="0"/>
                    </a:lnTo>
                    <a:close/>
                  </a:path>
                  <a:path w="57150" h="81280">
                    <a:moveTo>
                      <a:pt x="52969" y="3833"/>
                    </a:moveTo>
                    <a:lnTo>
                      <a:pt x="49236" y="3833"/>
                    </a:lnTo>
                    <a:lnTo>
                      <a:pt x="49236" y="73448"/>
                    </a:lnTo>
                    <a:lnTo>
                      <a:pt x="56803" y="73448"/>
                    </a:lnTo>
                    <a:lnTo>
                      <a:pt x="56803" y="7566"/>
                    </a:lnTo>
                    <a:lnTo>
                      <a:pt x="52969" y="7566"/>
                    </a:lnTo>
                    <a:lnTo>
                      <a:pt x="52969" y="3833"/>
                    </a:lnTo>
                    <a:close/>
                  </a:path>
                  <a:path w="57150" h="81280">
                    <a:moveTo>
                      <a:pt x="56803" y="0"/>
                    </a:moveTo>
                    <a:lnTo>
                      <a:pt x="52969" y="0"/>
                    </a:lnTo>
                    <a:lnTo>
                      <a:pt x="52969" y="7566"/>
                    </a:lnTo>
                    <a:lnTo>
                      <a:pt x="56803" y="7566"/>
                    </a:lnTo>
                    <a:lnTo>
                      <a:pt x="56803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1" name="object 325">
                <a:extLst>
                  <a:ext uri="{FF2B5EF4-FFF2-40B4-BE49-F238E27FC236}">
                    <a16:creationId xmlns:a16="http://schemas.microsoft.com/office/drawing/2014/main" id="{D19284DF-E000-A451-65CB-AB3179E8CA7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79034" y="1774584"/>
                <a:ext cx="60325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85089">
                    <a:moveTo>
                      <a:pt x="57509" y="0"/>
                    </a:moveTo>
                    <a:lnTo>
                      <a:pt x="2320" y="0"/>
                    </a:lnTo>
                    <a:lnTo>
                      <a:pt x="0" y="2320"/>
                    </a:lnTo>
                    <a:lnTo>
                      <a:pt x="0" y="81822"/>
                    </a:lnTo>
                    <a:lnTo>
                      <a:pt x="2320" y="84848"/>
                    </a:lnTo>
                    <a:lnTo>
                      <a:pt x="57509" y="84848"/>
                    </a:lnTo>
                    <a:lnTo>
                      <a:pt x="59830" y="81822"/>
                    </a:lnTo>
                    <a:lnTo>
                      <a:pt x="59830" y="73448"/>
                    </a:lnTo>
                    <a:lnTo>
                      <a:pt x="10593" y="73448"/>
                    </a:lnTo>
                    <a:lnTo>
                      <a:pt x="10593" y="10593"/>
                    </a:lnTo>
                    <a:lnTo>
                      <a:pt x="59830" y="10593"/>
                    </a:lnTo>
                    <a:lnTo>
                      <a:pt x="59830" y="2320"/>
                    </a:lnTo>
                    <a:lnTo>
                      <a:pt x="57509" y="0"/>
                    </a:lnTo>
                    <a:close/>
                  </a:path>
                  <a:path w="60325" h="85089">
                    <a:moveTo>
                      <a:pt x="59830" y="10593"/>
                    </a:moveTo>
                    <a:lnTo>
                      <a:pt x="49236" y="10593"/>
                    </a:lnTo>
                    <a:lnTo>
                      <a:pt x="49236" y="73448"/>
                    </a:lnTo>
                    <a:lnTo>
                      <a:pt x="59830" y="73448"/>
                    </a:lnTo>
                    <a:lnTo>
                      <a:pt x="59830" y="1059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2" name="object 326">
                <a:extLst>
                  <a:ext uri="{FF2B5EF4-FFF2-40B4-BE49-F238E27FC236}">
                    <a16:creationId xmlns:a16="http://schemas.microsoft.com/office/drawing/2014/main" id="{AACDC3FF-03AA-2BF7-961C-C4AE47E5488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75301" y="1770851"/>
                <a:ext cx="67310" cy="92710"/>
              </a:xfrm>
              <a:custGeom>
                <a:avLst/>
                <a:gdLst/>
                <a:ahLst/>
                <a:cxnLst/>
                <a:rect l="l" t="t" r="r" b="b"/>
                <a:pathLst>
                  <a:path w="67310" h="92710">
                    <a:moveTo>
                      <a:pt x="63563" y="0"/>
                    </a:moveTo>
                    <a:lnTo>
                      <a:pt x="3733" y="0"/>
                    </a:lnTo>
                    <a:lnTo>
                      <a:pt x="0" y="3732"/>
                    </a:lnTo>
                    <a:lnTo>
                      <a:pt x="0" y="87774"/>
                    </a:lnTo>
                    <a:lnTo>
                      <a:pt x="3733" y="92314"/>
                    </a:lnTo>
                    <a:lnTo>
                      <a:pt x="58216" y="92314"/>
                    </a:lnTo>
                    <a:lnTo>
                      <a:pt x="58216" y="84748"/>
                    </a:lnTo>
                    <a:lnTo>
                      <a:pt x="8273" y="84748"/>
                    </a:lnTo>
                    <a:lnTo>
                      <a:pt x="7567" y="84041"/>
                    </a:lnTo>
                    <a:lnTo>
                      <a:pt x="7567" y="8273"/>
                    </a:lnTo>
                    <a:lnTo>
                      <a:pt x="8273" y="7566"/>
                    </a:lnTo>
                    <a:lnTo>
                      <a:pt x="67296" y="7566"/>
                    </a:lnTo>
                    <a:lnTo>
                      <a:pt x="67296" y="3732"/>
                    </a:lnTo>
                    <a:lnTo>
                      <a:pt x="63563" y="0"/>
                    </a:lnTo>
                    <a:close/>
                  </a:path>
                  <a:path w="67310" h="92710">
                    <a:moveTo>
                      <a:pt x="67296" y="7566"/>
                    </a:moveTo>
                    <a:lnTo>
                      <a:pt x="59023" y="7566"/>
                    </a:lnTo>
                    <a:lnTo>
                      <a:pt x="59729" y="8273"/>
                    </a:lnTo>
                    <a:lnTo>
                      <a:pt x="59729" y="84041"/>
                    </a:lnTo>
                    <a:lnTo>
                      <a:pt x="59023" y="84748"/>
                    </a:lnTo>
                    <a:lnTo>
                      <a:pt x="58216" y="84748"/>
                    </a:lnTo>
                    <a:lnTo>
                      <a:pt x="58216" y="92314"/>
                    </a:lnTo>
                    <a:lnTo>
                      <a:pt x="63563" y="92314"/>
                    </a:lnTo>
                    <a:lnTo>
                      <a:pt x="67296" y="87774"/>
                    </a:lnTo>
                    <a:lnTo>
                      <a:pt x="67296" y="7566"/>
                    </a:lnTo>
                    <a:close/>
                  </a:path>
                  <a:path w="67310" h="92710">
                    <a:moveTo>
                      <a:pt x="56702" y="10593"/>
                    </a:moveTo>
                    <a:lnTo>
                      <a:pt x="10593" y="10593"/>
                    </a:lnTo>
                    <a:lnTo>
                      <a:pt x="10593" y="81015"/>
                    </a:lnTo>
                    <a:lnTo>
                      <a:pt x="14327" y="81015"/>
                    </a:lnTo>
                    <a:lnTo>
                      <a:pt x="14327" y="73448"/>
                    </a:lnTo>
                    <a:lnTo>
                      <a:pt x="18161" y="73448"/>
                    </a:lnTo>
                    <a:lnTo>
                      <a:pt x="18161" y="18160"/>
                    </a:lnTo>
                    <a:lnTo>
                      <a:pt x="56702" y="18160"/>
                    </a:lnTo>
                    <a:lnTo>
                      <a:pt x="56702" y="10593"/>
                    </a:lnTo>
                    <a:close/>
                  </a:path>
                  <a:path w="67310" h="92710">
                    <a:moveTo>
                      <a:pt x="18161" y="73448"/>
                    </a:moveTo>
                    <a:lnTo>
                      <a:pt x="14327" y="73448"/>
                    </a:lnTo>
                    <a:lnTo>
                      <a:pt x="14327" y="81015"/>
                    </a:lnTo>
                    <a:lnTo>
                      <a:pt x="56702" y="81015"/>
                    </a:lnTo>
                    <a:lnTo>
                      <a:pt x="56702" y="77181"/>
                    </a:lnTo>
                    <a:lnTo>
                      <a:pt x="18161" y="77181"/>
                    </a:lnTo>
                    <a:lnTo>
                      <a:pt x="18161" y="73448"/>
                    </a:lnTo>
                    <a:close/>
                  </a:path>
                  <a:path w="67310" h="92710">
                    <a:moveTo>
                      <a:pt x="56702" y="18160"/>
                    </a:moveTo>
                    <a:lnTo>
                      <a:pt x="49135" y="18160"/>
                    </a:lnTo>
                    <a:lnTo>
                      <a:pt x="49135" y="73448"/>
                    </a:lnTo>
                    <a:lnTo>
                      <a:pt x="18161" y="73448"/>
                    </a:lnTo>
                    <a:lnTo>
                      <a:pt x="18161" y="77181"/>
                    </a:lnTo>
                    <a:lnTo>
                      <a:pt x="56702" y="77181"/>
                    </a:lnTo>
                    <a:lnTo>
                      <a:pt x="56702" y="18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3" name="object 327">
                <a:extLst>
                  <a:ext uri="{FF2B5EF4-FFF2-40B4-BE49-F238E27FC236}">
                    <a16:creationId xmlns:a16="http://schemas.microsoft.com/office/drawing/2014/main" id="{B9A7EFFD-7B0F-61BF-3DCE-2901A5E21B7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37466" y="2143187"/>
                <a:ext cx="140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7" y="0"/>
                    </a:lnTo>
                  </a:path>
                </a:pathLst>
              </a:custGeom>
              <a:ln w="756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4" name="object 328">
                <a:extLst>
                  <a:ext uri="{FF2B5EF4-FFF2-40B4-BE49-F238E27FC236}">
                    <a16:creationId xmlns:a16="http://schemas.microsoft.com/office/drawing/2014/main" id="{8D7F2473-DFE6-F312-BFD7-93D14F6EED4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32118" y="2142809"/>
                <a:ext cx="151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1764">
                    <a:moveTo>
                      <a:pt x="0" y="0"/>
                    </a:moveTo>
                    <a:lnTo>
                      <a:pt x="151341" y="0"/>
                    </a:lnTo>
                  </a:path>
                </a:pathLst>
              </a:custGeom>
              <a:ln w="1135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5" name="object 329">
                <a:extLst>
                  <a:ext uri="{FF2B5EF4-FFF2-40B4-BE49-F238E27FC236}">
                    <a16:creationId xmlns:a16="http://schemas.microsoft.com/office/drawing/2014/main" id="{193EFD6F-3A60-542C-19C9-637397A6677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28385" y="2133350"/>
                <a:ext cx="15938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59385" h="19050">
                    <a:moveTo>
                      <a:pt x="155074" y="0"/>
                    </a:moveTo>
                    <a:lnTo>
                      <a:pt x="3733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3733" y="18916"/>
                    </a:lnTo>
                    <a:lnTo>
                      <a:pt x="149828" y="18916"/>
                    </a:lnTo>
                    <a:lnTo>
                      <a:pt x="149828" y="11350"/>
                    </a:lnTo>
                    <a:lnTo>
                      <a:pt x="8273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273" y="7566"/>
                    </a:lnTo>
                    <a:lnTo>
                      <a:pt x="158908" y="7566"/>
                    </a:lnTo>
                    <a:lnTo>
                      <a:pt x="158908" y="4540"/>
                    </a:lnTo>
                    <a:lnTo>
                      <a:pt x="155074" y="0"/>
                    </a:lnTo>
                    <a:close/>
                  </a:path>
                  <a:path w="159385" h="19050">
                    <a:moveTo>
                      <a:pt x="158908" y="7566"/>
                    </a:moveTo>
                    <a:lnTo>
                      <a:pt x="150534" y="7566"/>
                    </a:lnTo>
                    <a:lnTo>
                      <a:pt x="151341" y="8323"/>
                    </a:lnTo>
                    <a:lnTo>
                      <a:pt x="151341" y="10593"/>
                    </a:lnTo>
                    <a:lnTo>
                      <a:pt x="150534" y="11350"/>
                    </a:lnTo>
                    <a:lnTo>
                      <a:pt x="149828" y="11350"/>
                    </a:lnTo>
                    <a:lnTo>
                      <a:pt x="149828" y="18916"/>
                    </a:lnTo>
                    <a:lnTo>
                      <a:pt x="155074" y="18916"/>
                    </a:lnTo>
                    <a:lnTo>
                      <a:pt x="158908" y="14376"/>
                    </a:lnTo>
                    <a:lnTo>
                      <a:pt x="158908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6" name="object 330">
                <a:extLst>
                  <a:ext uri="{FF2B5EF4-FFF2-40B4-BE49-F238E27FC236}">
                    <a16:creationId xmlns:a16="http://schemas.microsoft.com/office/drawing/2014/main" id="{0C91E89E-0421-EF3A-A39E-5A7AFC87023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37466" y="2339187"/>
                <a:ext cx="140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7" y="0"/>
                    </a:lnTo>
                  </a:path>
                </a:pathLst>
              </a:custGeom>
              <a:ln w="756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7" name="object 331">
                <a:extLst>
                  <a:ext uri="{FF2B5EF4-FFF2-40B4-BE49-F238E27FC236}">
                    <a16:creationId xmlns:a16="http://schemas.microsoft.com/office/drawing/2014/main" id="{6BDA7137-BE85-301B-FF8E-2E9004A1241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31412" y="2338809"/>
                <a:ext cx="152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2400">
                    <a:moveTo>
                      <a:pt x="0" y="0"/>
                    </a:moveTo>
                    <a:lnTo>
                      <a:pt x="152047" y="0"/>
                    </a:lnTo>
                  </a:path>
                </a:pathLst>
              </a:custGeom>
              <a:ln w="1135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8" name="object 332">
                <a:extLst>
                  <a:ext uri="{FF2B5EF4-FFF2-40B4-BE49-F238E27FC236}">
                    <a16:creationId xmlns:a16="http://schemas.microsoft.com/office/drawing/2014/main" id="{ED36B52C-592B-4235-4D81-DCF1DDBE492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27578" y="2329350"/>
                <a:ext cx="16002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60020" h="19050">
                    <a:moveTo>
                      <a:pt x="155881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4540" y="18927"/>
                    </a:lnTo>
                    <a:lnTo>
                      <a:pt x="150635" y="18927"/>
                    </a:lnTo>
                    <a:lnTo>
                      <a:pt x="150635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159715" y="7566"/>
                    </a:lnTo>
                    <a:lnTo>
                      <a:pt x="159715" y="4540"/>
                    </a:lnTo>
                    <a:lnTo>
                      <a:pt x="155881" y="0"/>
                    </a:lnTo>
                    <a:close/>
                  </a:path>
                  <a:path w="160020" h="19050">
                    <a:moveTo>
                      <a:pt x="159715" y="7566"/>
                    </a:moveTo>
                    <a:lnTo>
                      <a:pt x="151341" y="7566"/>
                    </a:lnTo>
                    <a:lnTo>
                      <a:pt x="152148" y="8323"/>
                    </a:lnTo>
                    <a:lnTo>
                      <a:pt x="152148" y="10593"/>
                    </a:lnTo>
                    <a:lnTo>
                      <a:pt x="151341" y="11350"/>
                    </a:lnTo>
                    <a:lnTo>
                      <a:pt x="150635" y="11350"/>
                    </a:lnTo>
                    <a:lnTo>
                      <a:pt x="150635" y="18927"/>
                    </a:lnTo>
                    <a:lnTo>
                      <a:pt x="155881" y="18927"/>
                    </a:lnTo>
                    <a:lnTo>
                      <a:pt x="159715" y="14376"/>
                    </a:lnTo>
                    <a:lnTo>
                      <a:pt x="159715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9" name="object 333">
                <a:extLst>
                  <a:ext uri="{FF2B5EF4-FFF2-40B4-BE49-F238E27FC236}">
                    <a16:creationId xmlns:a16="http://schemas.microsoft.com/office/drawing/2014/main" id="{93930B5E-06AB-6435-CA06-05A16CBE590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37466" y="2545791"/>
                <a:ext cx="140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47" y="0"/>
                    </a:lnTo>
                  </a:path>
                </a:pathLst>
              </a:custGeom>
              <a:ln w="756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0" name="object 334">
                <a:extLst>
                  <a:ext uri="{FF2B5EF4-FFF2-40B4-BE49-F238E27FC236}">
                    <a16:creationId xmlns:a16="http://schemas.microsoft.com/office/drawing/2014/main" id="{1EE84568-E71B-2D9A-E547-C32DBABEFAB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31412" y="2545791"/>
                <a:ext cx="1524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2400">
                    <a:moveTo>
                      <a:pt x="0" y="0"/>
                    </a:moveTo>
                    <a:lnTo>
                      <a:pt x="152047" y="0"/>
                    </a:lnTo>
                  </a:path>
                </a:pathLst>
              </a:custGeom>
              <a:ln w="1059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1" name="object 335">
                <a:extLst>
                  <a:ext uri="{FF2B5EF4-FFF2-40B4-BE49-F238E27FC236}">
                    <a16:creationId xmlns:a16="http://schemas.microsoft.com/office/drawing/2014/main" id="{84575257-34D1-FF31-EEF7-CD918B4B37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27578" y="2536711"/>
                <a:ext cx="160020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160020" h="18414">
                    <a:moveTo>
                      <a:pt x="155881" y="0"/>
                    </a:moveTo>
                    <a:lnTo>
                      <a:pt x="4540" y="0"/>
                    </a:lnTo>
                    <a:lnTo>
                      <a:pt x="0" y="3783"/>
                    </a:lnTo>
                    <a:lnTo>
                      <a:pt x="0" y="14376"/>
                    </a:lnTo>
                    <a:lnTo>
                      <a:pt x="4540" y="18160"/>
                    </a:lnTo>
                    <a:lnTo>
                      <a:pt x="150635" y="18160"/>
                    </a:lnTo>
                    <a:lnTo>
                      <a:pt x="150635" y="10593"/>
                    </a:lnTo>
                    <a:lnTo>
                      <a:pt x="8374" y="10593"/>
                    </a:lnTo>
                    <a:lnTo>
                      <a:pt x="7567" y="9836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159715" y="7566"/>
                    </a:lnTo>
                    <a:lnTo>
                      <a:pt x="159715" y="3783"/>
                    </a:lnTo>
                    <a:lnTo>
                      <a:pt x="155881" y="0"/>
                    </a:lnTo>
                    <a:close/>
                  </a:path>
                  <a:path w="160020" h="18414">
                    <a:moveTo>
                      <a:pt x="159715" y="7566"/>
                    </a:moveTo>
                    <a:lnTo>
                      <a:pt x="151341" y="7566"/>
                    </a:lnTo>
                    <a:lnTo>
                      <a:pt x="152148" y="8323"/>
                    </a:lnTo>
                    <a:lnTo>
                      <a:pt x="152148" y="9836"/>
                    </a:lnTo>
                    <a:lnTo>
                      <a:pt x="151341" y="10593"/>
                    </a:lnTo>
                    <a:lnTo>
                      <a:pt x="150635" y="10593"/>
                    </a:lnTo>
                    <a:lnTo>
                      <a:pt x="150635" y="18160"/>
                    </a:lnTo>
                    <a:lnTo>
                      <a:pt x="155881" y="18160"/>
                    </a:lnTo>
                    <a:lnTo>
                      <a:pt x="159715" y="14376"/>
                    </a:lnTo>
                    <a:lnTo>
                      <a:pt x="159715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2" name="object 336">
                <a:extLst>
                  <a:ext uri="{FF2B5EF4-FFF2-40B4-BE49-F238E27FC236}">
                    <a16:creationId xmlns:a16="http://schemas.microsoft.com/office/drawing/2014/main" id="{DE7290CA-0FE8-B927-FAF1-B1CBEC26E6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77520" y="1815545"/>
                <a:ext cx="64135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64135" h="7619">
                    <a:moveTo>
                      <a:pt x="0" y="0"/>
                    </a:moveTo>
                    <a:lnTo>
                      <a:pt x="63563" y="0"/>
                    </a:lnTo>
                    <a:lnTo>
                      <a:pt x="63563" y="7566"/>
                    </a:lnTo>
                    <a:lnTo>
                      <a:pt x="0" y="75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3" name="object 337">
                <a:extLst>
                  <a:ext uri="{FF2B5EF4-FFF2-40B4-BE49-F238E27FC236}">
                    <a16:creationId xmlns:a16="http://schemas.microsoft.com/office/drawing/2014/main" id="{FC79A10A-4D9A-FC9B-A476-AC90EC49025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71467" y="1814032"/>
                <a:ext cx="75565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75564" h="10794">
                    <a:moveTo>
                      <a:pt x="72644" y="0"/>
                    </a:moveTo>
                    <a:lnTo>
                      <a:pt x="3026" y="0"/>
                    </a:lnTo>
                    <a:lnTo>
                      <a:pt x="0" y="2219"/>
                    </a:lnTo>
                    <a:lnTo>
                      <a:pt x="0" y="8273"/>
                    </a:lnTo>
                    <a:lnTo>
                      <a:pt x="3026" y="10593"/>
                    </a:lnTo>
                    <a:lnTo>
                      <a:pt x="72644" y="10593"/>
                    </a:lnTo>
                    <a:lnTo>
                      <a:pt x="74964" y="8273"/>
                    </a:lnTo>
                    <a:lnTo>
                      <a:pt x="74964" y="2219"/>
                    </a:lnTo>
                    <a:lnTo>
                      <a:pt x="72644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4" name="object 338">
                <a:extLst>
                  <a:ext uri="{FF2B5EF4-FFF2-40B4-BE49-F238E27FC236}">
                    <a16:creationId xmlns:a16="http://schemas.microsoft.com/office/drawing/2014/main" id="{7D878DE5-6937-FD19-3EB4-2827CE75D09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67734" y="1810198"/>
                <a:ext cx="82550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8414">
                    <a:moveTo>
                      <a:pt x="78697" y="0"/>
                    </a:moveTo>
                    <a:lnTo>
                      <a:pt x="4540" y="0"/>
                    </a:lnTo>
                    <a:lnTo>
                      <a:pt x="0" y="3833"/>
                    </a:lnTo>
                    <a:lnTo>
                      <a:pt x="0" y="14427"/>
                    </a:lnTo>
                    <a:lnTo>
                      <a:pt x="4540" y="18160"/>
                    </a:lnTo>
                    <a:lnTo>
                      <a:pt x="73350" y="18160"/>
                    </a:lnTo>
                    <a:lnTo>
                      <a:pt x="73350" y="10593"/>
                    </a:lnTo>
                    <a:lnTo>
                      <a:pt x="8273" y="10593"/>
                    </a:lnTo>
                    <a:lnTo>
                      <a:pt x="7567" y="9887"/>
                    </a:lnTo>
                    <a:lnTo>
                      <a:pt x="7567" y="8373"/>
                    </a:lnTo>
                    <a:lnTo>
                      <a:pt x="8273" y="7566"/>
                    </a:lnTo>
                    <a:lnTo>
                      <a:pt x="82430" y="7566"/>
                    </a:lnTo>
                    <a:lnTo>
                      <a:pt x="82430" y="3833"/>
                    </a:lnTo>
                    <a:lnTo>
                      <a:pt x="78697" y="0"/>
                    </a:lnTo>
                    <a:close/>
                  </a:path>
                  <a:path w="82550" h="18414">
                    <a:moveTo>
                      <a:pt x="82430" y="7566"/>
                    </a:moveTo>
                    <a:lnTo>
                      <a:pt x="74157" y="7566"/>
                    </a:lnTo>
                    <a:lnTo>
                      <a:pt x="74863" y="8373"/>
                    </a:lnTo>
                    <a:lnTo>
                      <a:pt x="74863" y="9887"/>
                    </a:lnTo>
                    <a:lnTo>
                      <a:pt x="74157" y="10593"/>
                    </a:lnTo>
                    <a:lnTo>
                      <a:pt x="73350" y="10593"/>
                    </a:lnTo>
                    <a:lnTo>
                      <a:pt x="73350" y="18160"/>
                    </a:lnTo>
                    <a:lnTo>
                      <a:pt x="78697" y="18160"/>
                    </a:lnTo>
                    <a:lnTo>
                      <a:pt x="82430" y="14427"/>
                    </a:lnTo>
                    <a:lnTo>
                      <a:pt x="82430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5" name="object 339">
                <a:extLst>
                  <a:ext uri="{FF2B5EF4-FFF2-40B4-BE49-F238E27FC236}">
                    <a16:creationId xmlns:a16="http://schemas.microsoft.com/office/drawing/2014/main" id="{DBCC1DD0-5485-248A-5C0E-78C66F0009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11623" y="2018315"/>
                <a:ext cx="4508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11430">
                    <a:moveTo>
                      <a:pt x="42375" y="0"/>
                    </a:moveTo>
                    <a:lnTo>
                      <a:pt x="2219" y="0"/>
                    </a:lnTo>
                    <a:lnTo>
                      <a:pt x="0" y="2270"/>
                    </a:lnTo>
                    <a:lnTo>
                      <a:pt x="0" y="8323"/>
                    </a:lnTo>
                    <a:lnTo>
                      <a:pt x="2219" y="11350"/>
                    </a:lnTo>
                    <a:lnTo>
                      <a:pt x="42375" y="11350"/>
                    </a:lnTo>
                    <a:lnTo>
                      <a:pt x="44595" y="8323"/>
                    </a:lnTo>
                    <a:lnTo>
                      <a:pt x="44595" y="2270"/>
                    </a:lnTo>
                    <a:lnTo>
                      <a:pt x="42375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6" name="object 340">
                <a:extLst>
                  <a:ext uri="{FF2B5EF4-FFF2-40B4-BE49-F238E27FC236}">
                    <a16:creationId xmlns:a16="http://schemas.microsoft.com/office/drawing/2014/main" id="{CE0D74DF-A54C-E620-BB19-D85F2D25C7A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7789" y="2014532"/>
                <a:ext cx="5270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9050">
                    <a:moveTo>
                      <a:pt x="48429" y="0"/>
                    </a:moveTo>
                    <a:lnTo>
                      <a:pt x="3833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3833" y="18160"/>
                    </a:lnTo>
                    <a:lnTo>
                      <a:pt x="9080" y="18916"/>
                    </a:lnTo>
                    <a:lnTo>
                      <a:pt x="43182" y="18916"/>
                    </a:lnTo>
                    <a:lnTo>
                      <a:pt x="43182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52263" y="7566"/>
                    </a:lnTo>
                    <a:lnTo>
                      <a:pt x="52263" y="4540"/>
                    </a:lnTo>
                    <a:lnTo>
                      <a:pt x="48429" y="0"/>
                    </a:lnTo>
                    <a:close/>
                  </a:path>
                  <a:path w="52704" h="19050">
                    <a:moveTo>
                      <a:pt x="52263" y="7566"/>
                    </a:moveTo>
                    <a:lnTo>
                      <a:pt x="43889" y="7566"/>
                    </a:lnTo>
                    <a:lnTo>
                      <a:pt x="44696" y="8323"/>
                    </a:lnTo>
                    <a:lnTo>
                      <a:pt x="44696" y="10593"/>
                    </a:lnTo>
                    <a:lnTo>
                      <a:pt x="43889" y="11350"/>
                    </a:lnTo>
                    <a:lnTo>
                      <a:pt x="43182" y="11350"/>
                    </a:lnTo>
                    <a:lnTo>
                      <a:pt x="43182" y="18916"/>
                    </a:lnTo>
                    <a:lnTo>
                      <a:pt x="48429" y="18160"/>
                    </a:lnTo>
                    <a:lnTo>
                      <a:pt x="52263" y="14376"/>
                    </a:lnTo>
                    <a:lnTo>
                      <a:pt x="52263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7" name="object 341">
                <a:extLst>
                  <a:ext uri="{FF2B5EF4-FFF2-40B4-BE49-F238E27FC236}">
                    <a16:creationId xmlns:a16="http://schemas.microsoft.com/office/drawing/2014/main" id="{3ADF577B-BB7D-648B-3B66-B409E93803E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11623" y="2069023"/>
                <a:ext cx="45085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10794">
                    <a:moveTo>
                      <a:pt x="42375" y="0"/>
                    </a:moveTo>
                    <a:lnTo>
                      <a:pt x="2219" y="0"/>
                    </a:lnTo>
                    <a:lnTo>
                      <a:pt x="0" y="2270"/>
                    </a:lnTo>
                    <a:lnTo>
                      <a:pt x="0" y="8323"/>
                    </a:lnTo>
                    <a:lnTo>
                      <a:pt x="2219" y="10593"/>
                    </a:lnTo>
                    <a:lnTo>
                      <a:pt x="42375" y="10593"/>
                    </a:lnTo>
                    <a:lnTo>
                      <a:pt x="44595" y="8323"/>
                    </a:lnTo>
                    <a:lnTo>
                      <a:pt x="44595" y="2270"/>
                    </a:lnTo>
                    <a:lnTo>
                      <a:pt x="42375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8" name="object 342">
                <a:extLst>
                  <a:ext uri="{FF2B5EF4-FFF2-40B4-BE49-F238E27FC236}">
                    <a16:creationId xmlns:a16="http://schemas.microsoft.com/office/drawing/2014/main" id="{30989DFA-5F9E-4DD3-196F-1DF5FE17979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7789" y="2065239"/>
                <a:ext cx="5270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8414">
                    <a:moveTo>
                      <a:pt x="48429" y="0"/>
                    </a:moveTo>
                    <a:lnTo>
                      <a:pt x="3833" y="0"/>
                    </a:lnTo>
                    <a:lnTo>
                      <a:pt x="0" y="3783"/>
                    </a:lnTo>
                    <a:lnTo>
                      <a:pt x="0" y="14376"/>
                    </a:lnTo>
                    <a:lnTo>
                      <a:pt x="3833" y="18160"/>
                    </a:lnTo>
                    <a:lnTo>
                      <a:pt x="43182" y="18160"/>
                    </a:lnTo>
                    <a:lnTo>
                      <a:pt x="43182" y="10593"/>
                    </a:lnTo>
                    <a:lnTo>
                      <a:pt x="8374" y="10593"/>
                    </a:lnTo>
                    <a:lnTo>
                      <a:pt x="7567" y="9836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52263" y="7566"/>
                    </a:lnTo>
                    <a:lnTo>
                      <a:pt x="52263" y="3783"/>
                    </a:lnTo>
                    <a:lnTo>
                      <a:pt x="48429" y="0"/>
                    </a:lnTo>
                    <a:close/>
                  </a:path>
                  <a:path w="52704" h="18414">
                    <a:moveTo>
                      <a:pt x="52263" y="7566"/>
                    </a:moveTo>
                    <a:lnTo>
                      <a:pt x="43889" y="7566"/>
                    </a:lnTo>
                    <a:lnTo>
                      <a:pt x="44696" y="8323"/>
                    </a:lnTo>
                    <a:lnTo>
                      <a:pt x="44696" y="9836"/>
                    </a:lnTo>
                    <a:lnTo>
                      <a:pt x="43889" y="10593"/>
                    </a:lnTo>
                    <a:lnTo>
                      <a:pt x="43182" y="10593"/>
                    </a:lnTo>
                    <a:lnTo>
                      <a:pt x="43182" y="18160"/>
                    </a:lnTo>
                    <a:lnTo>
                      <a:pt x="48429" y="18160"/>
                    </a:lnTo>
                    <a:lnTo>
                      <a:pt x="52263" y="14376"/>
                    </a:lnTo>
                    <a:lnTo>
                      <a:pt x="52263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9" name="object 343">
                <a:extLst>
                  <a:ext uri="{FF2B5EF4-FFF2-40B4-BE49-F238E27FC236}">
                    <a16:creationId xmlns:a16="http://schemas.microsoft.com/office/drawing/2014/main" id="{73A9F53A-86F4-22BF-5110-EC31258AF52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10110" y="2189345"/>
                <a:ext cx="4508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11430">
                    <a:moveTo>
                      <a:pt x="42375" y="0"/>
                    </a:moveTo>
                    <a:lnTo>
                      <a:pt x="2219" y="0"/>
                    </a:lnTo>
                    <a:lnTo>
                      <a:pt x="0" y="3026"/>
                    </a:lnTo>
                    <a:lnTo>
                      <a:pt x="0" y="9080"/>
                    </a:lnTo>
                    <a:lnTo>
                      <a:pt x="2219" y="11360"/>
                    </a:lnTo>
                    <a:lnTo>
                      <a:pt x="42375" y="11360"/>
                    </a:lnTo>
                    <a:lnTo>
                      <a:pt x="44595" y="9080"/>
                    </a:lnTo>
                    <a:lnTo>
                      <a:pt x="44595" y="3026"/>
                    </a:lnTo>
                    <a:lnTo>
                      <a:pt x="42375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0" name="object 344">
                <a:extLst>
                  <a:ext uri="{FF2B5EF4-FFF2-40B4-BE49-F238E27FC236}">
                    <a16:creationId xmlns:a16="http://schemas.microsoft.com/office/drawing/2014/main" id="{6E9060E2-8AC9-B54C-E3C4-E35246C9662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6276" y="2185561"/>
                <a:ext cx="5270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9050">
                    <a:moveTo>
                      <a:pt x="48429" y="0"/>
                    </a:moveTo>
                    <a:lnTo>
                      <a:pt x="3833" y="0"/>
                    </a:lnTo>
                    <a:lnTo>
                      <a:pt x="0" y="4540"/>
                    </a:lnTo>
                    <a:lnTo>
                      <a:pt x="0" y="14386"/>
                    </a:lnTo>
                    <a:lnTo>
                      <a:pt x="3833" y="18927"/>
                    </a:lnTo>
                    <a:lnTo>
                      <a:pt x="43182" y="18927"/>
                    </a:lnTo>
                    <a:lnTo>
                      <a:pt x="43182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52263" y="7566"/>
                    </a:lnTo>
                    <a:lnTo>
                      <a:pt x="52263" y="4540"/>
                    </a:lnTo>
                    <a:lnTo>
                      <a:pt x="48429" y="0"/>
                    </a:lnTo>
                    <a:close/>
                  </a:path>
                  <a:path w="52704" h="19050">
                    <a:moveTo>
                      <a:pt x="52263" y="7566"/>
                    </a:moveTo>
                    <a:lnTo>
                      <a:pt x="43889" y="7566"/>
                    </a:lnTo>
                    <a:lnTo>
                      <a:pt x="44696" y="8323"/>
                    </a:lnTo>
                    <a:lnTo>
                      <a:pt x="44696" y="10593"/>
                    </a:lnTo>
                    <a:lnTo>
                      <a:pt x="43889" y="11350"/>
                    </a:lnTo>
                    <a:lnTo>
                      <a:pt x="43182" y="11350"/>
                    </a:lnTo>
                    <a:lnTo>
                      <a:pt x="43182" y="18927"/>
                    </a:lnTo>
                    <a:lnTo>
                      <a:pt x="48429" y="18927"/>
                    </a:lnTo>
                    <a:lnTo>
                      <a:pt x="52263" y="14386"/>
                    </a:lnTo>
                    <a:lnTo>
                      <a:pt x="52263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1" name="object 345">
                <a:extLst>
                  <a:ext uri="{FF2B5EF4-FFF2-40B4-BE49-F238E27FC236}">
                    <a16:creationId xmlns:a16="http://schemas.microsoft.com/office/drawing/2014/main" id="{A8CF43AA-1890-2639-8619-2452B3E63F1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10110" y="2253672"/>
                <a:ext cx="45085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45085" h="11430">
                    <a:moveTo>
                      <a:pt x="42375" y="0"/>
                    </a:moveTo>
                    <a:lnTo>
                      <a:pt x="2219" y="0"/>
                    </a:lnTo>
                    <a:lnTo>
                      <a:pt x="0" y="2270"/>
                    </a:lnTo>
                    <a:lnTo>
                      <a:pt x="0" y="8323"/>
                    </a:lnTo>
                    <a:lnTo>
                      <a:pt x="2219" y="11350"/>
                    </a:lnTo>
                    <a:lnTo>
                      <a:pt x="42375" y="11350"/>
                    </a:lnTo>
                    <a:lnTo>
                      <a:pt x="44595" y="8323"/>
                    </a:lnTo>
                    <a:lnTo>
                      <a:pt x="44595" y="2270"/>
                    </a:lnTo>
                    <a:lnTo>
                      <a:pt x="42375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2" name="object 346">
                <a:extLst>
                  <a:ext uri="{FF2B5EF4-FFF2-40B4-BE49-F238E27FC236}">
                    <a16:creationId xmlns:a16="http://schemas.microsoft.com/office/drawing/2014/main" id="{099501D7-D4B4-8562-9A43-9FB45BF3AF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6276" y="2249889"/>
                <a:ext cx="5270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2704" h="19050">
                    <a:moveTo>
                      <a:pt x="48429" y="0"/>
                    </a:moveTo>
                    <a:lnTo>
                      <a:pt x="3833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3833" y="18916"/>
                    </a:lnTo>
                    <a:lnTo>
                      <a:pt x="43182" y="18916"/>
                    </a:lnTo>
                    <a:lnTo>
                      <a:pt x="43182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52263" y="7566"/>
                    </a:lnTo>
                    <a:lnTo>
                      <a:pt x="52263" y="4540"/>
                    </a:lnTo>
                    <a:lnTo>
                      <a:pt x="48429" y="0"/>
                    </a:lnTo>
                    <a:close/>
                  </a:path>
                  <a:path w="52704" h="19050">
                    <a:moveTo>
                      <a:pt x="52263" y="7566"/>
                    </a:moveTo>
                    <a:lnTo>
                      <a:pt x="43889" y="7566"/>
                    </a:lnTo>
                    <a:lnTo>
                      <a:pt x="44696" y="8323"/>
                    </a:lnTo>
                    <a:lnTo>
                      <a:pt x="44696" y="10593"/>
                    </a:lnTo>
                    <a:lnTo>
                      <a:pt x="43889" y="11350"/>
                    </a:lnTo>
                    <a:lnTo>
                      <a:pt x="43182" y="11350"/>
                    </a:lnTo>
                    <a:lnTo>
                      <a:pt x="43182" y="18916"/>
                    </a:lnTo>
                    <a:lnTo>
                      <a:pt x="48429" y="18916"/>
                    </a:lnTo>
                    <a:lnTo>
                      <a:pt x="52263" y="14376"/>
                    </a:lnTo>
                    <a:lnTo>
                      <a:pt x="52263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3" name="object 347">
                <a:extLst>
                  <a:ext uri="{FF2B5EF4-FFF2-40B4-BE49-F238E27FC236}">
                    <a16:creationId xmlns:a16="http://schemas.microsoft.com/office/drawing/2014/main" id="{418FD002-DE46-07E6-53FB-3A4C2DBA78E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13150" y="2185561"/>
                <a:ext cx="32384" cy="97790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97789">
                    <a:moveTo>
                      <a:pt x="24315" y="0"/>
                    </a:moveTo>
                    <a:lnTo>
                      <a:pt x="6860" y="0"/>
                    </a:lnTo>
                    <a:lnTo>
                      <a:pt x="0" y="7566"/>
                    </a:lnTo>
                    <a:lnTo>
                      <a:pt x="0" y="90064"/>
                    </a:lnTo>
                    <a:lnTo>
                      <a:pt x="6860" y="97631"/>
                    </a:lnTo>
                    <a:lnTo>
                      <a:pt x="24315" y="97631"/>
                    </a:lnTo>
                    <a:lnTo>
                      <a:pt x="31882" y="90064"/>
                    </a:lnTo>
                    <a:lnTo>
                      <a:pt x="31882" y="7566"/>
                    </a:lnTo>
                    <a:lnTo>
                      <a:pt x="24315" y="0"/>
                    </a:lnTo>
                    <a:close/>
                  </a:path>
                </a:pathLst>
              </a:custGeom>
              <a:solidFill>
                <a:srgbClr val="FDFD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4" name="object 348">
                <a:extLst>
                  <a:ext uri="{FF2B5EF4-FFF2-40B4-BE49-F238E27FC236}">
                    <a16:creationId xmlns:a16="http://schemas.microsoft.com/office/drawing/2014/main" id="{272C8C9A-C96B-DC74-383B-479D05B45FF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9417" y="2181778"/>
                <a:ext cx="39370" cy="105410"/>
              </a:xfrm>
              <a:custGeom>
                <a:avLst/>
                <a:gdLst/>
                <a:ahLst/>
                <a:cxnLst/>
                <a:rect l="l" t="t" r="r" b="b"/>
                <a:pathLst>
                  <a:path w="39370" h="105410">
                    <a:moveTo>
                      <a:pt x="19674" y="0"/>
                    </a:moveTo>
                    <a:lnTo>
                      <a:pt x="11790" y="1584"/>
                    </a:lnTo>
                    <a:lnTo>
                      <a:pt x="5561" y="5865"/>
                    </a:lnTo>
                    <a:lnTo>
                      <a:pt x="1470" y="12134"/>
                    </a:lnTo>
                    <a:lnTo>
                      <a:pt x="0" y="19683"/>
                    </a:lnTo>
                    <a:lnTo>
                      <a:pt x="0" y="85514"/>
                    </a:lnTo>
                    <a:lnTo>
                      <a:pt x="1470" y="93063"/>
                    </a:lnTo>
                    <a:lnTo>
                      <a:pt x="5561" y="99333"/>
                    </a:lnTo>
                    <a:lnTo>
                      <a:pt x="11790" y="103614"/>
                    </a:lnTo>
                    <a:lnTo>
                      <a:pt x="19674" y="105198"/>
                    </a:lnTo>
                    <a:lnTo>
                      <a:pt x="27217" y="103614"/>
                    </a:lnTo>
                    <a:lnTo>
                      <a:pt x="33484" y="99333"/>
                    </a:lnTo>
                    <a:lnTo>
                      <a:pt x="34645" y="97631"/>
                    </a:lnTo>
                    <a:lnTo>
                      <a:pt x="12914" y="97631"/>
                    </a:lnTo>
                    <a:lnTo>
                      <a:pt x="7567" y="91578"/>
                    </a:lnTo>
                    <a:lnTo>
                      <a:pt x="7567" y="12863"/>
                    </a:lnTo>
                    <a:lnTo>
                      <a:pt x="12914" y="7566"/>
                    </a:lnTo>
                    <a:lnTo>
                      <a:pt x="34645" y="7566"/>
                    </a:lnTo>
                    <a:lnTo>
                      <a:pt x="33484" y="5865"/>
                    </a:lnTo>
                    <a:lnTo>
                      <a:pt x="27217" y="1584"/>
                    </a:lnTo>
                    <a:lnTo>
                      <a:pt x="19674" y="0"/>
                    </a:lnTo>
                    <a:close/>
                  </a:path>
                  <a:path w="39370" h="105410">
                    <a:moveTo>
                      <a:pt x="34645" y="7566"/>
                    </a:moveTo>
                    <a:lnTo>
                      <a:pt x="25728" y="7566"/>
                    </a:lnTo>
                    <a:lnTo>
                      <a:pt x="31781" y="12863"/>
                    </a:lnTo>
                    <a:lnTo>
                      <a:pt x="31781" y="91578"/>
                    </a:lnTo>
                    <a:lnTo>
                      <a:pt x="25728" y="97631"/>
                    </a:lnTo>
                    <a:lnTo>
                      <a:pt x="34645" y="97631"/>
                    </a:lnTo>
                    <a:lnTo>
                      <a:pt x="37764" y="93063"/>
                    </a:lnTo>
                    <a:lnTo>
                      <a:pt x="39348" y="85514"/>
                    </a:lnTo>
                    <a:lnTo>
                      <a:pt x="39348" y="19683"/>
                    </a:lnTo>
                    <a:lnTo>
                      <a:pt x="37764" y="12134"/>
                    </a:lnTo>
                    <a:lnTo>
                      <a:pt x="34645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5" name="object 349">
                <a:extLst>
                  <a:ext uri="{FF2B5EF4-FFF2-40B4-BE49-F238E27FC236}">
                    <a16:creationId xmlns:a16="http://schemas.microsoft.com/office/drawing/2014/main" id="{80FBFB8E-E41A-D2C8-F98F-FE62E194C36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7096" y="2180264"/>
                <a:ext cx="43180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108585">
                    <a:moveTo>
                      <a:pt x="21994" y="0"/>
                    </a:moveTo>
                    <a:lnTo>
                      <a:pt x="13450" y="1714"/>
                    </a:lnTo>
                    <a:lnTo>
                      <a:pt x="6457" y="6338"/>
                    </a:lnTo>
                    <a:lnTo>
                      <a:pt x="1734" y="13092"/>
                    </a:lnTo>
                    <a:lnTo>
                      <a:pt x="0" y="21197"/>
                    </a:lnTo>
                    <a:lnTo>
                      <a:pt x="0" y="87028"/>
                    </a:lnTo>
                    <a:lnTo>
                      <a:pt x="1734" y="95132"/>
                    </a:lnTo>
                    <a:lnTo>
                      <a:pt x="6457" y="101886"/>
                    </a:lnTo>
                    <a:lnTo>
                      <a:pt x="13450" y="106510"/>
                    </a:lnTo>
                    <a:lnTo>
                      <a:pt x="21994" y="108225"/>
                    </a:lnTo>
                    <a:lnTo>
                      <a:pt x="30115" y="106510"/>
                    </a:lnTo>
                    <a:lnTo>
                      <a:pt x="36864" y="101886"/>
                    </a:lnTo>
                    <a:lnTo>
                      <a:pt x="40286" y="96875"/>
                    </a:lnTo>
                    <a:lnTo>
                      <a:pt x="15941" y="96875"/>
                    </a:lnTo>
                    <a:lnTo>
                      <a:pt x="11401" y="92334"/>
                    </a:lnTo>
                    <a:lnTo>
                      <a:pt x="11401" y="15890"/>
                    </a:lnTo>
                    <a:lnTo>
                      <a:pt x="15941" y="10593"/>
                    </a:lnTo>
                    <a:lnTo>
                      <a:pt x="39769" y="10593"/>
                    </a:lnTo>
                    <a:lnTo>
                      <a:pt x="36864" y="6338"/>
                    </a:lnTo>
                    <a:lnTo>
                      <a:pt x="30115" y="1714"/>
                    </a:lnTo>
                    <a:lnTo>
                      <a:pt x="21994" y="0"/>
                    </a:lnTo>
                    <a:close/>
                  </a:path>
                  <a:path w="43179" h="108585">
                    <a:moveTo>
                      <a:pt x="39769" y="10593"/>
                    </a:moveTo>
                    <a:lnTo>
                      <a:pt x="27342" y="10593"/>
                    </a:lnTo>
                    <a:lnTo>
                      <a:pt x="31882" y="15890"/>
                    </a:lnTo>
                    <a:lnTo>
                      <a:pt x="31882" y="92334"/>
                    </a:lnTo>
                    <a:lnTo>
                      <a:pt x="27342" y="96875"/>
                    </a:lnTo>
                    <a:lnTo>
                      <a:pt x="40286" y="96875"/>
                    </a:lnTo>
                    <a:lnTo>
                      <a:pt x="41475" y="95132"/>
                    </a:lnTo>
                    <a:lnTo>
                      <a:pt x="43182" y="87028"/>
                    </a:lnTo>
                    <a:lnTo>
                      <a:pt x="43182" y="21197"/>
                    </a:lnTo>
                    <a:lnTo>
                      <a:pt x="41475" y="13092"/>
                    </a:lnTo>
                    <a:lnTo>
                      <a:pt x="39769" y="10593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6" name="object 350">
                <a:extLst>
                  <a:ext uri="{FF2B5EF4-FFF2-40B4-BE49-F238E27FC236}">
                    <a16:creationId xmlns:a16="http://schemas.microsoft.com/office/drawing/2014/main" id="{582637E2-0F3D-346D-5BE7-F1CF0890572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3363" y="2176481"/>
                <a:ext cx="50800" cy="116205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16205">
                    <a:moveTo>
                      <a:pt x="25728" y="0"/>
                    </a:moveTo>
                    <a:lnTo>
                      <a:pt x="15621" y="1986"/>
                    </a:lnTo>
                    <a:lnTo>
                      <a:pt x="7453" y="7378"/>
                    </a:lnTo>
                    <a:lnTo>
                      <a:pt x="1991" y="15327"/>
                    </a:lnTo>
                    <a:lnTo>
                      <a:pt x="0" y="24980"/>
                    </a:lnTo>
                    <a:lnTo>
                      <a:pt x="0" y="90811"/>
                    </a:lnTo>
                    <a:lnTo>
                      <a:pt x="1991" y="100465"/>
                    </a:lnTo>
                    <a:lnTo>
                      <a:pt x="7453" y="108413"/>
                    </a:lnTo>
                    <a:lnTo>
                      <a:pt x="15621" y="113805"/>
                    </a:lnTo>
                    <a:lnTo>
                      <a:pt x="25728" y="115792"/>
                    </a:lnTo>
                    <a:lnTo>
                      <a:pt x="25728" y="108225"/>
                    </a:lnTo>
                    <a:lnTo>
                      <a:pt x="15941" y="108225"/>
                    </a:lnTo>
                    <a:lnTo>
                      <a:pt x="7567" y="99901"/>
                    </a:lnTo>
                    <a:lnTo>
                      <a:pt x="7567" y="15133"/>
                    </a:lnTo>
                    <a:lnTo>
                      <a:pt x="15941" y="7566"/>
                    </a:lnTo>
                    <a:lnTo>
                      <a:pt x="43474" y="7566"/>
                    </a:lnTo>
                    <a:lnTo>
                      <a:pt x="43346" y="7378"/>
                    </a:lnTo>
                    <a:lnTo>
                      <a:pt x="35384" y="1986"/>
                    </a:lnTo>
                    <a:lnTo>
                      <a:pt x="25728" y="0"/>
                    </a:lnTo>
                    <a:close/>
                  </a:path>
                  <a:path w="50800" h="116205">
                    <a:moveTo>
                      <a:pt x="43474" y="7566"/>
                    </a:moveTo>
                    <a:lnTo>
                      <a:pt x="34808" y="7566"/>
                    </a:lnTo>
                    <a:lnTo>
                      <a:pt x="43182" y="15133"/>
                    </a:lnTo>
                    <a:lnTo>
                      <a:pt x="43182" y="99901"/>
                    </a:lnTo>
                    <a:lnTo>
                      <a:pt x="34808" y="108225"/>
                    </a:lnTo>
                    <a:lnTo>
                      <a:pt x="25728" y="108225"/>
                    </a:lnTo>
                    <a:lnTo>
                      <a:pt x="25728" y="115792"/>
                    </a:lnTo>
                    <a:lnTo>
                      <a:pt x="35384" y="113805"/>
                    </a:lnTo>
                    <a:lnTo>
                      <a:pt x="43346" y="108413"/>
                    </a:lnTo>
                    <a:lnTo>
                      <a:pt x="48755" y="100465"/>
                    </a:lnTo>
                    <a:lnTo>
                      <a:pt x="50749" y="90811"/>
                    </a:lnTo>
                    <a:lnTo>
                      <a:pt x="50749" y="24980"/>
                    </a:lnTo>
                    <a:lnTo>
                      <a:pt x="48755" y="15327"/>
                    </a:lnTo>
                    <a:lnTo>
                      <a:pt x="43474" y="7566"/>
                    </a:lnTo>
                    <a:close/>
                  </a:path>
                  <a:path w="50800" h="116205">
                    <a:moveTo>
                      <a:pt x="25728" y="10593"/>
                    </a:moveTo>
                    <a:lnTo>
                      <a:pt x="17454" y="10593"/>
                    </a:lnTo>
                    <a:lnTo>
                      <a:pt x="11300" y="17403"/>
                    </a:lnTo>
                    <a:lnTo>
                      <a:pt x="11300" y="98388"/>
                    </a:lnTo>
                    <a:lnTo>
                      <a:pt x="17454" y="104441"/>
                    </a:lnTo>
                    <a:lnTo>
                      <a:pt x="33295" y="104441"/>
                    </a:lnTo>
                    <a:lnTo>
                      <a:pt x="39348" y="98388"/>
                    </a:lnTo>
                    <a:lnTo>
                      <a:pt x="39348" y="96875"/>
                    </a:lnTo>
                    <a:lnTo>
                      <a:pt x="21994" y="96875"/>
                    </a:lnTo>
                    <a:lnTo>
                      <a:pt x="18968" y="93838"/>
                    </a:lnTo>
                    <a:lnTo>
                      <a:pt x="18968" y="21187"/>
                    </a:lnTo>
                    <a:lnTo>
                      <a:pt x="21994" y="18160"/>
                    </a:lnTo>
                    <a:lnTo>
                      <a:pt x="25728" y="18160"/>
                    </a:lnTo>
                    <a:lnTo>
                      <a:pt x="25728" y="10593"/>
                    </a:lnTo>
                    <a:close/>
                  </a:path>
                  <a:path w="50800" h="116205">
                    <a:moveTo>
                      <a:pt x="33295" y="10593"/>
                    </a:moveTo>
                    <a:lnTo>
                      <a:pt x="25728" y="10593"/>
                    </a:lnTo>
                    <a:lnTo>
                      <a:pt x="25728" y="18160"/>
                    </a:lnTo>
                    <a:lnTo>
                      <a:pt x="28754" y="18160"/>
                    </a:lnTo>
                    <a:lnTo>
                      <a:pt x="31781" y="21187"/>
                    </a:lnTo>
                    <a:lnTo>
                      <a:pt x="31781" y="93838"/>
                    </a:lnTo>
                    <a:lnTo>
                      <a:pt x="28754" y="96875"/>
                    </a:lnTo>
                    <a:lnTo>
                      <a:pt x="39348" y="96875"/>
                    </a:lnTo>
                    <a:lnTo>
                      <a:pt x="39348" y="17403"/>
                    </a:lnTo>
                    <a:lnTo>
                      <a:pt x="33295" y="105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7" name="object 351">
                <a:extLst>
                  <a:ext uri="{FF2B5EF4-FFF2-40B4-BE49-F238E27FC236}">
                    <a16:creationId xmlns:a16="http://schemas.microsoft.com/office/drawing/2014/main" id="{5F6D06A1-3455-E0A6-2AA8-EBB95AFBBB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1072" y="2234372"/>
                <a:ext cx="151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1764">
                    <a:moveTo>
                      <a:pt x="0" y="0"/>
                    </a:moveTo>
                    <a:lnTo>
                      <a:pt x="151371" y="0"/>
                    </a:lnTo>
                  </a:path>
                </a:pathLst>
              </a:custGeom>
              <a:ln w="70381">
                <a:solidFill>
                  <a:srgbClr val="FDFDF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8" name="object 352">
                <a:extLst>
                  <a:ext uri="{FF2B5EF4-FFF2-40B4-BE49-F238E27FC236}">
                    <a16:creationId xmlns:a16="http://schemas.microsoft.com/office/drawing/2014/main" id="{9DA0DE0C-9E55-B16A-719D-A260F1225F3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57288" y="2266115"/>
                <a:ext cx="381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7619">
                    <a:moveTo>
                      <a:pt x="0" y="7619"/>
                    </a:moveTo>
                    <a:lnTo>
                      <a:pt x="3783" y="761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761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9" name="object 353">
                <a:extLst>
                  <a:ext uri="{FF2B5EF4-FFF2-40B4-BE49-F238E27FC236}">
                    <a16:creationId xmlns:a16="http://schemas.microsoft.com/office/drawing/2014/main" id="{1621F984-C128-8AF3-E1C9-DFB8A3F4D44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57288" y="2202616"/>
                <a:ext cx="762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63500">
                    <a:moveTo>
                      <a:pt x="0" y="63498"/>
                    </a:moveTo>
                    <a:lnTo>
                      <a:pt x="7567" y="63498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6349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0" name="object 354">
                <a:extLst>
                  <a:ext uri="{FF2B5EF4-FFF2-40B4-BE49-F238E27FC236}">
                    <a16:creationId xmlns:a16="http://schemas.microsoft.com/office/drawing/2014/main" id="{531ED6FA-8000-C64D-DC39-F3517FA074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57288" y="2198806"/>
                <a:ext cx="1593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9385">
                    <a:moveTo>
                      <a:pt x="0" y="0"/>
                    </a:moveTo>
                    <a:lnTo>
                      <a:pt x="158888" y="0"/>
                    </a:lnTo>
                  </a:path>
                </a:pathLst>
              </a:custGeom>
              <a:ln w="761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1" name="object 355">
                <a:extLst>
                  <a:ext uri="{FF2B5EF4-FFF2-40B4-BE49-F238E27FC236}">
                    <a16:creationId xmlns:a16="http://schemas.microsoft.com/office/drawing/2014/main" id="{1BEA42C3-2D31-0DAB-5DFB-C520F134740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1072" y="2271830"/>
                <a:ext cx="1555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5575">
                    <a:moveTo>
                      <a:pt x="0" y="0"/>
                    </a:moveTo>
                    <a:lnTo>
                      <a:pt x="155105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2" name="object 356">
                <a:extLst>
                  <a:ext uri="{FF2B5EF4-FFF2-40B4-BE49-F238E27FC236}">
                    <a16:creationId xmlns:a16="http://schemas.microsoft.com/office/drawing/2014/main" id="{3F748FF7-56D0-1B60-AB1D-50E0C24B318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1072" y="2266115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83" y="380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3" name="object 357">
                <a:extLst>
                  <a:ext uri="{FF2B5EF4-FFF2-40B4-BE49-F238E27FC236}">
                    <a16:creationId xmlns:a16="http://schemas.microsoft.com/office/drawing/2014/main" id="{0248A5BE-A45C-5BDA-C343-DE61E8F1797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4855" y="2268020"/>
                <a:ext cx="151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1764">
                    <a:moveTo>
                      <a:pt x="0" y="0"/>
                    </a:moveTo>
                    <a:lnTo>
                      <a:pt x="151321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4" name="object 358">
                <a:extLst>
                  <a:ext uri="{FF2B5EF4-FFF2-40B4-BE49-F238E27FC236}">
                    <a16:creationId xmlns:a16="http://schemas.microsoft.com/office/drawing/2014/main" id="{99839A60-9AF3-3B85-D530-BF40273AB0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8610" y="2202616"/>
                <a:ext cx="762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63500">
                    <a:moveTo>
                      <a:pt x="0" y="63498"/>
                    </a:moveTo>
                    <a:lnTo>
                      <a:pt x="7567" y="63498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6349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5" name="object 359">
                <a:extLst>
                  <a:ext uri="{FF2B5EF4-FFF2-40B4-BE49-F238E27FC236}">
                    <a16:creationId xmlns:a16="http://schemas.microsoft.com/office/drawing/2014/main" id="{21FB37F4-F992-7923-4FD0-84616AE76D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55775" y="2269925"/>
                <a:ext cx="1619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1925">
                    <a:moveTo>
                      <a:pt x="0" y="0"/>
                    </a:moveTo>
                    <a:lnTo>
                      <a:pt x="161915" y="0"/>
                    </a:lnTo>
                  </a:path>
                </a:pathLst>
              </a:custGeom>
              <a:ln w="10159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6" name="object 360">
                <a:extLst>
                  <a:ext uri="{FF2B5EF4-FFF2-40B4-BE49-F238E27FC236}">
                    <a16:creationId xmlns:a16="http://schemas.microsoft.com/office/drawing/2014/main" id="{A4DAC970-D148-0291-77CC-F616E36BEB5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55775" y="2203886"/>
                <a:ext cx="10795" cy="60960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60960">
                    <a:moveTo>
                      <a:pt x="0" y="60958"/>
                    </a:moveTo>
                    <a:lnTo>
                      <a:pt x="10593" y="60958"/>
                    </a:lnTo>
                    <a:lnTo>
                      <a:pt x="10593" y="0"/>
                    </a:lnTo>
                    <a:lnTo>
                      <a:pt x="0" y="0"/>
                    </a:lnTo>
                    <a:lnTo>
                      <a:pt x="0" y="60958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7" name="object 361">
                <a:extLst>
                  <a:ext uri="{FF2B5EF4-FFF2-40B4-BE49-F238E27FC236}">
                    <a16:creationId xmlns:a16="http://schemas.microsoft.com/office/drawing/2014/main" id="{862E81CA-216D-5D02-29F7-E1F17B701F4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55775" y="2198806"/>
                <a:ext cx="1619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1925">
                    <a:moveTo>
                      <a:pt x="0" y="0"/>
                    </a:moveTo>
                    <a:lnTo>
                      <a:pt x="161915" y="0"/>
                    </a:lnTo>
                  </a:path>
                </a:pathLst>
              </a:custGeom>
              <a:ln w="10159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8" name="object 362">
                <a:extLst>
                  <a:ext uri="{FF2B5EF4-FFF2-40B4-BE49-F238E27FC236}">
                    <a16:creationId xmlns:a16="http://schemas.microsoft.com/office/drawing/2014/main" id="{E011EAD1-CF50-3612-BBF6-824B7D1C981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7096" y="2204488"/>
                <a:ext cx="1079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60325">
                    <a:moveTo>
                      <a:pt x="10593" y="0"/>
                    </a:moveTo>
                    <a:lnTo>
                      <a:pt x="0" y="0"/>
                    </a:lnTo>
                    <a:lnTo>
                      <a:pt x="0" y="59777"/>
                    </a:lnTo>
                    <a:lnTo>
                      <a:pt x="10593" y="59777"/>
                    </a:lnTo>
                    <a:lnTo>
                      <a:pt x="10593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9" name="object 363">
                <a:extLst>
                  <a:ext uri="{FF2B5EF4-FFF2-40B4-BE49-F238E27FC236}">
                    <a16:creationId xmlns:a16="http://schemas.microsoft.com/office/drawing/2014/main" id="{A4BDB416-5AB7-F988-D04D-993DA465615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51991" y="2276910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532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0" name="object 364">
                <a:extLst>
                  <a:ext uri="{FF2B5EF4-FFF2-40B4-BE49-F238E27FC236}">
                    <a16:creationId xmlns:a16="http://schemas.microsoft.com/office/drawing/2014/main" id="{66570E1E-F606-F562-0BED-2BBBD107D3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51991" y="2273100"/>
                <a:ext cx="1625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2560">
                    <a:moveTo>
                      <a:pt x="0" y="0"/>
                    </a:moveTo>
                    <a:lnTo>
                      <a:pt x="161965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1" name="object 365">
                <a:extLst>
                  <a:ext uri="{FF2B5EF4-FFF2-40B4-BE49-F238E27FC236}">
                    <a16:creationId xmlns:a16="http://schemas.microsoft.com/office/drawing/2014/main" id="{B5BC0D19-8446-CDF0-3413-EFBF8BBF11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51991" y="2197536"/>
                <a:ext cx="762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3660">
                    <a:moveTo>
                      <a:pt x="0" y="73658"/>
                    </a:moveTo>
                    <a:lnTo>
                      <a:pt x="7567" y="73658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7365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2" name="object 366">
                <a:extLst>
                  <a:ext uri="{FF2B5EF4-FFF2-40B4-BE49-F238E27FC236}">
                    <a16:creationId xmlns:a16="http://schemas.microsoft.com/office/drawing/2014/main" id="{22F42529-8C75-6561-46E1-A6A8CA6849A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51991" y="2193726"/>
                <a:ext cx="16954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9545">
                    <a:moveTo>
                      <a:pt x="0" y="0"/>
                    </a:moveTo>
                    <a:lnTo>
                      <a:pt x="169532" y="0"/>
                    </a:lnTo>
                  </a:path>
                </a:pathLst>
              </a:custGeom>
              <a:ln w="761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3" name="object 367">
                <a:extLst>
                  <a:ext uri="{FF2B5EF4-FFF2-40B4-BE49-F238E27FC236}">
                    <a16:creationId xmlns:a16="http://schemas.microsoft.com/office/drawing/2014/main" id="{F96D7278-83C4-5DAB-574D-A221D58CAE2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13957" y="2271195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33" y="3809"/>
                    </a:lnTo>
                    <a:lnTo>
                      <a:pt x="373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4" name="object 368">
                <a:extLst>
                  <a:ext uri="{FF2B5EF4-FFF2-40B4-BE49-F238E27FC236}">
                    <a16:creationId xmlns:a16="http://schemas.microsoft.com/office/drawing/2014/main" id="{4372A6BD-D6FB-92EC-CD65-12101AE265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13957" y="2197536"/>
                <a:ext cx="762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3660">
                    <a:moveTo>
                      <a:pt x="0" y="73658"/>
                    </a:moveTo>
                    <a:lnTo>
                      <a:pt x="7567" y="73658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7365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5" name="object 369">
                <a:extLst>
                  <a:ext uri="{FF2B5EF4-FFF2-40B4-BE49-F238E27FC236}">
                    <a16:creationId xmlns:a16="http://schemas.microsoft.com/office/drawing/2014/main" id="{15AED7CB-E3E4-62E4-1F6B-20875CBDA9C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17690" y="2271076"/>
                <a:ext cx="444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810">
                    <a:moveTo>
                      <a:pt x="3833" y="0"/>
                    </a:moveTo>
                    <a:lnTo>
                      <a:pt x="0" y="0"/>
                    </a:lnTo>
                    <a:lnTo>
                      <a:pt x="0" y="3793"/>
                    </a:lnTo>
                    <a:lnTo>
                      <a:pt x="3833" y="3793"/>
                    </a:lnTo>
                    <a:lnTo>
                      <a:pt x="3833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6" name="object 370">
                <a:extLst>
                  <a:ext uri="{FF2B5EF4-FFF2-40B4-BE49-F238E27FC236}">
                    <a16:creationId xmlns:a16="http://schemas.microsoft.com/office/drawing/2014/main" id="{A9A32C77-77D9-8C87-0D8C-4E20F71284F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2585" y="2261035"/>
                <a:ext cx="3810" cy="762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7619">
                    <a:moveTo>
                      <a:pt x="0" y="7619"/>
                    </a:moveTo>
                    <a:lnTo>
                      <a:pt x="3783" y="761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761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7" name="object 371">
                <a:extLst>
                  <a:ext uri="{FF2B5EF4-FFF2-40B4-BE49-F238E27FC236}">
                    <a16:creationId xmlns:a16="http://schemas.microsoft.com/office/drawing/2014/main" id="{CD92003F-F4A0-2E5F-250B-74BDD4BE90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2585" y="2207696"/>
                <a:ext cx="7620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3339">
                    <a:moveTo>
                      <a:pt x="0" y="53338"/>
                    </a:moveTo>
                    <a:lnTo>
                      <a:pt x="7567" y="53338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5333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8" name="object 372">
                <a:extLst>
                  <a:ext uri="{FF2B5EF4-FFF2-40B4-BE49-F238E27FC236}">
                    <a16:creationId xmlns:a16="http://schemas.microsoft.com/office/drawing/2014/main" id="{E9024917-3A5F-B0CE-D6AE-F16823AEC3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2585" y="2203886"/>
                <a:ext cx="1485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8589">
                    <a:moveTo>
                      <a:pt x="0" y="0"/>
                    </a:moveTo>
                    <a:lnTo>
                      <a:pt x="148345" y="0"/>
                    </a:lnTo>
                  </a:path>
                </a:pathLst>
              </a:custGeom>
              <a:ln w="761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9" name="object 373">
                <a:extLst>
                  <a:ext uri="{FF2B5EF4-FFF2-40B4-BE49-F238E27FC236}">
                    <a16:creationId xmlns:a16="http://schemas.microsoft.com/office/drawing/2014/main" id="{80C99EFA-3EEE-6AA8-41A0-DEDE4416FB2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6369" y="2266750"/>
                <a:ext cx="1447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4779">
                    <a:moveTo>
                      <a:pt x="0" y="0"/>
                    </a:moveTo>
                    <a:lnTo>
                      <a:pt x="144561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0" name="object 374">
                <a:extLst>
                  <a:ext uri="{FF2B5EF4-FFF2-40B4-BE49-F238E27FC236}">
                    <a16:creationId xmlns:a16="http://schemas.microsoft.com/office/drawing/2014/main" id="{03F19889-C295-EAC9-C413-2E0BB44C885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6369" y="2261035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83" y="380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1" name="object 375">
                <a:extLst>
                  <a:ext uri="{FF2B5EF4-FFF2-40B4-BE49-F238E27FC236}">
                    <a16:creationId xmlns:a16="http://schemas.microsoft.com/office/drawing/2014/main" id="{C0BC1A1F-E7A5-2904-647F-04F631B8AEE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70152" y="2262940"/>
                <a:ext cx="140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40970">
                    <a:moveTo>
                      <a:pt x="0" y="0"/>
                    </a:moveTo>
                    <a:lnTo>
                      <a:pt x="140778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2" name="object 376">
                <a:extLst>
                  <a:ext uri="{FF2B5EF4-FFF2-40B4-BE49-F238E27FC236}">
                    <a16:creationId xmlns:a16="http://schemas.microsoft.com/office/drawing/2014/main" id="{59213F01-1DA1-5CDC-112D-34C407072F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03363" y="2207696"/>
                <a:ext cx="7620" cy="5334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3339">
                    <a:moveTo>
                      <a:pt x="0" y="53338"/>
                    </a:moveTo>
                    <a:lnTo>
                      <a:pt x="7567" y="53338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5333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3" name="object 377">
                <a:extLst>
                  <a:ext uri="{FF2B5EF4-FFF2-40B4-BE49-F238E27FC236}">
                    <a16:creationId xmlns:a16="http://schemas.microsoft.com/office/drawing/2014/main" id="{3F83EE4D-5C75-3FEF-2325-9DC6B50C738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96647" y="2220000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20">
                    <a:moveTo>
                      <a:pt x="0" y="0"/>
                    </a:moveTo>
                    <a:lnTo>
                      <a:pt x="96122" y="0"/>
                    </a:lnTo>
                  </a:path>
                </a:pathLst>
              </a:custGeom>
              <a:ln w="11350">
                <a:solidFill>
                  <a:srgbClr val="010304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4" name="object 378">
                <a:extLst>
                  <a:ext uri="{FF2B5EF4-FFF2-40B4-BE49-F238E27FC236}">
                    <a16:creationId xmlns:a16="http://schemas.microsoft.com/office/drawing/2014/main" id="{511FF26C-C979-21D8-0588-6DE6F192D37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92864" y="2227381"/>
                <a:ext cx="104139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4139">
                    <a:moveTo>
                      <a:pt x="0" y="0"/>
                    </a:moveTo>
                    <a:lnTo>
                      <a:pt x="103638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5" name="object 379">
                <a:extLst>
                  <a:ext uri="{FF2B5EF4-FFF2-40B4-BE49-F238E27FC236}">
                    <a16:creationId xmlns:a16="http://schemas.microsoft.com/office/drawing/2014/main" id="{E05F7C58-BCA7-44EF-5BCD-320E3843448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92864" y="2223571"/>
                <a:ext cx="965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6520">
                    <a:moveTo>
                      <a:pt x="0" y="0"/>
                    </a:moveTo>
                    <a:lnTo>
                      <a:pt x="96071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6" name="object 380">
                <a:extLst>
                  <a:ext uri="{FF2B5EF4-FFF2-40B4-BE49-F238E27FC236}">
                    <a16:creationId xmlns:a16="http://schemas.microsoft.com/office/drawing/2014/main" id="{ABDFB766-CC9A-3783-123E-E7F91C2AB90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92864" y="2217856"/>
                <a:ext cx="76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3810">
                    <a:moveTo>
                      <a:pt x="0" y="3809"/>
                    </a:moveTo>
                    <a:lnTo>
                      <a:pt x="7567" y="380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7" name="object 381">
                <a:extLst>
                  <a:ext uri="{FF2B5EF4-FFF2-40B4-BE49-F238E27FC236}">
                    <a16:creationId xmlns:a16="http://schemas.microsoft.com/office/drawing/2014/main" id="{74E3A721-FB4D-99C6-36AC-B566213CC5F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92864" y="2214046"/>
                <a:ext cx="104139" cy="0"/>
              </a:xfrm>
              <a:custGeom>
                <a:avLst/>
                <a:gdLst/>
                <a:ahLst/>
                <a:cxnLst/>
                <a:rect l="l" t="t" r="r" b="b"/>
                <a:pathLst>
                  <a:path w="104139">
                    <a:moveTo>
                      <a:pt x="0" y="0"/>
                    </a:moveTo>
                    <a:lnTo>
                      <a:pt x="103638" y="0"/>
                    </a:lnTo>
                  </a:path>
                </a:pathLst>
              </a:custGeom>
              <a:ln w="761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8" name="object 382">
                <a:extLst>
                  <a:ext uri="{FF2B5EF4-FFF2-40B4-BE49-F238E27FC236}">
                    <a16:creationId xmlns:a16="http://schemas.microsoft.com/office/drawing/2014/main" id="{E4A76C31-4CEA-84E4-175B-34A4AB8CB2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88935" y="2221666"/>
                <a:ext cx="444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810">
                    <a:moveTo>
                      <a:pt x="0" y="3809"/>
                    </a:moveTo>
                    <a:lnTo>
                      <a:pt x="3833" y="3809"/>
                    </a:lnTo>
                    <a:lnTo>
                      <a:pt x="383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9" name="object 383">
                <a:extLst>
                  <a:ext uri="{FF2B5EF4-FFF2-40B4-BE49-F238E27FC236}">
                    <a16:creationId xmlns:a16="http://schemas.microsoft.com/office/drawing/2014/main" id="{4C8CE671-6E11-0948-9F99-E1AC64CC7A4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88935" y="2217856"/>
                <a:ext cx="76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3810">
                    <a:moveTo>
                      <a:pt x="0" y="3809"/>
                    </a:moveTo>
                    <a:lnTo>
                      <a:pt x="7567" y="380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0" name="object 384">
                <a:extLst>
                  <a:ext uri="{FF2B5EF4-FFF2-40B4-BE49-F238E27FC236}">
                    <a16:creationId xmlns:a16="http://schemas.microsoft.com/office/drawing/2014/main" id="{C0F6F67B-467D-9170-E0CD-2636832FFE8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92769" y="2221892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373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3733" y="3783"/>
                    </a:lnTo>
                    <a:lnTo>
                      <a:pt x="3733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1" name="object 385">
                <a:extLst>
                  <a:ext uri="{FF2B5EF4-FFF2-40B4-BE49-F238E27FC236}">
                    <a16:creationId xmlns:a16="http://schemas.microsoft.com/office/drawing/2014/main" id="{A3CF904C-FF4E-96BC-8EA2-5A70EFAF264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16520" y="2198425"/>
                <a:ext cx="144145" cy="201930"/>
              </a:xfrm>
              <a:custGeom>
                <a:avLst/>
                <a:gdLst/>
                <a:ahLst/>
                <a:cxnLst/>
                <a:rect l="l" t="t" r="r" b="b"/>
                <a:pathLst>
                  <a:path w="144145" h="201930">
                    <a:moveTo>
                      <a:pt x="143794" y="0"/>
                    </a:moveTo>
                    <a:lnTo>
                      <a:pt x="107472" y="0"/>
                    </a:lnTo>
                    <a:lnTo>
                      <a:pt x="65775" y="8502"/>
                    </a:lnTo>
                    <a:lnTo>
                      <a:pt x="31598" y="31692"/>
                    </a:lnTo>
                    <a:lnTo>
                      <a:pt x="8491" y="66092"/>
                    </a:lnTo>
                    <a:lnTo>
                      <a:pt x="0" y="108225"/>
                    </a:lnTo>
                    <a:lnTo>
                      <a:pt x="0" y="201306"/>
                    </a:lnTo>
                    <a:lnTo>
                      <a:pt x="71897" y="201306"/>
                    </a:lnTo>
                    <a:lnTo>
                      <a:pt x="71897" y="108225"/>
                    </a:lnTo>
                    <a:lnTo>
                      <a:pt x="74687" y="94248"/>
                    </a:lnTo>
                    <a:lnTo>
                      <a:pt x="82303" y="82682"/>
                    </a:lnTo>
                    <a:lnTo>
                      <a:pt x="93609" y="74804"/>
                    </a:lnTo>
                    <a:lnTo>
                      <a:pt x="107472" y="71894"/>
                    </a:lnTo>
                    <a:lnTo>
                      <a:pt x="143794" y="71894"/>
                    </a:lnTo>
                    <a:lnTo>
                      <a:pt x="143794" y="0"/>
                    </a:lnTo>
                    <a:close/>
                  </a:path>
                </a:pathLst>
              </a:custGeom>
              <a:solidFill>
                <a:srgbClr val="FDFD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2" name="object 386">
                <a:extLst>
                  <a:ext uri="{FF2B5EF4-FFF2-40B4-BE49-F238E27FC236}">
                    <a16:creationId xmlns:a16="http://schemas.microsoft.com/office/drawing/2014/main" id="{FCD5EFF9-B1DC-BC51-FD2E-DC3060A5D48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12737" y="2194642"/>
                <a:ext cx="151765" cy="208915"/>
              </a:xfrm>
              <a:custGeom>
                <a:avLst/>
                <a:gdLst/>
                <a:ahLst/>
                <a:cxnLst/>
                <a:rect l="l" t="t" r="r" b="b"/>
                <a:pathLst>
                  <a:path w="151764" h="208914">
                    <a:moveTo>
                      <a:pt x="151361" y="0"/>
                    </a:moveTo>
                    <a:lnTo>
                      <a:pt x="111256" y="0"/>
                    </a:lnTo>
                    <a:lnTo>
                      <a:pt x="68005" y="8774"/>
                    </a:lnTo>
                    <a:lnTo>
                      <a:pt x="32635" y="32732"/>
                    </a:lnTo>
                    <a:lnTo>
                      <a:pt x="8761" y="68326"/>
                    </a:lnTo>
                    <a:lnTo>
                      <a:pt x="0" y="112008"/>
                    </a:lnTo>
                    <a:lnTo>
                      <a:pt x="0" y="208873"/>
                    </a:lnTo>
                    <a:lnTo>
                      <a:pt x="79464" y="208873"/>
                    </a:lnTo>
                    <a:lnTo>
                      <a:pt x="79464" y="201306"/>
                    </a:lnTo>
                    <a:lnTo>
                      <a:pt x="7567" y="201306"/>
                    </a:lnTo>
                    <a:lnTo>
                      <a:pt x="7567" y="112008"/>
                    </a:lnTo>
                    <a:lnTo>
                      <a:pt x="15607" y="71615"/>
                    </a:lnTo>
                    <a:lnTo>
                      <a:pt x="37835" y="38600"/>
                    </a:lnTo>
                    <a:lnTo>
                      <a:pt x="70856" y="15994"/>
                    </a:lnTo>
                    <a:lnTo>
                      <a:pt x="111256" y="7576"/>
                    </a:lnTo>
                    <a:lnTo>
                      <a:pt x="151361" y="7576"/>
                    </a:lnTo>
                    <a:lnTo>
                      <a:pt x="151361" y="0"/>
                    </a:lnTo>
                    <a:close/>
                  </a:path>
                  <a:path w="151764" h="208914">
                    <a:moveTo>
                      <a:pt x="151361" y="7576"/>
                    </a:moveTo>
                    <a:lnTo>
                      <a:pt x="143794" y="7576"/>
                    </a:lnTo>
                    <a:lnTo>
                      <a:pt x="143794" y="71894"/>
                    </a:lnTo>
                    <a:lnTo>
                      <a:pt x="111256" y="71894"/>
                    </a:lnTo>
                    <a:lnTo>
                      <a:pt x="95844" y="75076"/>
                    </a:lnTo>
                    <a:lnTo>
                      <a:pt x="83343" y="83722"/>
                    </a:lnTo>
                    <a:lnTo>
                      <a:pt x="74959" y="96483"/>
                    </a:lnTo>
                    <a:lnTo>
                      <a:pt x="71897" y="112008"/>
                    </a:lnTo>
                    <a:lnTo>
                      <a:pt x="71897" y="201306"/>
                    </a:lnTo>
                    <a:lnTo>
                      <a:pt x="79464" y="201306"/>
                    </a:lnTo>
                    <a:lnTo>
                      <a:pt x="79464" y="112008"/>
                    </a:lnTo>
                    <a:lnTo>
                      <a:pt x="81983" y="99263"/>
                    </a:lnTo>
                    <a:lnTo>
                      <a:pt x="88830" y="88929"/>
                    </a:lnTo>
                    <a:lnTo>
                      <a:pt x="98942" y="82001"/>
                    </a:lnTo>
                    <a:lnTo>
                      <a:pt x="111256" y="79471"/>
                    </a:lnTo>
                    <a:lnTo>
                      <a:pt x="151361" y="79471"/>
                    </a:lnTo>
                    <a:lnTo>
                      <a:pt x="151361" y="757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3" name="object 387">
                <a:extLst>
                  <a:ext uri="{FF2B5EF4-FFF2-40B4-BE49-F238E27FC236}">
                    <a16:creationId xmlns:a16="http://schemas.microsoft.com/office/drawing/2014/main" id="{48CABD79-F36A-CC4A-1E60-CE8802C71B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10467" y="2193128"/>
                <a:ext cx="155575" cy="212090"/>
              </a:xfrm>
              <a:custGeom>
                <a:avLst/>
                <a:gdLst/>
                <a:ahLst/>
                <a:cxnLst/>
                <a:rect l="l" t="t" r="r" b="b"/>
                <a:pathLst>
                  <a:path w="155575" h="212089">
                    <a:moveTo>
                      <a:pt x="155145" y="0"/>
                    </a:moveTo>
                    <a:lnTo>
                      <a:pt x="113526" y="0"/>
                    </a:lnTo>
                    <a:lnTo>
                      <a:pt x="69602" y="8904"/>
                    </a:lnTo>
                    <a:lnTo>
                      <a:pt x="33486" y="33205"/>
                    </a:lnTo>
                    <a:lnTo>
                      <a:pt x="9009" y="69284"/>
                    </a:lnTo>
                    <a:lnTo>
                      <a:pt x="0" y="113521"/>
                    </a:lnTo>
                    <a:lnTo>
                      <a:pt x="0" y="211900"/>
                    </a:lnTo>
                    <a:lnTo>
                      <a:pt x="83248" y="211900"/>
                    </a:lnTo>
                    <a:lnTo>
                      <a:pt x="83248" y="201306"/>
                    </a:lnTo>
                    <a:lnTo>
                      <a:pt x="11350" y="201306"/>
                    </a:lnTo>
                    <a:lnTo>
                      <a:pt x="11350" y="113521"/>
                    </a:lnTo>
                    <a:lnTo>
                      <a:pt x="19439" y="73494"/>
                    </a:lnTo>
                    <a:lnTo>
                      <a:pt x="41436" y="40777"/>
                    </a:lnTo>
                    <a:lnTo>
                      <a:pt x="73933" y="18702"/>
                    </a:lnTo>
                    <a:lnTo>
                      <a:pt x="113526" y="10603"/>
                    </a:lnTo>
                    <a:lnTo>
                      <a:pt x="155145" y="10603"/>
                    </a:lnTo>
                    <a:lnTo>
                      <a:pt x="155145" y="0"/>
                    </a:lnTo>
                    <a:close/>
                  </a:path>
                  <a:path w="155575" h="212089">
                    <a:moveTo>
                      <a:pt x="155145" y="10603"/>
                    </a:moveTo>
                    <a:lnTo>
                      <a:pt x="144551" y="10603"/>
                    </a:lnTo>
                    <a:lnTo>
                      <a:pt x="144551" y="71894"/>
                    </a:lnTo>
                    <a:lnTo>
                      <a:pt x="113526" y="71894"/>
                    </a:lnTo>
                    <a:lnTo>
                      <a:pt x="97558" y="75206"/>
                    </a:lnTo>
                    <a:lnTo>
                      <a:pt x="84573" y="84195"/>
                    </a:lnTo>
                    <a:lnTo>
                      <a:pt x="75846" y="97440"/>
                    </a:lnTo>
                    <a:lnTo>
                      <a:pt x="72654" y="113521"/>
                    </a:lnTo>
                    <a:lnTo>
                      <a:pt x="72654" y="201306"/>
                    </a:lnTo>
                    <a:lnTo>
                      <a:pt x="83248" y="201306"/>
                    </a:lnTo>
                    <a:lnTo>
                      <a:pt x="83248" y="113521"/>
                    </a:lnTo>
                    <a:lnTo>
                      <a:pt x="85636" y="101769"/>
                    </a:lnTo>
                    <a:lnTo>
                      <a:pt x="92140" y="92145"/>
                    </a:lnTo>
                    <a:lnTo>
                      <a:pt x="101767" y="85643"/>
                    </a:lnTo>
                    <a:lnTo>
                      <a:pt x="113526" y="83254"/>
                    </a:lnTo>
                    <a:lnTo>
                      <a:pt x="155145" y="83254"/>
                    </a:lnTo>
                    <a:lnTo>
                      <a:pt x="155145" y="10603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4" name="object 388">
                <a:extLst>
                  <a:ext uri="{FF2B5EF4-FFF2-40B4-BE49-F238E27FC236}">
                    <a16:creationId xmlns:a16="http://schemas.microsoft.com/office/drawing/2014/main" id="{6843E712-20D0-8C02-4324-9B44A4D08A0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06673" y="2189345"/>
                <a:ext cx="163195" cy="219710"/>
              </a:xfrm>
              <a:custGeom>
                <a:avLst/>
                <a:gdLst/>
                <a:ahLst/>
                <a:cxnLst/>
                <a:rect l="l" t="t" r="r" b="b"/>
                <a:pathLst>
                  <a:path w="163195" h="219710">
                    <a:moveTo>
                      <a:pt x="162722" y="0"/>
                    </a:moveTo>
                    <a:lnTo>
                      <a:pt x="117320" y="0"/>
                    </a:lnTo>
                    <a:lnTo>
                      <a:pt x="71845" y="9282"/>
                    </a:lnTo>
                    <a:lnTo>
                      <a:pt x="34532" y="34529"/>
                    </a:lnTo>
                    <a:lnTo>
                      <a:pt x="9283" y="71838"/>
                    </a:lnTo>
                    <a:lnTo>
                      <a:pt x="0" y="117305"/>
                    </a:lnTo>
                    <a:lnTo>
                      <a:pt x="0" y="219467"/>
                    </a:lnTo>
                    <a:lnTo>
                      <a:pt x="90825" y="219467"/>
                    </a:lnTo>
                    <a:lnTo>
                      <a:pt x="90825" y="215683"/>
                    </a:lnTo>
                    <a:lnTo>
                      <a:pt x="83258" y="215683"/>
                    </a:lnTo>
                    <a:lnTo>
                      <a:pt x="83258" y="211900"/>
                    </a:lnTo>
                    <a:lnTo>
                      <a:pt x="7577" y="211900"/>
                    </a:lnTo>
                    <a:lnTo>
                      <a:pt x="7577" y="117305"/>
                    </a:lnTo>
                    <a:lnTo>
                      <a:pt x="16468" y="74737"/>
                    </a:lnTo>
                    <a:lnTo>
                      <a:pt x="40115" y="40114"/>
                    </a:lnTo>
                    <a:lnTo>
                      <a:pt x="74745" y="16179"/>
                    </a:lnTo>
                    <a:lnTo>
                      <a:pt x="117320" y="7566"/>
                    </a:lnTo>
                    <a:lnTo>
                      <a:pt x="162722" y="7566"/>
                    </a:lnTo>
                    <a:lnTo>
                      <a:pt x="162722" y="0"/>
                    </a:lnTo>
                    <a:close/>
                  </a:path>
                  <a:path w="163195" h="219710">
                    <a:moveTo>
                      <a:pt x="162722" y="7566"/>
                    </a:moveTo>
                    <a:lnTo>
                      <a:pt x="155155" y="7566"/>
                    </a:lnTo>
                    <a:lnTo>
                      <a:pt x="155155" y="83254"/>
                    </a:lnTo>
                    <a:lnTo>
                      <a:pt x="117320" y="83254"/>
                    </a:lnTo>
                    <a:lnTo>
                      <a:pt x="104012" y="85915"/>
                    </a:lnTo>
                    <a:lnTo>
                      <a:pt x="93191" y="93186"/>
                    </a:lnTo>
                    <a:lnTo>
                      <a:pt x="85918" y="104004"/>
                    </a:lnTo>
                    <a:lnTo>
                      <a:pt x="83258" y="117305"/>
                    </a:lnTo>
                    <a:lnTo>
                      <a:pt x="83258" y="215683"/>
                    </a:lnTo>
                    <a:lnTo>
                      <a:pt x="87041" y="215683"/>
                    </a:lnTo>
                    <a:lnTo>
                      <a:pt x="87041" y="211900"/>
                    </a:lnTo>
                    <a:lnTo>
                      <a:pt x="90825" y="211900"/>
                    </a:lnTo>
                    <a:lnTo>
                      <a:pt x="90825" y="117305"/>
                    </a:lnTo>
                    <a:lnTo>
                      <a:pt x="92941" y="106782"/>
                    </a:lnTo>
                    <a:lnTo>
                      <a:pt x="98677" y="98388"/>
                    </a:lnTo>
                    <a:lnTo>
                      <a:pt x="107110" y="92831"/>
                    </a:lnTo>
                    <a:lnTo>
                      <a:pt x="117320" y="90821"/>
                    </a:lnTo>
                    <a:lnTo>
                      <a:pt x="162722" y="90821"/>
                    </a:lnTo>
                    <a:lnTo>
                      <a:pt x="162722" y="7566"/>
                    </a:lnTo>
                    <a:close/>
                  </a:path>
                  <a:path w="163195" h="219710">
                    <a:moveTo>
                      <a:pt x="90825" y="211900"/>
                    </a:moveTo>
                    <a:lnTo>
                      <a:pt x="87041" y="211900"/>
                    </a:lnTo>
                    <a:lnTo>
                      <a:pt x="87041" y="215683"/>
                    </a:lnTo>
                    <a:lnTo>
                      <a:pt x="90825" y="215683"/>
                    </a:lnTo>
                    <a:lnTo>
                      <a:pt x="90825" y="211900"/>
                    </a:lnTo>
                    <a:close/>
                  </a:path>
                  <a:path w="163195" h="219710">
                    <a:moveTo>
                      <a:pt x="152128" y="10603"/>
                    </a:moveTo>
                    <a:lnTo>
                      <a:pt x="117320" y="10603"/>
                    </a:lnTo>
                    <a:lnTo>
                      <a:pt x="76178" y="18974"/>
                    </a:lnTo>
                    <a:lnTo>
                      <a:pt x="42486" y="41817"/>
                    </a:lnTo>
                    <a:lnTo>
                      <a:pt x="19721" y="75729"/>
                    </a:lnTo>
                    <a:lnTo>
                      <a:pt x="11360" y="117305"/>
                    </a:lnTo>
                    <a:lnTo>
                      <a:pt x="11360" y="208873"/>
                    </a:lnTo>
                    <a:lnTo>
                      <a:pt x="15144" y="208873"/>
                    </a:lnTo>
                    <a:lnTo>
                      <a:pt x="15144" y="201306"/>
                    </a:lnTo>
                    <a:lnTo>
                      <a:pt x="18927" y="201306"/>
                    </a:lnTo>
                    <a:lnTo>
                      <a:pt x="18927" y="117305"/>
                    </a:lnTo>
                    <a:lnTo>
                      <a:pt x="20866" y="97381"/>
                    </a:lnTo>
                    <a:lnTo>
                      <a:pt x="35528" y="62071"/>
                    </a:lnTo>
                    <a:lnTo>
                      <a:pt x="79096" y="26115"/>
                    </a:lnTo>
                    <a:lnTo>
                      <a:pt x="117320" y="18170"/>
                    </a:lnTo>
                    <a:lnTo>
                      <a:pt x="152128" y="18170"/>
                    </a:lnTo>
                    <a:lnTo>
                      <a:pt x="152128" y="10603"/>
                    </a:lnTo>
                    <a:close/>
                  </a:path>
                  <a:path w="163195" h="219710">
                    <a:moveTo>
                      <a:pt x="18927" y="201306"/>
                    </a:moveTo>
                    <a:lnTo>
                      <a:pt x="15144" y="201306"/>
                    </a:lnTo>
                    <a:lnTo>
                      <a:pt x="15144" y="208873"/>
                    </a:lnTo>
                    <a:lnTo>
                      <a:pt x="80231" y="208873"/>
                    </a:lnTo>
                    <a:lnTo>
                      <a:pt x="80231" y="205090"/>
                    </a:lnTo>
                    <a:lnTo>
                      <a:pt x="18927" y="205090"/>
                    </a:lnTo>
                    <a:lnTo>
                      <a:pt x="18927" y="201306"/>
                    </a:lnTo>
                    <a:close/>
                  </a:path>
                  <a:path w="163195" h="219710">
                    <a:moveTo>
                      <a:pt x="152128" y="18170"/>
                    </a:moveTo>
                    <a:lnTo>
                      <a:pt x="144561" y="18170"/>
                    </a:lnTo>
                    <a:lnTo>
                      <a:pt x="144561" y="71894"/>
                    </a:lnTo>
                    <a:lnTo>
                      <a:pt x="117320" y="71894"/>
                    </a:lnTo>
                    <a:lnTo>
                      <a:pt x="99803" y="75478"/>
                    </a:lnTo>
                    <a:lnTo>
                      <a:pt x="85624" y="85236"/>
                    </a:lnTo>
                    <a:lnTo>
                      <a:pt x="76128" y="99675"/>
                    </a:lnTo>
                    <a:lnTo>
                      <a:pt x="72664" y="117305"/>
                    </a:lnTo>
                    <a:lnTo>
                      <a:pt x="72664" y="201306"/>
                    </a:lnTo>
                    <a:lnTo>
                      <a:pt x="18927" y="201306"/>
                    </a:lnTo>
                    <a:lnTo>
                      <a:pt x="18927" y="205090"/>
                    </a:lnTo>
                    <a:lnTo>
                      <a:pt x="80231" y="205090"/>
                    </a:lnTo>
                    <a:lnTo>
                      <a:pt x="80231" y="117305"/>
                    </a:lnTo>
                    <a:lnTo>
                      <a:pt x="80928" y="109655"/>
                    </a:lnTo>
                    <a:lnTo>
                      <a:pt x="109983" y="80278"/>
                    </a:lnTo>
                    <a:lnTo>
                      <a:pt x="117320" y="79461"/>
                    </a:lnTo>
                    <a:lnTo>
                      <a:pt x="152128" y="79461"/>
                    </a:lnTo>
                    <a:lnTo>
                      <a:pt x="152128" y="1817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5" name="object 389">
                <a:extLst>
                  <a:ext uri="{FF2B5EF4-FFF2-40B4-BE49-F238E27FC236}">
                    <a16:creationId xmlns:a16="http://schemas.microsoft.com/office/drawing/2014/main" id="{0D1FAC53-38C0-6B71-6546-2D27A42F98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39978" y="2222649"/>
                <a:ext cx="82550" cy="110489"/>
              </a:xfrm>
              <a:custGeom>
                <a:avLst/>
                <a:gdLst/>
                <a:ahLst/>
                <a:cxnLst/>
                <a:rect l="l" t="t" r="r" b="b"/>
                <a:pathLst>
                  <a:path w="82550" h="110489">
                    <a:moveTo>
                      <a:pt x="82501" y="0"/>
                    </a:moveTo>
                    <a:lnTo>
                      <a:pt x="34805" y="4705"/>
                    </a:lnTo>
                    <a:lnTo>
                      <a:pt x="10312" y="17783"/>
                    </a:lnTo>
                    <a:lnTo>
                      <a:pt x="1289" y="49590"/>
                    </a:lnTo>
                    <a:lnTo>
                      <a:pt x="0" y="110485"/>
                    </a:lnTo>
                    <a:lnTo>
                      <a:pt x="82501" y="0"/>
                    </a:lnTo>
                    <a:close/>
                  </a:path>
                </a:pathLst>
              </a:custGeom>
              <a:solidFill>
                <a:srgbClr val="FDFD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6" name="object 390">
                <a:extLst>
                  <a:ext uri="{FF2B5EF4-FFF2-40B4-BE49-F238E27FC236}">
                    <a16:creationId xmlns:a16="http://schemas.microsoft.com/office/drawing/2014/main" id="{5A5CA2C6-A9B4-BE43-3B56-FAF0B020CC9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36195" y="2218865"/>
                <a:ext cx="87630" cy="114300"/>
              </a:xfrm>
              <a:custGeom>
                <a:avLst/>
                <a:gdLst/>
                <a:ahLst/>
                <a:cxnLst/>
                <a:rect l="l" t="t" r="r" b="b"/>
                <a:pathLst>
                  <a:path w="87629" h="114300">
                    <a:moveTo>
                      <a:pt x="86284" y="0"/>
                    </a:moveTo>
                    <a:lnTo>
                      <a:pt x="43142" y="15890"/>
                    </a:lnTo>
                    <a:lnTo>
                      <a:pt x="13338" y="50607"/>
                    </a:lnTo>
                    <a:lnTo>
                      <a:pt x="0" y="114268"/>
                    </a:lnTo>
                    <a:lnTo>
                      <a:pt x="7567" y="114268"/>
                    </a:lnTo>
                    <a:lnTo>
                      <a:pt x="10948" y="79849"/>
                    </a:lnTo>
                    <a:lnTo>
                      <a:pt x="19864" y="54012"/>
                    </a:lnTo>
                    <a:lnTo>
                      <a:pt x="46926" y="22700"/>
                    </a:lnTo>
                    <a:lnTo>
                      <a:pt x="74924" y="9836"/>
                    </a:lnTo>
                    <a:lnTo>
                      <a:pt x="77951" y="8323"/>
                    </a:lnTo>
                    <a:lnTo>
                      <a:pt x="81734" y="8323"/>
                    </a:lnTo>
                    <a:lnTo>
                      <a:pt x="83248" y="7566"/>
                    </a:lnTo>
                    <a:lnTo>
                      <a:pt x="87041" y="7566"/>
                    </a:lnTo>
                    <a:lnTo>
                      <a:pt x="86284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7" name="object 391">
                <a:extLst>
                  <a:ext uri="{FF2B5EF4-FFF2-40B4-BE49-F238E27FC236}">
                    <a16:creationId xmlns:a16="http://schemas.microsoft.com/office/drawing/2014/main" id="{2B59203E-1A8A-4DF8-8E13-A7C0F73915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34681" y="2216595"/>
                <a:ext cx="88900" cy="116839"/>
              </a:xfrm>
              <a:custGeom>
                <a:avLst/>
                <a:gdLst/>
                <a:ahLst/>
                <a:cxnLst/>
                <a:rect l="l" t="t" r="r" b="b"/>
                <a:pathLst>
                  <a:path w="88900" h="116839">
                    <a:moveTo>
                      <a:pt x="87798" y="0"/>
                    </a:moveTo>
                    <a:lnTo>
                      <a:pt x="73760" y="2884"/>
                    </a:lnTo>
                    <a:lnTo>
                      <a:pt x="43615" y="17404"/>
                    </a:lnTo>
                    <a:lnTo>
                      <a:pt x="13612" y="52356"/>
                    </a:lnTo>
                    <a:lnTo>
                      <a:pt x="0" y="116538"/>
                    </a:lnTo>
                    <a:lnTo>
                      <a:pt x="10593" y="116538"/>
                    </a:lnTo>
                    <a:lnTo>
                      <a:pt x="22348" y="58280"/>
                    </a:lnTo>
                    <a:lnTo>
                      <a:pt x="48435" y="26768"/>
                    </a:lnTo>
                    <a:lnTo>
                      <a:pt x="75092" y="13845"/>
                    </a:lnTo>
                    <a:lnTo>
                      <a:pt x="88555" y="11350"/>
                    </a:lnTo>
                    <a:lnTo>
                      <a:pt x="87798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8" name="object 392">
                <a:extLst>
                  <a:ext uri="{FF2B5EF4-FFF2-40B4-BE49-F238E27FC236}">
                    <a16:creationId xmlns:a16="http://schemas.microsoft.com/office/drawing/2014/main" id="{E91107F8-0633-A3CA-2097-0769D59CA5F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30898" y="2212812"/>
                <a:ext cx="96520" cy="124460"/>
              </a:xfrm>
              <a:custGeom>
                <a:avLst/>
                <a:gdLst/>
                <a:ahLst/>
                <a:cxnLst/>
                <a:rect l="l" t="t" r="r" b="b"/>
                <a:pathLst>
                  <a:path w="96520" h="124460">
                    <a:moveTo>
                      <a:pt x="95365" y="0"/>
                    </a:moveTo>
                    <a:lnTo>
                      <a:pt x="91581" y="0"/>
                    </a:lnTo>
                    <a:lnTo>
                      <a:pt x="86905" y="922"/>
                    </a:lnTo>
                    <a:lnTo>
                      <a:pt x="44655" y="18160"/>
                    </a:lnTo>
                    <a:lnTo>
                      <a:pt x="13811" y="54202"/>
                    </a:lnTo>
                    <a:lnTo>
                      <a:pt x="0" y="120322"/>
                    </a:lnTo>
                    <a:lnTo>
                      <a:pt x="0" y="124105"/>
                    </a:lnTo>
                    <a:lnTo>
                      <a:pt x="18161" y="124105"/>
                    </a:lnTo>
                    <a:lnTo>
                      <a:pt x="18161" y="120322"/>
                    </a:lnTo>
                    <a:lnTo>
                      <a:pt x="3783" y="120322"/>
                    </a:lnTo>
                    <a:lnTo>
                      <a:pt x="3783" y="116538"/>
                    </a:lnTo>
                    <a:lnTo>
                      <a:pt x="7953" y="116538"/>
                    </a:lnTo>
                    <a:lnTo>
                      <a:pt x="11197" y="84768"/>
                    </a:lnTo>
                    <a:lnTo>
                      <a:pt x="20716" y="57796"/>
                    </a:lnTo>
                    <a:lnTo>
                      <a:pt x="49196" y="24213"/>
                    </a:lnTo>
                    <a:lnTo>
                      <a:pt x="78707" y="10593"/>
                    </a:lnTo>
                    <a:lnTo>
                      <a:pt x="82491" y="9080"/>
                    </a:lnTo>
                    <a:lnTo>
                      <a:pt x="85518" y="9080"/>
                    </a:lnTo>
                    <a:lnTo>
                      <a:pt x="87788" y="8323"/>
                    </a:lnTo>
                    <a:lnTo>
                      <a:pt x="88058" y="8323"/>
                    </a:lnTo>
                    <a:lnTo>
                      <a:pt x="87788" y="4540"/>
                    </a:lnTo>
                    <a:lnTo>
                      <a:pt x="91581" y="3783"/>
                    </a:lnTo>
                    <a:lnTo>
                      <a:pt x="95523" y="3783"/>
                    </a:lnTo>
                    <a:lnTo>
                      <a:pt x="95365" y="0"/>
                    </a:lnTo>
                    <a:close/>
                  </a:path>
                  <a:path w="96520" h="124460">
                    <a:moveTo>
                      <a:pt x="7953" y="116538"/>
                    </a:moveTo>
                    <a:lnTo>
                      <a:pt x="3783" y="116538"/>
                    </a:lnTo>
                    <a:lnTo>
                      <a:pt x="3783" y="120322"/>
                    </a:lnTo>
                    <a:lnTo>
                      <a:pt x="7567" y="120322"/>
                    </a:lnTo>
                    <a:lnTo>
                      <a:pt x="7953" y="116538"/>
                    </a:lnTo>
                    <a:close/>
                  </a:path>
                  <a:path w="96520" h="124460">
                    <a:moveTo>
                      <a:pt x="10972" y="116538"/>
                    </a:moveTo>
                    <a:lnTo>
                      <a:pt x="7953" y="116538"/>
                    </a:lnTo>
                    <a:lnTo>
                      <a:pt x="7567" y="120322"/>
                    </a:lnTo>
                    <a:lnTo>
                      <a:pt x="10593" y="120322"/>
                    </a:lnTo>
                    <a:lnTo>
                      <a:pt x="10972" y="116538"/>
                    </a:lnTo>
                    <a:close/>
                  </a:path>
                  <a:path w="96520" h="124460">
                    <a:moveTo>
                      <a:pt x="88299" y="11695"/>
                    </a:moveTo>
                    <a:lnTo>
                      <a:pt x="49952" y="27240"/>
                    </a:lnTo>
                    <a:lnTo>
                      <a:pt x="22891" y="60444"/>
                    </a:lnTo>
                    <a:lnTo>
                      <a:pt x="10593" y="120322"/>
                    </a:lnTo>
                    <a:lnTo>
                      <a:pt x="14377" y="120322"/>
                    </a:lnTo>
                    <a:lnTo>
                      <a:pt x="14377" y="116538"/>
                    </a:lnTo>
                    <a:lnTo>
                      <a:pt x="18528" y="116538"/>
                    </a:lnTo>
                    <a:lnTo>
                      <a:pt x="29516" y="63755"/>
                    </a:lnTo>
                    <a:lnTo>
                      <a:pt x="54493" y="33293"/>
                    </a:lnTo>
                    <a:lnTo>
                      <a:pt x="92338" y="18916"/>
                    </a:lnTo>
                    <a:lnTo>
                      <a:pt x="96122" y="18160"/>
                    </a:lnTo>
                    <a:lnTo>
                      <a:pt x="95996" y="15133"/>
                    </a:lnTo>
                    <a:lnTo>
                      <a:pt x="88544" y="15133"/>
                    </a:lnTo>
                    <a:lnTo>
                      <a:pt x="88299" y="11695"/>
                    </a:lnTo>
                    <a:close/>
                  </a:path>
                  <a:path w="96520" h="124460">
                    <a:moveTo>
                      <a:pt x="18528" y="116538"/>
                    </a:moveTo>
                    <a:lnTo>
                      <a:pt x="14377" y="116538"/>
                    </a:lnTo>
                    <a:lnTo>
                      <a:pt x="14377" y="120322"/>
                    </a:lnTo>
                    <a:lnTo>
                      <a:pt x="18161" y="120322"/>
                    </a:lnTo>
                    <a:lnTo>
                      <a:pt x="18528" y="116538"/>
                    </a:lnTo>
                    <a:close/>
                  </a:path>
                  <a:path w="96520" h="124460">
                    <a:moveTo>
                      <a:pt x="91581" y="11350"/>
                    </a:moveTo>
                    <a:lnTo>
                      <a:pt x="88299" y="11695"/>
                    </a:lnTo>
                    <a:lnTo>
                      <a:pt x="88544" y="15133"/>
                    </a:lnTo>
                    <a:lnTo>
                      <a:pt x="92338" y="15133"/>
                    </a:lnTo>
                    <a:lnTo>
                      <a:pt x="91581" y="11350"/>
                    </a:lnTo>
                    <a:close/>
                  </a:path>
                  <a:path w="96520" h="124460">
                    <a:moveTo>
                      <a:pt x="95838" y="11350"/>
                    </a:moveTo>
                    <a:lnTo>
                      <a:pt x="91581" y="11350"/>
                    </a:lnTo>
                    <a:lnTo>
                      <a:pt x="92338" y="15133"/>
                    </a:lnTo>
                    <a:lnTo>
                      <a:pt x="95996" y="15133"/>
                    </a:lnTo>
                    <a:lnTo>
                      <a:pt x="95838" y="11350"/>
                    </a:lnTo>
                    <a:close/>
                  </a:path>
                  <a:path w="96520" h="124460">
                    <a:moveTo>
                      <a:pt x="91581" y="3783"/>
                    </a:moveTo>
                    <a:lnTo>
                      <a:pt x="87788" y="4540"/>
                    </a:lnTo>
                    <a:lnTo>
                      <a:pt x="88299" y="11695"/>
                    </a:lnTo>
                    <a:lnTo>
                      <a:pt x="91581" y="11350"/>
                    </a:lnTo>
                    <a:lnTo>
                      <a:pt x="95838" y="11350"/>
                    </a:lnTo>
                    <a:lnTo>
                      <a:pt x="95712" y="8323"/>
                    </a:lnTo>
                    <a:lnTo>
                      <a:pt x="90825" y="8323"/>
                    </a:lnTo>
                    <a:lnTo>
                      <a:pt x="91581" y="7566"/>
                    </a:lnTo>
                    <a:lnTo>
                      <a:pt x="91581" y="3783"/>
                    </a:lnTo>
                    <a:close/>
                  </a:path>
                  <a:path w="96520" h="124460">
                    <a:moveTo>
                      <a:pt x="95523" y="3783"/>
                    </a:moveTo>
                    <a:lnTo>
                      <a:pt x="91581" y="3783"/>
                    </a:lnTo>
                    <a:lnTo>
                      <a:pt x="91581" y="7566"/>
                    </a:lnTo>
                    <a:lnTo>
                      <a:pt x="90825" y="8323"/>
                    </a:lnTo>
                    <a:lnTo>
                      <a:pt x="95712" y="8323"/>
                    </a:lnTo>
                    <a:lnTo>
                      <a:pt x="95523" y="378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9" name="object 393">
                <a:extLst>
                  <a:ext uri="{FF2B5EF4-FFF2-40B4-BE49-F238E27FC236}">
                    <a16:creationId xmlns:a16="http://schemas.microsoft.com/office/drawing/2014/main" id="{6C85FE4F-FE18-40FE-B815-51CA8F09349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49257" y="2461789"/>
                <a:ext cx="32384" cy="97155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97155">
                    <a:moveTo>
                      <a:pt x="24971" y="0"/>
                    </a:moveTo>
                    <a:lnTo>
                      <a:pt x="7567" y="0"/>
                    </a:lnTo>
                    <a:lnTo>
                      <a:pt x="0" y="6810"/>
                    </a:lnTo>
                    <a:lnTo>
                      <a:pt x="0" y="90054"/>
                    </a:lnTo>
                    <a:lnTo>
                      <a:pt x="7567" y="96864"/>
                    </a:lnTo>
                    <a:lnTo>
                      <a:pt x="24971" y="96864"/>
                    </a:lnTo>
                    <a:lnTo>
                      <a:pt x="31781" y="90054"/>
                    </a:lnTo>
                    <a:lnTo>
                      <a:pt x="31781" y="6810"/>
                    </a:lnTo>
                    <a:lnTo>
                      <a:pt x="24971" y="0"/>
                    </a:lnTo>
                    <a:close/>
                  </a:path>
                </a:pathLst>
              </a:custGeom>
              <a:solidFill>
                <a:srgbClr val="FDFD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0" name="object 394">
                <a:extLst>
                  <a:ext uri="{FF2B5EF4-FFF2-40B4-BE49-F238E27FC236}">
                    <a16:creationId xmlns:a16="http://schemas.microsoft.com/office/drawing/2014/main" id="{C48C5880-512E-F9AA-8DE7-E45AD30073A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45474" y="2458006"/>
                <a:ext cx="39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9370" h="104775">
                    <a:moveTo>
                      <a:pt x="19674" y="0"/>
                    </a:moveTo>
                    <a:lnTo>
                      <a:pt x="12130" y="1584"/>
                    </a:lnTo>
                    <a:lnTo>
                      <a:pt x="5864" y="5864"/>
                    </a:lnTo>
                    <a:lnTo>
                      <a:pt x="1584" y="12130"/>
                    </a:lnTo>
                    <a:lnTo>
                      <a:pt x="0" y="19673"/>
                    </a:lnTo>
                    <a:lnTo>
                      <a:pt x="0" y="84758"/>
                    </a:lnTo>
                    <a:lnTo>
                      <a:pt x="1584" y="92620"/>
                    </a:lnTo>
                    <a:lnTo>
                      <a:pt x="5864" y="98851"/>
                    </a:lnTo>
                    <a:lnTo>
                      <a:pt x="12130" y="102953"/>
                    </a:lnTo>
                    <a:lnTo>
                      <a:pt x="19674" y="104431"/>
                    </a:lnTo>
                    <a:lnTo>
                      <a:pt x="27537" y="102953"/>
                    </a:lnTo>
                    <a:lnTo>
                      <a:pt x="33768" y="98851"/>
                    </a:lnTo>
                    <a:lnTo>
                      <a:pt x="35076" y="96864"/>
                    </a:lnTo>
                    <a:lnTo>
                      <a:pt x="12864" y="96864"/>
                    </a:lnTo>
                    <a:lnTo>
                      <a:pt x="7567" y="91568"/>
                    </a:lnTo>
                    <a:lnTo>
                      <a:pt x="7567" y="12863"/>
                    </a:lnTo>
                    <a:lnTo>
                      <a:pt x="12864" y="7566"/>
                    </a:lnTo>
                    <a:lnTo>
                      <a:pt x="34882" y="7566"/>
                    </a:lnTo>
                    <a:lnTo>
                      <a:pt x="33768" y="5864"/>
                    </a:lnTo>
                    <a:lnTo>
                      <a:pt x="27537" y="1584"/>
                    </a:lnTo>
                    <a:lnTo>
                      <a:pt x="19674" y="0"/>
                    </a:lnTo>
                    <a:close/>
                  </a:path>
                  <a:path w="39370" h="104775">
                    <a:moveTo>
                      <a:pt x="34882" y="7566"/>
                    </a:moveTo>
                    <a:lnTo>
                      <a:pt x="26484" y="7566"/>
                    </a:lnTo>
                    <a:lnTo>
                      <a:pt x="31781" y="12863"/>
                    </a:lnTo>
                    <a:lnTo>
                      <a:pt x="31781" y="91568"/>
                    </a:lnTo>
                    <a:lnTo>
                      <a:pt x="26484" y="96864"/>
                    </a:lnTo>
                    <a:lnTo>
                      <a:pt x="35076" y="96864"/>
                    </a:lnTo>
                    <a:lnTo>
                      <a:pt x="37870" y="92620"/>
                    </a:lnTo>
                    <a:lnTo>
                      <a:pt x="39348" y="84758"/>
                    </a:lnTo>
                    <a:lnTo>
                      <a:pt x="39348" y="19673"/>
                    </a:lnTo>
                    <a:lnTo>
                      <a:pt x="37870" y="12130"/>
                    </a:lnTo>
                    <a:lnTo>
                      <a:pt x="34882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1" name="object 395">
                <a:extLst>
                  <a:ext uri="{FF2B5EF4-FFF2-40B4-BE49-F238E27FC236}">
                    <a16:creationId xmlns:a16="http://schemas.microsoft.com/office/drawing/2014/main" id="{B40EBFAD-B849-3555-35A3-27505B956A5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43960" y="2456493"/>
                <a:ext cx="42545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42545" h="108585">
                    <a:moveTo>
                      <a:pt x="21187" y="0"/>
                    </a:moveTo>
                    <a:lnTo>
                      <a:pt x="13088" y="1714"/>
                    </a:lnTo>
                    <a:lnTo>
                      <a:pt x="6337" y="6337"/>
                    </a:lnTo>
                    <a:lnTo>
                      <a:pt x="1714" y="13088"/>
                    </a:lnTo>
                    <a:lnTo>
                      <a:pt x="0" y="21187"/>
                    </a:lnTo>
                    <a:lnTo>
                      <a:pt x="0" y="86271"/>
                    </a:lnTo>
                    <a:lnTo>
                      <a:pt x="1714" y="94807"/>
                    </a:lnTo>
                    <a:lnTo>
                      <a:pt x="6337" y="101783"/>
                    </a:lnTo>
                    <a:lnTo>
                      <a:pt x="13088" y="106488"/>
                    </a:lnTo>
                    <a:lnTo>
                      <a:pt x="21187" y="108215"/>
                    </a:lnTo>
                    <a:lnTo>
                      <a:pt x="29606" y="106488"/>
                    </a:lnTo>
                    <a:lnTo>
                      <a:pt x="36322" y="101783"/>
                    </a:lnTo>
                    <a:lnTo>
                      <a:pt x="39456" y="96864"/>
                    </a:lnTo>
                    <a:lnTo>
                      <a:pt x="15890" y="96864"/>
                    </a:lnTo>
                    <a:lnTo>
                      <a:pt x="10593" y="92324"/>
                    </a:lnTo>
                    <a:lnTo>
                      <a:pt x="10593" y="15133"/>
                    </a:lnTo>
                    <a:lnTo>
                      <a:pt x="15890" y="10593"/>
                    </a:lnTo>
                    <a:lnTo>
                      <a:pt x="39124" y="10593"/>
                    </a:lnTo>
                    <a:lnTo>
                      <a:pt x="36322" y="6337"/>
                    </a:lnTo>
                    <a:lnTo>
                      <a:pt x="29606" y="1714"/>
                    </a:lnTo>
                    <a:lnTo>
                      <a:pt x="21187" y="0"/>
                    </a:lnTo>
                    <a:close/>
                  </a:path>
                  <a:path w="42545" h="108585">
                    <a:moveTo>
                      <a:pt x="39124" y="10593"/>
                    </a:moveTo>
                    <a:lnTo>
                      <a:pt x="27241" y="10593"/>
                    </a:lnTo>
                    <a:lnTo>
                      <a:pt x="31781" y="15133"/>
                    </a:lnTo>
                    <a:lnTo>
                      <a:pt x="31781" y="92324"/>
                    </a:lnTo>
                    <a:lnTo>
                      <a:pt x="27241" y="96864"/>
                    </a:lnTo>
                    <a:lnTo>
                      <a:pt x="39456" y="96864"/>
                    </a:lnTo>
                    <a:lnTo>
                      <a:pt x="40767" y="94807"/>
                    </a:lnTo>
                    <a:lnTo>
                      <a:pt x="42375" y="86271"/>
                    </a:lnTo>
                    <a:lnTo>
                      <a:pt x="42375" y="21187"/>
                    </a:lnTo>
                    <a:lnTo>
                      <a:pt x="40767" y="13088"/>
                    </a:lnTo>
                    <a:lnTo>
                      <a:pt x="39124" y="10593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2" name="object 396">
                <a:extLst>
                  <a:ext uri="{FF2B5EF4-FFF2-40B4-BE49-F238E27FC236}">
                    <a16:creationId xmlns:a16="http://schemas.microsoft.com/office/drawing/2014/main" id="{2CBDEEF2-5398-5BDF-9187-20EBA77B00F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40167" y="2452709"/>
                <a:ext cx="50165" cy="116205"/>
              </a:xfrm>
              <a:custGeom>
                <a:avLst/>
                <a:gdLst/>
                <a:ahLst/>
                <a:cxnLst/>
                <a:rect l="l" t="t" r="r" b="b"/>
                <a:pathLst>
                  <a:path w="50164" h="116205">
                    <a:moveTo>
                      <a:pt x="24981" y="0"/>
                    </a:moveTo>
                    <a:lnTo>
                      <a:pt x="15331" y="1986"/>
                    </a:lnTo>
                    <a:lnTo>
                      <a:pt x="7382" y="7377"/>
                    </a:lnTo>
                    <a:lnTo>
                      <a:pt x="1987" y="15322"/>
                    </a:lnTo>
                    <a:lnTo>
                      <a:pt x="0" y="24970"/>
                    </a:lnTo>
                    <a:lnTo>
                      <a:pt x="0" y="90054"/>
                    </a:lnTo>
                    <a:lnTo>
                      <a:pt x="1987" y="100141"/>
                    </a:lnTo>
                    <a:lnTo>
                      <a:pt x="7382" y="108314"/>
                    </a:lnTo>
                    <a:lnTo>
                      <a:pt x="15331" y="113792"/>
                    </a:lnTo>
                    <a:lnTo>
                      <a:pt x="24981" y="115792"/>
                    </a:lnTo>
                    <a:lnTo>
                      <a:pt x="24981" y="108215"/>
                    </a:lnTo>
                    <a:lnTo>
                      <a:pt x="15144" y="108215"/>
                    </a:lnTo>
                    <a:lnTo>
                      <a:pt x="7577" y="99891"/>
                    </a:lnTo>
                    <a:lnTo>
                      <a:pt x="7577" y="15133"/>
                    </a:lnTo>
                    <a:lnTo>
                      <a:pt x="15144" y="7566"/>
                    </a:lnTo>
                    <a:lnTo>
                      <a:pt x="42982" y="7566"/>
                    </a:lnTo>
                    <a:lnTo>
                      <a:pt x="42858" y="7377"/>
                    </a:lnTo>
                    <a:lnTo>
                      <a:pt x="34948" y="1986"/>
                    </a:lnTo>
                    <a:lnTo>
                      <a:pt x="24981" y="0"/>
                    </a:lnTo>
                    <a:close/>
                  </a:path>
                  <a:path w="50164" h="116205">
                    <a:moveTo>
                      <a:pt x="42982" y="7566"/>
                    </a:moveTo>
                    <a:lnTo>
                      <a:pt x="34818" y="7566"/>
                    </a:lnTo>
                    <a:lnTo>
                      <a:pt x="42385" y="15133"/>
                    </a:lnTo>
                    <a:lnTo>
                      <a:pt x="42385" y="99891"/>
                    </a:lnTo>
                    <a:lnTo>
                      <a:pt x="34818" y="108215"/>
                    </a:lnTo>
                    <a:lnTo>
                      <a:pt x="24981" y="108215"/>
                    </a:lnTo>
                    <a:lnTo>
                      <a:pt x="24981" y="115792"/>
                    </a:lnTo>
                    <a:lnTo>
                      <a:pt x="34948" y="113792"/>
                    </a:lnTo>
                    <a:lnTo>
                      <a:pt x="42858" y="108314"/>
                    </a:lnTo>
                    <a:lnTo>
                      <a:pt x="48072" y="100141"/>
                    </a:lnTo>
                    <a:lnTo>
                      <a:pt x="49952" y="90054"/>
                    </a:lnTo>
                    <a:lnTo>
                      <a:pt x="49952" y="24970"/>
                    </a:lnTo>
                    <a:lnTo>
                      <a:pt x="48072" y="15322"/>
                    </a:lnTo>
                    <a:lnTo>
                      <a:pt x="42982" y="7566"/>
                    </a:lnTo>
                    <a:close/>
                  </a:path>
                  <a:path w="50164" h="116205">
                    <a:moveTo>
                      <a:pt x="24981" y="10593"/>
                    </a:moveTo>
                    <a:lnTo>
                      <a:pt x="17414" y="10593"/>
                    </a:lnTo>
                    <a:lnTo>
                      <a:pt x="10604" y="17403"/>
                    </a:lnTo>
                    <a:lnTo>
                      <a:pt x="10604" y="98378"/>
                    </a:lnTo>
                    <a:lnTo>
                      <a:pt x="17414" y="104431"/>
                    </a:lnTo>
                    <a:lnTo>
                      <a:pt x="33305" y="104431"/>
                    </a:lnTo>
                    <a:lnTo>
                      <a:pt x="39358" y="98378"/>
                    </a:lnTo>
                    <a:lnTo>
                      <a:pt x="39358" y="96864"/>
                    </a:lnTo>
                    <a:lnTo>
                      <a:pt x="21197" y="96864"/>
                    </a:lnTo>
                    <a:lnTo>
                      <a:pt x="18171" y="93838"/>
                    </a:lnTo>
                    <a:lnTo>
                      <a:pt x="18171" y="21187"/>
                    </a:lnTo>
                    <a:lnTo>
                      <a:pt x="21197" y="18160"/>
                    </a:lnTo>
                    <a:lnTo>
                      <a:pt x="24981" y="18160"/>
                    </a:lnTo>
                    <a:lnTo>
                      <a:pt x="24981" y="10593"/>
                    </a:lnTo>
                    <a:close/>
                  </a:path>
                  <a:path w="50164" h="116205">
                    <a:moveTo>
                      <a:pt x="33305" y="10593"/>
                    </a:moveTo>
                    <a:lnTo>
                      <a:pt x="24981" y="10593"/>
                    </a:lnTo>
                    <a:lnTo>
                      <a:pt x="24981" y="18160"/>
                    </a:lnTo>
                    <a:lnTo>
                      <a:pt x="28765" y="18160"/>
                    </a:lnTo>
                    <a:lnTo>
                      <a:pt x="31791" y="21187"/>
                    </a:lnTo>
                    <a:lnTo>
                      <a:pt x="31791" y="93838"/>
                    </a:lnTo>
                    <a:lnTo>
                      <a:pt x="28765" y="96864"/>
                    </a:lnTo>
                    <a:lnTo>
                      <a:pt x="39358" y="96864"/>
                    </a:lnTo>
                    <a:lnTo>
                      <a:pt x="39358" y="17403"/>
                    </a:lnTo>
                    <a:lnTo>
                      <a:pt x="33305" y="10593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3" name="object 397">
                <a:extLst>
                  <a:ext uri="{FF2B5EF4-FFF2-40B4-BE49-F238E27FC236}">
                    <a16:creationId xmlns:a16="http://schemas.microsoft.com/office/drawing/2014/main" id="{AE254443-180C-1377-797F-D84C6E91357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75742" y="2396705"/>
                <a:ext cx="21971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219710" h="162560">
                    <a:moveTo>
                      <a:pt x="219485" y="0"/>
                    </a:moveTo>
                    <a:lnTo>
                      <a:pt x="128660" y="0"/>
                    </a:lnTo>
                    <a:lnTo>
                      <a:pt x="128660" y="44654"/>
                    </a:lnTo>
                    <a:lnTo>
                      <a:pt x="126544" y="55294"/>
                    </a:lnTo>
                    <a:lnTo>
                      <a:pt x="120809" y="63949"/>
                    </a:lnTo>
                    <a:lnTo>
                      <a:pt x="112379" y="69766"/>
                    </a:lnTo>
                    <a:lnTo>
                      <a:pt x="102175" y="71894"/>
                    </a:lnTo>
                    <a:lnTo>
                      <a:pt x="0" y="71894"/>
                    </a:lnTo>
                    <a:lnTo>
                      <a:pt x="0" y="161949"/>
                    </a:lnTo>
                    <a:lnTo>
                      <a:pt x="102175" y="161949"/>
                    </a:lnTo>
                    <a:lnTo>
                      <a:pt x="102175" y="154382"/>
                    </a:lnTo>
                    <a:lnTo>
                      <a:pt x="7567" y="154382"/>
                    </a:lnTo>
                    <a:lnTo>
                      <a:pt x="7567" y="79461"/>
                    </a:lnTo>
                    <a:lnTo>
                      <a:pt x="102175" y="79461"/>
                    </a:lnTo>
                    <a:lnTo>
                      <a:pt x="115478" y="76682"/>
                    </a:lnTo>
                    <a:lnTo>
                      <a:pt x="126300" y="69151"/>
                    </a:lnTo>
                    <a:lnTo>
                      <a:pt x="133575" y="58073"/>
                    </a:lnTo>
                    <a:lnTo>
                      <a:pt x="136237" y="44654"/>
                    </a:lnTo>
                    <a:lnTo>
                      <a:pt x="136237" y="7566"/>
                    </a:lnTo>
                    <a:lnTo>
                      <a:pt x="219485" y="7566"/>
                    </a:lnTo>
                    <a:lnTo>
                      <a:pt x="219485" y="0"/>
                    </a:lnTo>
                    <a:close/>
                  </a:path>
                  <a:path w="219710" h="162560">
                    <a:moveTo>
                      <a:pt x="219485" y="7566"/>
                    </a:moveTo>
                    <a:lnTo>
                      <a:pt x="211918" y="7566"/>
                    </a:lnTo>
                    <a:lnTo>
                      <a:pt x="211918" y="44654"/>
                    </a:lnTo>
                    <a:lnTo>
                      <a:pt x="209601" y="66729"/>
                    </a:lnTo>
                    <a:lnTo>
                      <a:pt x="192760" y="106060"/>
                    </a:lnTo>
                    <a:lnTo>
                      <a:pt x="163264" y="135867"/>
                    </a:lnTo>
                    <a:lnTo>
                      <a:pt x="124240" y="152183"/>
                    </a:lnTo>
                    <a:lnTo>
                      <a:pt x="102175" y="154382"/>
                    </a:lnTo>
                    <a:lnTo>
                      <a:pt x="102175" y="161949"/>
                    </a:lnTo>
                    <a:lnTo>
                      <a:pt x="147644" y="152774"/>
                    </a:lnTo>
                    <a:lnTo>
                      <a:pt x="184954" y="127708"/>
                    </a:lnTo>
                    <a:lnTo>
                      <a:pt x="210202" y="90439"/>
                    </a:lnTo>
                    <a:lnTo>
                      <a:pt x="219485" y="44654"/>
                    </a:lnTo>
                    <a:lnTo>
                      <a:pt x="219485" y="7566"/>
                    </a:lnTo>
                    <a:close/>
                  </a:path>
                  <a:path w="219710" h="162560">
                    <a:moveTo>
                      <a:pt x="208135" y="10593"/>
                    </a:moveTo>
                    <a:lnTo>
                      <a:pt x="140021" y="10593"/>
                    </a:lnTo>
                    <a:lnTo>
                      <a:pt x="140021" y="44654"/>
                    </a:lnTo>
                    <a:lnTo>
                      <a:pt x="139205" y="52303"/>
                    </a:lnTo>
                    <a:lnTo>
                      <a:pt x="109825" y="81672"/>
                    </a:lnTo>
                    <a:lnTo>
                      <a:pt x="102175" y="82488"/>
                    </a:lnTo>
                    <a:lnTo>
                      <a:pt x="10593" y="82488"/>
                    </a:lnTo>
                    <a:lnTo>
                      <a:pt x="10593" y="151355"/>
                    </a:lnTo>
                    <a:lnTo>
                      <a:pt x="14377" y="151355"/>
                    </a:lnTo>
                    <a:lnTo>
                      <a:pt x="14377" y="143789"/>
                    </a:lnTo>
                    <a:lnTo>
                      <a:pt x="18161" y="143789"/>
                    </a:lnTo>
                    <a:lnTo>
                      <a:pt x="18161" y="90054"/>
                    </a:lnTo>
                    <a:lnTo>
                      <a:pt x="102175" y="90054"/>
                    </a:lnTo>
                    <a:lnTo>
                      <a:pt x="119806" y="86472"/>
                    </a:lnTo>
                    <a:lnTo>
                      <a:pt x="134246" y="76718"/>
                    </a:lnTo>
                    <a:lnTo>
                      <a:pt x="144004" y="62282"/>
                    </a:lnTo>
                    <a:lnTo>
                      <a:pt x="147588" y="44654"/>
                    </a:lnTo>
                    <a:lnTo>
                      <a:pt x="147588" y="18160"/>
                    </a:lnTo>
                    <a:lnTo>
                      <a:pt x="208135" y="18160"/>
                    </a:lnTo>
                    <a:lnTo>
                      <a:pt x="208135" y="10593"/>
                    </a:lnTo>
                    <a:close/>
                  </a:path>
                  <a:path w="219710" h="162560">
                    <a:moveTo>
                      <a:pt x="18161" y="143789"/>
                    </a:moveTo>
                    <a:lnTo>
                      <a:pt x="14377" y="143789"/>
                    </a:lnTo>
                    <a:lnTo>
                      <a:pt x="14377" y="151355"/>
                    </a:lnTo>
                    <a:lnTo>
                      <a:pt x="102175" y="151355"/>
                    </a:lnTo>
                    <a:lnTo>
                      <a:pt x="120770" y="147572"/>
                    </a:lnTo>
                    <a:lnTo>
                      <a:pt x="18161" y="147572"/>
                    </a:lnTo>
                    <a:lnTo>
                      <a:pt x="18161" y="143789"/>
                    </a:lnTo>
                    <a:close/>
                  </a:path>
                  <a:path w="219710" h="162560">
                    <a:moveTo>
                      <a:pt x="208135" y="18160"/>
                    </a:moveTo>
                    <a:lnTo>
                      <a:pt x="200568" y="18160"/>
                    </a:lnTo>
                    <a:lnTo>
                      <a:pt x="200568" y="44654"/>
                    </a:lnTo>
                    <a:lnTo>
                      <a:pt x="198628" y="64577"/>
                    </a:lnTo>
                    <a:lnTo>
                      <a:pt x="183963" y="99888"/>
                    </a:lnTo>
                    <a:lnTo>
                      <a:pt x="140394" y="135844"/>
                    </a:lnTo>
                    <a:lnTo>
                      <a:pt x="102175" y="143789"/>
                    </a:lnTo>
                    <a:lnTo>
                      <a:pt x="18161" y="143789"/>
                    </a:lnTo>
                    <a:lnTo>
                      <a:pt x="18161" y="147572"/>
                    </a:lnTo>
                    <a:lnTo>
                      <a:pt x="120770" y="147572"/>
                    </a:lnTo>
                    <a:lnTo>
                      <a:pt x="143317" y="142985"/>
                    </a:lnTo>
                    <a:lnTo>
                      <a:pt x="177009" y="120141"/>
                    </a:lnTo>
                    <a:lnTo>
                      <a:pt x="199774" y="86230"/>
                    </a:lnTo>
                    <a:lnTo>
                      <a:pt x="208135" y="44654"/>
                    </a:lnTo>
                    <a:lnTo>
                      <a:pt x="208135" y="1816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4" name="object 398">
                <a:extLst>
                  <a:ext uri="{FF2B5EF4-FFF2-40B4-BE49-F238E27FC236}">
                    <a16:creationId xmlns:a16="http://schemas.microsoft.com/office/drawing/2014/main" id="{BF66AB07-37BC-C113-428C-8049D5C79B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85485" y="2468599"/>
                <a:ext cx="44450" cy="32384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32385">
                    <a:moveTo>
                      <a:pt x="43142" y="0"/>
                    </a:moveTo>
                    <a:lnTo>
                      <a:pt x="0" y="31790"/>
                    </a:lnTo>
                    <a:lnTo>
                      <a:pt x="26644" y="30868"/>
                    </a:lnTo>
                    <a:lnTo>
                      <a:pt x="40019" y="27249"/>
                    </a:lnTo>
                    <a:lnTo>
                      <a:pt x="44170" y="17953"/>
                    </a:lnTo>
                    <a:lnTo>
                      <a:pt x="43142" y="0"/>
                    </a:lnTo>
                    <a:close/>
                  </a:path>
                </a:pathLst>
              </a:custGeom>
              <a:solidFill>
                <a:srgbClr val="FDFD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5" name="object 399">
                <a:extLst>
                  <a:ext uri="{FF2B5EF4-FFF2-40B4-BE49-F238E27FC236}">
                    <a16:creationId xmlns:a16="http://schemas.microsoft.com/office/drawing/2014/main" id="{5911A6AB-9B4F-C1EF-EBBC-4E773AA384C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85485" y="2467843"/>
                <a:ext cx="46990" cy="36830"/>
              </a:xfrm>
              <a:custGeom>
                <a:avLst/>
                <a:gdLst/>
                <a:ahLst/>
                <a:cxnLst/>
                <a:rect l="l" t="t" r="r" b="b"/>
                <a:pathLst>
                  <a:path w="46989" h="36830">
                    <a:moveTo>
                      <a:pt x="46926" y="0"/>
                    </a:moveTo>
                    <a:lnTo>
                      <a:pt x="39358" y="756"/>
                    </a:lnTo>
                    <a:lnTo>
                      <a:pt x="39274" y="4540"/>
                    </a:lnTo>
                    <a:lnTo>
                      <a:pt x="38602" y="10593"/>
                    </a:lnTo>
                    <a:lnTo>
                      <a:pt x="0" y="28763"/>
                    </a:lnTo>
                    <a:lnTo>
                      <a:pt x="756" y="36330"/>
                    </a:lnTo>
                    <a:lnTo>
                      <a:pt x="40115" y="21187"/>
                    </a:lnTo>
                    <a:lnTo>
                      <a:pt x="46926" y="4540"/>
                    </a:lnTo>
                    <a:lnTo>
                      <a:pt x="46926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6" name="object 400">
                <a:extLst>
                  <a:ext uri="{FF2B5EF4-FFF2-40B4-BE49-F238E27FC236}">
                    <a16:creationId xmlns:a16="http://schemas.microsoft.com/office/drawing/2014/main" id="{C83B4594-A902-CE68-B55F-D7E91A335A6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85485" y="2467843"/>
                <a:ext cx="4889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48895" h="38100">
                    <a:moveTo>
                      <a:pt x="48439" y="0"/>
                    </a:moveTo>
                    <a:lnTo>
                      <a:pt x="37845" y="756"/>
                    </a:lnTo>
                    <a:lnTo>
                      <a:pt x="38602" y="9080"/>
                    </a:lnTo>
                    <a:lnTo>
                      <a:pt x="31791" y="16646"/>
                    </a:lnTo>
                    <a:lnTo>
                      <a:pt x="26398" y="21176"/>
                    </a:lnTo>
                    <a:lnTo>
                      <a:pt x="19301" y="24502"/>
                    </a:lnTo>
                    <a:lnTo>
                      <a:pt x="10500" y="26551"/>
                    </a:lnTo>
                    <a:lnTo>
                      <a:pt x="0" y="27250"/>
                    </a:lnTo>
                    <a:lnTo>
                      <a:pt x="756" y="37844"/>
                    </a:lnTo>
                    <a:lnTo>
                      <a:pt x="40115" y="23457"/>
                    </a:lnTo>
                    <a:lnTo>
                      <a:pt x="48522" y="2494"/>
                    </a:lnTo>
                    <a:lnTo>
                      <a:pt x="48439" y="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7" name="object 401">
                <a:extLst>
                  <a:ext uri="{FF2B5EF4-FFF2-40B4-BE49-F238E27FC236}">
                    <a16:creationId xmlns:a16="http://schemas.microsoft.com/office/drawing/2014/main" id="{87EED524-6AD7-F715-7449-25B1038541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81702" y="2464059"/>
                <a:ext cx="56515" cy="45720"/>
              </a:xfrm>
              <a:custGeom>
                <a:avLst/>
                <a:gdLst/>
                <a:ahLst/>
                <a:cxnLst/>
                <a:rect l="l" t="t" r="r" b="b"/>
                <a:pathLst>
                  <a:path w="56514" h="45719">
                    <a:moveTo>
                      <a:pt x="41629" y="4540"/>
                    </a:moveTo>
                    <a:lnTo>
                      <a:pt x="40872" y="4540"/>
                    </a:lnTo>
                    <a:lnTo>
                      <a:pt x="37845" y="5296"/>
                    </a:lnTo>
                    <a:lnTo>
                      <a:pt x="37750" y="7566"/>
                    </a:lnTo>
                    <a:lnTo>
                      <a:pt x="37088" y="12863"/>
                    </a:lnTo>
                    <a:lnTo>
                      <a:pt x="3783" y="27240"/>
                    </a:lnTo>
                    <a:lnTo>
                      <a:pt x="0" y="27240"/>
                    </a:lnTo>
                    <a:lnTo>
                      <a:pt x="756" y="45410"/>
                    </a:lnTo>
                    <a:lnTo>
                      <a:pt x="4540" y="45410"/>
                    </a:lnTo>
                    <a:lnTo>
                      <a:pt x="4540" y="37844"/>
                    </a:lnTo>
                    <a:lnTo>
                      <a:pt x="8035" y="37591"/>
                    </a:lnTo>
                    <a:lnTo>
                      <a:pt x="7837" y="34817"/>
                    </a:lnTo>
                    <a:lnTo>
                      <a:pt x="3783" y="34817"/>
                    </a:lnTo>
                    <a:lnTo>
                      <a:pt x="3783" y="31033"/>
                    </a:lnTo>
                    <a:lnTo>
                      <a:pt x="26091" y="31033"/>
                    </a:lnTo>
                    <a:lnTo>
                      <a:pt x="32204" y="28109"/>
                    </a:lnTo>
                    <a:lnTo>
                      <a:pt x="38602" y="22700"/>
                    </a:lnTo>
                    <a:lnTo>
                      <a:pt x="44655" y="15890"/>
                    </a:lnTo>
                    <a:lnTo>
                      <a:pt x="45343" y="8323"/>
                    </a:lnTo>
                    <a:lnTo>
                      <a:pt x="41629" y="8323"/>
                    </a:lnTo>
                    <a:lnTo>
                      <a:pt x="41629" y="4540"/>
                    </a:lnTo>
                    <a:close/>
                  </a:path>
                  <a:path w="56514" h="45719">
                    <a:moveTo>
                      <a:pt x="8035" y="37591"/>
                    </a:moveTo>
                    <a:lnTo>
                      <a:pt x="4540" y="37844"/>
                    </a:lnTo>
                    <a:lnTo>
                      <a:pt x="4540" y="45410"/>
                    </a:lnTo>
                    <a:lnTo>
                      <a:pt x="17441" y="44429"/>
                    </a:lnTo>
                    <a:lnTo>
                      <a:pt x="28481" y="41627"/>
                    </a:lnTo>
                    <a:lnTo>
                      <a:pt x="8323" y="41627"/>
                    </a:lnTo>
                    <a:lnTo>
                      <a:pt x="8035" y="37591"/>
                    </a:lnTo>
                    <a:close/>
                  </a:path>
                  <a:path w="56514" h="45719">
                    <a:moveTo>
                      <a:pt x="56006" y="3783"/>
                    </a:moveTo>
                    <a:lnTo>
                      <a:pt x="52222" y="3783"/>
                    </a:lnTo>
                    <a:lnTo>
                      <a:pt x="52979" y="7566"/>
                    </a:lnTo>
                    <a:lnTo>
                      <a:pt x="48439" y="7869"/>
                    </a:lnTo>
                    <a:lnTo>
                      <a:pt x="16176" y="37004"/>
                    </a:lnTo>
                    <a:lnTo>
                      <a:pt x="8035" y="37591"/>
                    </a:lnTo>
                    <a:lnTo>
                      <a:pt x="8323" y="41627"/>
                    </a:lnTo>
                    <a:lnTo>
                      <a:pt x="28481" y="41627"/>
                    </a:lnTo>
                    <a:lnTo>
                      <a:pt x="28854" y="41532"/>
                    </a:lnTo>
                    <a:lnTo>
                      <a:pt x="55758" y="9411"/>
                    </a:lnTo>
                    <a:lnTo>
                      <a:pt x="55915" y="6810"/>
                    </a:lnTo>
                    <a:lnTo>
                      <a:pt x="56006" y="3783"/>
                    </a:lnTo>
                    <a:close/>
                  </a:path>
                  <a:path w="56514" h="45719">
                    <a:moveTo>
                      <a:pt x="7567" y="31033"/>
                    </a:moveTo>
                    <a:lnTo>
                      <a:pt x="3783" y="31033"/>
                    </a:lnTo>
                    <a:lnTo>
                      <a:pt x="3783" y="34817"/>
                    </a:lnTo>
                    <a:lnTo>
                      <a:pt x="7818" y="34554"/>
                    </a:lnTo>
                    <a:lnTo>
                      <a:pt x="7567" y="31033"/>
                    </a:lnTo>
                    <a:close/>
                  </a:path>
                  <a:path w="56514" h="45719">
                    <a:moveTo>
                      <a:pt x="7818" y="34554"/>
                    </a:moveTo>
                    <a:lnTo>
                      <a:pt x="3783" y="34817"/>
                    </a:lnTo>
                    <a:lnTo>
                      <a:pt x="7837" y="34817"/>
                    </a:lnTo>
                    <a:lnTo>
                      <a:pt x="7818" y="34554"/>
                    </a:lnTo>
                    <a:close/>
                  </a:path>
                  <a:path w="56514" h="45719">
                    <a:moveTo>
                      <a:pt x="26091" y="31033"/>
                    </a:moveTo>
                    <a:lnTo>
                      <a:pt x="7567" y="31033"/>
                    </a:lnTo>
                    <a:lnTo>
                      <a:pt x="7818" y="34554"/>
                    </a:lnTo>
                    <a:lnTo>
                      <a:pt x="14863" y="34095"/>
                    </a:lnTo>
                    <a:lnTo>
                      <a:pt x="24314" y="31883"/>
                    </a:lnTo>
                    <a:lnTo>
                      <a:pt x="26091" y="31033"/>
                    </a:lnTo>
                    <a:close/>
                  </a:path>
                  <a:path w="56514" h="45719">
                    <a:moveTo>
                      <a:pt x="45412" y="4540"/>
                    </a:moveTo>
                    <a:lnTo>
                      <a:pt x="41629" y="4540"/>
                    </a:lnTo>
                    <a:lnTo>
                      <a:pt x="41629" y="8323"/>
                    </a:lnTo>
                    <a:lnTo>
                      <a:pt x="45366" y="8074"/>
                    </a:lnTo>
                    <a:lnTo>
                      <a:pt x="45412" y="4540"/>
                    </a:lnTo>
                    <a:close/>
                  </a:path>
                  <a:path w="56514" h="45719">
                    <a:moveTo>
                      <a:pt x="45366" y="8074"/>
                    </a:moveTo>
                    <a:lnTo>
                      <a:pt x="41629" y="8323"/>
                    </a:lnTo>
                    <a:lnTo>
                      <a:pt x="45343" y="8323"/>
                    </a:lnTo>
                    <a:lnTo>
                      <a:pt x="45366" y="8074"/>
                    </a:lnTo>
                    <a:close/>
                  </a:path>
                  <a:path w="56514" h="45719">
                    <a:moveTo>
                      <a:pt x="48439" y="4540"/>
                    </a:moveTo>
                    <a:lnTo>
                      <a:pt x="45412" y="4540"/>
                    </a:lnTo>
                    <a:lnTo>
                      <a:pt x="45366" y="8074"/>
                    </a:lnTo>
                    <a:lnTo>
                      <a:pt x="48439" y="7869"/>
                    </a:lnTo>
                    <a:lnTo>
                      <a:pt x="48439" y="4540"/>
                    </a:lnTo>
                    <a:close/>
                  </a:path>
                  <a:path w="56514" h="45719">
                    <a:moveTo>
                      <a:pt x="52222" y="3783"/>
                    </a:moveTo>
                    <a:lnTo>
                      <a:pt x="48439" y="3783"/>
                    </a:lnTo>
                    <a:lnTo>
                      <a:pt x="48439" y="7869"/>
                    </a:lnTo>
                    <a:lnTo>
                      <a:pt x="52979" y="7566"/>
                    </a:lnTo>
                    <a:lnTo>
                      <a:pt x="52222" y="3783"/>
                    </a:lnTo>
                    <a:close/>
                  </a:path>
                  <a:path w="56514" h="45719">
                    <a:moveTo>
                      <a:pt x="56006" y="0"/>
                    </a:moveTo>
                    <a:lnTo>
                      <a:pt x="37088" y="1513"/>
                    </a:lnTo>
                    <a:lnTo>
                      <a:pt x="37845" y="5296"/>
                    </a:lnTo>
                    <a:lnTo>
                      <a:pt x="40872" y="4540"/>
                    </a:lnTo>
                    <a:lnTo>
                      <a:pt x="48439" y="4540"/>
                    </a:lnTo>
                    <a:lnTo>
                      <a:pt x="48439" y="3783"/>
                    </a:lnTo>
                    <a:lnTo>
                      <a:pt x="56006" y="3783"/>
                    </a:lnTo>
                    <a:lnTo>
                      <a:pt x="56006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8" name="object 402">
                <a:extLst>
                  <a:ext uri="{FF2B5EF4-FFF2-40B4-BE49-F238E27FC236}">
                    <a16:creationId xmlns:a16="http://schemas.microsoft.com/office/drawing/2014/main" id="{C8D157EC-493E-1364-9BA1-67CA1763EC1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42154" y="2181778"/>
                <a:ext cx="32384" cy="97155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97155">
                    <a:moveTo>
                      <a:pt x="24971" y="0"/>
                    </a:moveTo>
                    <a:lnTo>
                      <a:pt x="7567" y="0"/>
                    </a:lnTo>
                    <a:lnTo>
                      <a:pt x="0" y="6810"/>
                    </a:lnTo>
                    <a:lnTo>
                      <a:pt x="0" y="90054"/>
                    </a:lnTo>
                    <a:lnTo>
                      <a:pt x="7567" y="96875"/>
                    </a:lnTo>
                    <a:lnTo>
                      <a:pt x="24971" y="96875"/>
                    </a:lnTo>
                    <a:lnTo>
                      <a:pt x="31781" y="90054"/>
                    </a:lnTo>
                    <a:lnTo>
                      <a:pt x="31781" y="6810"/>
                    </a:lnTo>
                    <a:lnTo>
                      <a:pt x="24971" y="0"/>
                    </a:lnTo>
                    <a:close/>
                  </a:path>
                </a:pathLst>
              </a:custGeom>
              <a:solidFill>
                <a:srgbClr val="FDFDF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9" name="object 403">
                <a:extLst>
                  <a:ext uri="{FF2B5EF4-FFF2-40B4-BE49-F238E27FC236}">
                    <a16:creationId xmlns:a16="http://schemas.microsoft.com/office/drawing/2014/main" id="{AF87C881-1834-389D-7944-8DB53D9EA6D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38370" y="2177994"/>
                <a:ext cx="39370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39370" h="104775">
                    <a:moveTo>
                      <a:pt x="19674" y="0"/>
                    </a:moveTo>
                    <a:lnTo>
                      <a:pt x="12130" y="1477"/>
                    </a:lnTo>
                    <a:lnTo>
                      <a:pt x="5864" y="5580"/>
                    </a:lnTo>
                    <a:lnTo>
                      <a:pt x="1584" y="11811"/>
                    </a:lnTo>
                    <a:lnTo>
                      <a:pt x="0" y="19673"/>
                    </a:lnTo>
                    <a:lnTo>
                      <a:pt x="0" y="84758"/>
                    </a:lnTo>
                    <a:lnTo>
                      <a:pt x="1584" y="92307"/>
                    </a:lnTo>
                    <a:lnTo>
                      <a:pt x="5864" y="98576"/>
                    </a:lnTo>
                    <a:lnTo>
                      <a:pt x="12130" y="102857"/>
                    </a:lnTo>
                    <a:lnTo>
                      <a:pt x="19674" y="104441"/>
                    </a:lnTo>
                    <a:lnTo>
                      <a:pt x="27538" y="102857"/>
                    </a:lnTo>
                    <a:lnTo>
                      <a:pt x="33773" y="98576"/>
                    </a:lnTo>
                    <a:lnTo>
                      <a:pt x="34887" y="96875"/>
                    </a:lnTo>
                    <a:lnTo>
                      <a:pt x="13620" y="96875"/>
                    </a:lnTo>
                    <a:lnTo>
                      <a:pt x="7567" y="91568"/>
                    </a:lnTo>
                    <a:lnTo>
                      <a:pt x="7567" y="12863"/>
                    </a:lnTo>
                    <a:lnTo>
                      <a:pt x="13620" y="7566"/>
                    </a:lnTo>
                    <a:lnTo>
                      <a:pt x="35082" y="7566"/>
                    </a:lnTo>
                    <a:lnTo>
                      <a:pt x="33773" y="5580"/>
                    </a:lnTo>
                    <a:lnTo>
                      <a:pt x="27538" y="1477"/>
                    </a:lnTo>
                    <a:lnTo>
                      <a:pt x="19674" y="0"/>
                    </a:lnTo>
                    <a:close/>
                  </a:path>
                  <a:path w="39370" h="104775">
                    <a:moveTo>
                      <a:pt x="35082" y="7566"/>
                    </a:moveTo>
                    <a:lnTo>
                      <a:pt x="26484" y="7566"/>
                    </a:lnTo>
                    <a:lnTo>
                      <a:pt x="31781" y="12863"/>
                    </a:lnTo>
                    <a:lnTo>
                      <a:pt x="31781" y="91568"/>
                    </a:lnTo>
                    <a:lnTo>
                      <a:pt x="26484" y="96875"/>
                    </a:lnTo>
                    <a:lnTo>
                      <a:pt x="34887" y="96875"/>
                    </a:lnTo>
                    <a:lnTo>
                      <a:pt x="37879" y="92307"/>
                    </a:lnTo>
                    <a:lnTo>
                      <a:pt x="39358" y="84758"/>
                    </a:lnTo>
                    <a:lnTo>
                      <a:pt x="39358" y="19673"/>
                    </a:lnTo>
                    <a:lnTo>
                      <a:pt x="37879" y="11811"/>
                    </a:lnTo>
                    <a:lnTo>
                      <a:pt x="35082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0" name="object 404">
                <a:extLst>
                  <a:ext uri="{FF2B5EF4-FFF2-40B4-BE49-F238E27FC236}">
                    <a16:creationId xmlns:a16="http://schemas.microsoft.com/office/drawing/2014/main" id="{DC46AAE3-06EF-53FA-915C-303A3AD0477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36857" y="2175724"/>
                <a:ext cx="43180" cy="108585"/>
              </a:xfrm>
              <a:custGeom>
                <a:avLst/>
                <a:gdLst/>
                <a:ahLst/>
                <a:cxnLst/>
                <a:rect l="l" t="t" r="r" b="b"/>
                <a:pathLst>
                  <a:path w="43179" h="108585">
                    <a:moveTo>
                      <a:pt x="21187" y="0"/>
                    </a:moveTo>
                    <a:lnTo>
                      <a:pt x="13088" y="1726"/>
                    </a:lnTo>
                    <a:lnTo>
                      <a:pt x="6337" y="6431"/>
                    </a:lnTo>
                    <a:lnTo>
                      <a:pt x="1714" y="13407"/>
                    </a:lnTo>
                    <a:lnTo>
                      <a:pt x="0" y="21943"/>
                    </a:lnTo>
                    <a:lnTo>
                      <a:pt x="0" y="87028"/>
                    </a:lnTo>
                    <a:lnTo>
                      <a:pt x="1714" y="95452"/>
                    </a:lnTo>
                    <a:lnTo>
                      <a:pt x="6337" y="102170"/>
                    </a:lnTo>
                    <a:lnTo>
                      <a:pt x="13088" y="106617"/>
                    </a:lnTo>
                    <a:lnTo>
                      <a:pt x="21187" y="108225"/>
                    </a:lnTo>
                    <a:lnTo>
                      <a:pt x="29726" y="106617"/>
                    </a:lnTo>
                    <a:lnTo>
                      <a:pt x="36705" y="102170"/>
                    </a:lnTo>
                    <a:lnTo>
                      <a:pt x="39886" y="97631"/>
                    </a:lnTo>
                    <a:lnTo>
                      <a:pt x="15890" y="97631"/>
                    </a:lnTo>
                    <a:lnTo>
                      <a:pt x="11350" y="93081"/>
                    </a:lnTo>
                    <a:lnTo>
                      <a:pt x="11350" y="15890"/>
                    </a:lnTo>
                    <a:lnTo>
                      <a:pt x="15890" y="11350"/>
                    </a:lnTo>
                    <a:lnTo>
                      <a:pt x="40025" y="11350"/>
                    </a:lnTo>
                    <a:lnTo>
                      <a:pt x="36705" y="6431"/>
                    </a:lnTo>
                    <a:lnTo>
                      <a:pt x="29726" y="1726"/>
                    </a:lnTo>
                    <a:lnTo>
                      <a:pt x="21187" y="0"/>
                    </a:lnTo>
                    <a:close/>
                  </a:path>
                  <a:path w="43179" h="108585">
                    <a:moveTo>
                      <a:pt x="40025" y="11350"/>
                    </a:moveTo>
                    <a:lnTo>
                      <a:pt x="27241" y="11350"/>
                    </a:lnTo>
                    <a:lnTo>
                      <a:pt x="31781" y="15890"/>
                    </a:lnTo>
                    <a:lnTo>
                      <a:pt x="31781" y="93081"/>
                    </a:lnTo>
                    <a:lnTo>
                      <a:pt x="27241" y="97631"/>
                    </a:lnTo>
                    <a:lnTo>
                      <a:pt x="39886" y="97631"/>
                    </a:lnTo>
                    <a:lnTo>
                      <a:pt x="41414" y="95452"/>
                    </a:lnTo>
                    <a:lnTo>
                      <a:pt x="43142" y="87028"/>
                    </a:lnTo>
                    <a:lnTo>
                      <a:pt x="43142" y="21943"/>
                    </a:lnTo>
                    <a:lnTo>
                      <a:pt x="41414" y="13407"/>
                    </a:lnTo>
                    <a:lnTo>
                      <a:pt x="40025" y="1135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1" name="object 405">
                <a:extLst>
                  <a:ext uri="{FF2B5EF4-FFF2-40B4-BE49-F238E27FC236}">
                    <a16:creationId xmlns:a16="http://schemas.microsoft.com/office/drawing/2014/main" id="{8AB522AC-A29C-7272-55A8-A7582E07B8B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33073" y="2171941"/>
                <a:ext cx="50800" cy="116205"/>
              </a:xfrm>
              <a:custGeom>
                <a:avLst/>
                <a:gdLst/>
                <a:ahLst/>
                <a:cxnLst/>
                <a:rect l="l" t="t" r="r" b="b"/>
                <a:pathLst>
                  <a:path w="50800" h="116205">
                    <a:moveTo>
                      <a:pt x="24971" y="0"/>
                    </a:moveTo>
                    <a:lnTo>
                      <a:pt x="15323" y="1998"/>
                    </a:lnTo>
                    <a:lnTo>
                      <a:pt x="7377" y="7472"/>
                    </a:lnTo>
                    <a:lnTo>
                      <a:pt x="1986" y="15641"/>
                    </a:lnTo>
                    <a:lnTo>
                      <a:pt x="0" y="25727"/>
                    </a:lnTo>
                    <a:lnTo>
                      <a:pt x="0" y="90811"/>
                    </a:lnTo>
                    <a:lnTo>
                      <a:pt x="1986" y="100465"/>
                    </a:lnTo>
                    <a:lnTo>
                      <a:pt x="7377" y="108413"/>
                    </a:lnTo>
                    <a:lnTo>
                      <a:pt x="15323" y="113805"/>
                    </a:lnTo>
                    <a:lnTo>
                      <a:pt x="24971" y="115792"/>
                    </a:lnTo>
                    <a:lnTo>
                      <a:pt x="24971" y="108225"/>
                    </a:lnTo>
                    <a:lnTo>
                      <a:pt x="15890" y="108225"/>
                    </a:lnTo>
                    <a:lnTo>
                      <a:pt x="7567" y="100658"/>
                    </a:lnTo>
                    <a:lnTo>
                      <a:pt x="7567" y="15890"/>
                    </a:lnTo>
                    <a:lnTo>
                      <a:pt x="15890" y="7566"/>
                    </a:lnTo>
                    <a:lnTo>
                      <a:pt x="43295" y="7566"/>
                    </a:lnTo>
                    <a:lnTo>
                      <a:pt x="35058" y="1998"/>
                    </a:lnTo>
                    <a:lnTo>
                      <a:pt x="24971" y="0"/>
                    </a:lnTo>
                    <a:close/>
                  </a:path>
                  <a:path w="50800" h="116205">
                    <a:moveTo>
                      <a:pt x="43295" y="7566"/>
                    </a:moveTo>
                    <a:lnTo>
                      <a:pt x="24971" y="7566"/>
                    </a:lnTo>
                    <a:lnTo>
                      <a:pt x="31959" y="9021"/>
                    </a:lnTo>
                    <a:lnTo>
                      <a:pt x="37740" y="12958"/>
                    </a:lnTo>
                    <a:lnTo>
                      <a:pt x="41678" y="18739"/>
                    </a:lnTo>
                    <a:lnTo>
                      <a:pt x="43132" y="25727"/>
                    </a:lnTo>
                    <a:lnTo>
                      <a:pt x="43132" y="100658"/>
                    </a:lnTo>
                    <a:lnTo>
                      <a:pt x="34808" y="108225"/>
                    </a:lnTo>
                    <a:lnTo>
                      <a:pt x="24971" y="108225"/>
                    </a:lnTo>
                    <a:lnTo>
                      <a:pt x="24971" y="115792"/>
                    </a:lnTo>
                    <a:lnTo>
                      <a:pt x="35058" y="113805"/>
                    </a:lnTo>
                    <a:lnTo>
                      <a:pt x="43232" y="108413"/>
                    </a:lnTo>
                    <a:lnTo>
                      <a:pt x="48709" y="100465"/>
                    </a:lnTo>
                    <a:lnTo>
                      <a:pt x="50709" y="90811"/>
                    </a:lnTo>
                    <a:lnTo>
                      <a:pt x="50709" y="25727"/>
                    </a:lnTo>
                    <a:lnTo>
                      <a:pt x="48709" y="15641"/>
                    </a:lnTo>
                    <a:lnTo>
                      <a:pt x="43295" y="7566"/>
                    </a:lnTo>
                    <a:close/>
                  </a:path>
                  <a:path w="50800" h="116205">
                    <a:moveTo>
                      <a:pt x="24971" y="11350"/>
                    </a:moveTo>
                    <a:lnTo>
                      <a:pt x="17404" y="11350"/>
                    </a:lnTo>
                    <a:lnTo>
                      <a:pt x="11350" y="17403"/>
                    </a:lnTo>
                    <a:lnTo>
                      <a:pt x="11350" y="98378"/>
                    </a:lnTo>
                    <a:lnTo>
                      <a:pt x="17404" y="105198"/>
                    </a:lnTo>
                    <a:lnTo>
                      <a:pt x="33295" y="105198"/>
                    </a:lnTo>
                    <a:lnTo>
                      <a:pt x="39348" y="98378"/>
                    </a:lnTo>
                    <a:lnTo>
                      <a:pt x="39348" y="97621"/>
                    </a:lnTo>
                    <a:lnTo>
                      <a:pt x="21187" y="97621"/>
                    </a:lnTo>
                    <a:lnTo>
                      <a:pt x="18917" y="94594"/>
                    </a:lnTo>
                    <a:lnTo>
                      <a:pt x="18917" y="21943"/>
                    </a:lnTo>
                    <a:lnTo>
                      <a:pt x="21187" y="18916"/>
                    </a:lnTo>
                    <a:lnTo>
                      <a:pt x="24971" y="18916"/>
                    </a:lnTo>
                    <a:lnTo>
                      <a:pt x="24971" y="11350"/>
                    </a:lnTo>
                    <a:close/>
                  </a:path>
                  <a:path w="50800" h="116205">
                    <a:moveTo>
                      <a:pt x="33295" y="11350"/>
                    </a:moveTo>
                    <a:lnTo>
                      <a:pt x="24971" y="11350"/>
                    </a:lnTo>
                    <a:lnTo>
                      <a:pt x="24971" y="18916"/>
                    </a:lnTo>
                    <a:lnTo>
                      <a:pt x="28754" y="18916"/>
                    </a:lnTo>
                    <a:lnTo>
                      <a:pt x="31781" y="21943"/>
                    </a:lnTo>
                    <a:lnTo>
                      <a:pt x="31781" y="94594"/>
                    </a:lnTo>
                    <a:lnTo>
                      <a:pt x="28754" y="97621"/>
                    </a:lnTo>
                    <a:lnTo>
                      <a:pt x="39348" y="97621"/>
                    </a:lnTo>
                    <a:lnTo>
                      <a:pt x="39348" y="17403"/>
                    </a:lnTo>
                    <a:lnTo>
                      <a:pt x="33295" y="1135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2" name="object 406">
                <a:extLst>
                  <a:ext uri="{FF2B5EF4-FFF2-40B4-BE49-F238E27FC236}">
                    <a16:creationId xmlns:a16="http://schemas.microsoft.com/office/drawing/2014/main" id="{EF17EE4D-D983-B8DF-9C30-6442849F7EA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97593" y="2377788"/>
                <a:ext cx="104775" cy="40640"/>
              </a:xfrm>
              <a:custGeom>
                <a:avLst/>
                <a:gdLst/>
                <a:ahLst/>
                <a:cxnLst/>
                <a:rect l="l" t="t" r="r" b="b"/>
                <a:pathLst>
                  <a:path w="104775" h="40639">
                    <a:moveTo>
                      <a:pt x="84771" y="0"/>
                    </a:moveTo>
                    <a:lnTo>
                      <a:pt x="19684" y="0"/>
                    </a:lnTo>
                    <a:lnTo>
                      <a:pt x="12135" y="1596"/>
                    </a:lnTo>
                    <a:lnTo>
                      <a:pt x="5865" y="5958"/>
                    </a:lnTo>
                    <a:lnTo>
                      <a:pt x="1584" y="12449"/>
                    </a:lnTo>
                    <a:lnTo>
                      <a:pt x="0" y="20430"/>
                    </a:lnTo>
                    <a:lnTo>
                      <a:pt x="1584" y="27973"/>
                    </a:lnTo>
                    <a:lnTo>
                      <a:pt x="5865" y="34239"/>
                    </a:lnTo>
                    <a:lnTo>
                      <a:pt x="12135" y="38519"/>
                    </a:lnTo>
                    <a:lnTo>
                      <a:pt x="19684" y="40103"/>
                    </a:lnTo>
                    <a:lnTo>
                      <a:pt x="84771" y="40103"/>
                    </a:lnTo>
                    <a:lnTo>
                      <a:pt x="84771" y="32537"/>
                    </a:lnTo>
                    <a:lnTo>
                      <a:pt x="12874" y="32537"/>
                    </a:lnTo>
                    <a:lnTo>
                      <a:pt x="7567" y="26483"/>
                    </a:lnTo>
                    <a:lnTo>
                      <a:pt x="7567" y="13620"/>
                    </a:lnTo>
                    <a:lnTo>
                      <a:pt x="12874" y="7566"/>
                    </a:lnTo>
                    <a:lnTo>
                      <a:pt x="99881" y="7566"/>
                    </a:lnTo>
                    <a:lnTo>
                      <a:pt x="98865" y="5958"/>
                    </a:lnTo>
                    <a:lnTo>
                      <a:pt x="92634" y="1596"/>
                    </a:lnTo>
                    <a:lnTo>
                      <a:pt x="84771" y="0"/>
                    </a:lnTo>
                    <a:close/>
                  </a:path>
                  <a:path w="104775" h="40639">
                    <a:moveTo>
                      <a:pt x="99881" y="7566"/>
                    </a:moveTo>
                    <a:lnTo>
                      <a:pt x="91581" y="7566"/>
                    </a:lnTo>
                    <a:lnTo>
                      <a:pt x="96878" y="13620"/>
                    </a:lnTo>
                    <a:lnTo>
                      <a:pt x="96878" y="26483"/>
                    </a:lnTo>
                    <a:lnTo>
                      <a:pt x="91581" y="32537"/>
                    </a:lnTo>
                    <a:lnTo>
                      <a:pt x="84771" y="32537"/>
                    </a:lnTo>
                    <a:lnTo>
                      <a:pt x="84771" y="40103"/>
                    </a:lnTo>
                    <a:lnTo>
                      <a:pt x="92634" y="38519"/>
                    </a:lnTo>
                    <a:lnTo>
                      <a:pt x="98865" y="34239"/>
                    </a:lnTo>
                    <a:lnTo>
                      <a:pt x="102968" y="27973"/>
                    </a:lnTo>
                    <a:lnTo>
                      <a:pt x="104445" y="20430"/>
                    </a:lnTo>
                    <a:lnTo>
                      <a:pt x="102968" y="12449"/>
                    </a:lnTo>
                    <a:lnTo>
                      <a:pt x="99881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3" name="object 407">
                <a:extLst>
                  <a:ext uri="{FF2B5EF4-FFF2-40B4-BE49-F238E27FC236}">
                    <a16:creationId xmlns:a16="http://schemas.microsoft.com/office/drawing/2014/main" id="{B1C4010F-32C9-9058-AA63-AC5BB3C8A30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96079" y="2376275"/>
                <a:ext cx="108585" cy="43180"/>
              </a:xfrm>
              <a:custGeom>
                <a:avLst/>
                <a:gdLst/>
                <a:ahLst/>
                <a:cxnLst/>
                <a:rect l="l" t="t" r="r" b="b"/>
                <a:pathLst>
                  <a:path w="108585" h="43180">
                    <a:moveTo>
                      <a:pt x="86284" y="0"/>
                    </a:moveTo>
                    <a:lnTo>
                      <a:pt x="21197" y="0"/>
                    </a:lnTo>
                    <a:lnTo>
                      <a:pt x="13092" y="1726"/>
                    </a:lnTo>
                    <a:lnTo>
                      <a:pt x="6338" y="6431"/>
                    </a:lnTo>
                    <a:lnTo>
                      <a:pt x="1714" y="13407"/>
                    </a:lnTo>
                    <a:lnTo>
                      <a:pt x="0" y="21943"/>
                    </a:lnTo>
                    <a:lnTo>
                      <a:pt x="1714" y="30044"/>
                    </a:lnTo>
                    <a:lnTo>
                      <a:pt x="6338" y="36798"/>
                    </a:lnTo>
                    <a:lnTo>
                      <a:pt x="13092" y="41424"/>
                    </a:lnTo>
                    <a:lnTo>
                      <a:pt x="21197" y="43140"/>
                    </a:lnTo>
                    <a:lnTo>
                      <a:pt x="86284" y="43140"/>
                    </a:lnTo>
                    <a:lnTo>
                      <a:pt x="94821" y="41424"/>
                    </a:lnTo>
                    <a:lnTo>
                      <a:pt x="101797" y="36798"/>
                    </a:lnTo>
                    <a:lnTo>
                      <a:pt x="105293" y="31780"/>
                    </a:lnTo>
                    <a:lnTo>
                      <a:pt x="15144" y="31780"/>
                    </a:lnTo>
                    <a:lnTo>
                      <a:pt x="10593" y="27240"/>
                    </a:lnTo>
                    <a:lnTo>
                      <a:pt x="10593" y="15890"/>
                    </a:lnTo>
                    <a:lnTo>
                      <a:pt x="15144" y="11350"/>
                    </a:lnTo>
                    <a:lnTo>
                      <a:pt x="105115" y="11350"/>
                    </a:lnTo>
                    <a:lnTo>
                      <a:pt x="101797" y="6431"/>
                    </a:lnTo>
                    <a:lnTo>
                      <a:pt x="94821" y="1726"/>
                    </a:lnTo>
                    <a:lnTo>
                      <a:pt x="86284" y="0"/>
                    </a:lnTo>
                    <a:close/>
                  </a:path>
                  <a:path w="108585" h="43180">
                    <a:moveTo>
                      <a:pt x="105115" y="11350"/>
                    </a:moveTo>
                    <a:lnTo>
                      <a:pt x="92338" y="11350"/>
                    </a:lnTo>
                    <a:lnTo>
                      <a:pt x="96878" y="15890"/>
                    </a:lnTo>
                    <a:lnTo>
                      <a:pt x="96878" y="27240"/>
                    </a:lnTo>
                    <a:lnTo>
                      <a:pt x="92338" y="31780"/>
                    </a:lnTo>
                    <a:lnTo>
                      <a:pt x="105293" y="31780"/>
                    </a:lnTo>
                    <a:lnTo>
                      <a:pt x="106503" y="30044"/>
                    </a:lnTo>
                    <a:lnTo>
                      <a:pt x="108229" y="21943"/>
                    </a:lnTo>
                    <a:lnTo>
                      <a:pt x="106503" y="13407"/>
                    </a:lnTo>
                    <a:lnTo>
                      <a:pt x="105115" y="11350"/>
                    </a:lnTo>
                    <a:close/>
                  </a:path>
                </a:pathLst>
              </a:custGeom>
              <a:solidFill>
                <a:srgbClr val="01030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4" name="object 408">
                <a:extLst>
                  <a:ext uri="{FF2B5EF4-FFF2-40B4-BE49-F238E27FC236}">
                    <a16:creationId xmlns:a16="http://schemas.microsoft.com/office/drawing/2014/main" id="{3E3A84C4-1143-C340-3116-045E4D7DAA6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92296" y="2372491"/>
                <a:ext cx="116205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6204" h="50800">
                    <a:moveTo>
                      <a:pt x="90068" y="0"/>
                    </a:moveTo>
                    <a:lnTo>
                      <a:pt x="24981" y="0"/>
                    </a:lnTo>
                    <a:lnTo>
                      <a:pt x="15327" y="1998"/>
                    </a:lnTo>
                    <a:lnTo>
                      <a:pt x="7379" y="7472"/>
                    </a:lnTo>
                    <a:lnTo>
                      <a:pt x="1986" y="15641"/>
                    </a:lnTo>
                    <a:lnTo>
                      <a:pt x="0" y="25727"/>
                    </a:lnTo>
                    <a:lnTo>
                      <a:pt x="1986" y="35376"/>
                    </a:lnTo>
                    <a:lnTo>
                      <a:pt x="7379" y="43324"/>
                    </a:lnTo>
                    <a:lnTo>
                      <a:pt x="15327" y="48719"/>
                    </a:lnTo>
                    <a:lnTo>
                      <a:pt x="24981" y="50707"/>
                    </a:lnTo>
                    <a:lnTo>
                      <a:pt x="90068" y="50707"/>
                    </a:lnTo>
                    <a:lnTo>
                      <a:pt x="90068" y="43130"/>
                    </a:lnTo>
                    <a:lnTo>
                      <a:pt x="15134" y="43130"/>
                    </a:lnTo>
                    <a:lnTo>
                      <a:pt x="7567" y="34807"/>
                    </a:lnTo>
                    <a:lnTo>
                      <a:pt x="7567" y="15890"/>
                    </a:lnTo>
                    <a:lnTo>
                      <a:pt x="15134" y="7566"/>
                    </a:lnTo>
                    <a:lnTo>
                      <a:pt x="108387" y="7566"/>
                    </a:lnTo>
                    <a:lnTo>
                      <a:pt x="100153" y="1998"/>
                    </a:lnTo>
                    <a:lnTo>
                      <a:pt x="90068" y="0"/>
                    </a:lnTo>
                    <a:close/>
                  </a:path>
                  <a:path w="116204" h="50800">
                    <a:moveTo>
                      <a:pt x="108387" y="7566"/>
                    </a:moveTo>
                    <a:lnTo>
                      <a:pt x="90068" y="7566"/>
                    </a:lnTo>
                    <a:lnTo>
                      <a:pt x="97056" y="9021"/>
                    </a:lnTo>
                    <a:lnTo>
                      <a:pt x="102837" y="12958"/>
                    </a:lnTo>
                    <a:lnTo>
                      <a:pt x="106775" y="18739"/>
                    </a:lnTo>
                    <a:lnTo>
                      <a:pt x="108229" y="25727"/>
                    </a:lnTo>
                    <a:lnTo>
                      <a:pt x="108229" y="34807"/>
                    </a:lnTo>
                    <a:lnTo>
                      <a:pt x="99905" y="43130"/>
                    </a:lnTo>
                    <a:lnTo>
                      <a:pt x="90068" y="43130"/>
                    </a:lnTo>
                    <a:lnTo>
                      <a:pt x="90068" y="50707"/>
                    </a:lnTo>
                    <a:lnTo>
                      <a:pt x="100153" y="48719"/>
                    </a:lnTo>
                    <a:lnTo>
                      <a:pt x="108324" y="43324"/>
                    </a:lnTo>
                    <a:lnTo>
                      <a:pt x="113798" y="35376"/>
                    </a:lnTo>
                    <a:lnTo>
                      <a:pt x="115796" y="25727"/>
                    </a:lnTo>
                    <a:lnTo>
                      <a:pt x="113798" y="15641"/>
                    </a:lnTo>
                    <a:lnTo>
                      <a:pt x="108387" y="7566"/>
                    </a:lnTo>
                    <a:close/>
                  </a:path>
                  <a:path w="116204" h="50800">
                    <a:moveTo>
                      <a:pt x="24981" y="11350"/>
                    </a:moveTo>
                    <a:lnTo>
                      <a:pt x="17414" y="11350"/>
                    </a:lnTo>
                    <a:lnTo>
                      <a:pt x="10593" y="17403"/>
                    </a:lnTo>
                    <a:lnTo>
                      <a:pt x="10593" y="33293"/>
                    </a:lnTo>
                    <a:lnTo>
                      <a:pt x="17414" y="39347"/>
                    </a:lnTo>
                    <a:lnTo>
                      <a:pt x="98392" y="39347"/>
                    </a:lnTo>
                    <a:lnTo>
                      <a:pt x="104445" y="33293"/>
                    </a:lnTo>
                    <a:lnTo>
                      <a:pt x="104445" y="31780"/>
                    </a:lnTo>
                    <a:lnTo>
                      <a:pt x="21197" y="31780"/>
                    </a:lnTo>
                    <a:lnTo>
                      <a:pt x="18171" y="28753"/>
                    </a:lnTo>
                    <a:lnTo>
                      <a:pt x="18171" y="21943"/>
                    </a:lnTo>
                    <a:lnTo>
                      <a:pt x="21197" y="18916"/>
                    </a:lnTo>
                    <a:lnTo>
                      <a:pt x="24981" y="18916"/>
                    </a:lnTo>
                    <a:lnTo>
                      <a:pt x="24981" y="11350"/>
                    </a:lnTo>
                    <a:close/>
                  </a:path>
                  <a:path w="116204" h="50800">
                    <a:moveTo>
                      <a:pt x="98392" y="11350"/>
                    </a:moveTo>
                    <a:lnTo>
                      <a:pt x="24981" y="11350"/>
                    </a:lnTo>
                    <a:lnTo>
                      <a:pt x="24981" y="18916"/>
                    </a:lnTo>
                    <a:lnTo>
                      <a:pt x="93852" y="18916"/>
                    </a:lnTo>
                    <a:lnTo>
                      <a:pt x="96878" y="21943"/>
                    </a:lnTo>
                    <a:lnTo>
                      <a:pt x="96878" y="28753"/>
                    </a:lnTo>
                    <a:lnTo>
                      <a:pt x="93852" y="31780"/>
                    </a:lnTo>
                    <a:lnTo>
                      <a:pt x="104445" y="31780"/>
                    </a:lnTo>
                    <a:lnTo>
                      <a:pt x="104445" y="17403"/>
                    </a:lnTo>
                    <a:lnTo>
                      <a:pt x="98392" y="1135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5" name="object 409">
                <a:extLst>
                  <a:ext uri="{FF2B5EF4-FFF2-40B4-BE49-F238E27FC236}">
                    <a16:creationId xmlns:a16="http://schemas.microsoft.com/office/drawing/2014/main" id="{CBB05C16-96B0-FB15-B55C-436119BB5A6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71495" y="2363411"/>
                <a:ext cx="283210" cy="323215"/>
              </a:xfrm>
              <a:custGeom>
                <a:avLst/>
                <a:gdLst/>
                <a:ahLst/>
                <a:cxnLst/>
                <a:rect l="l" t="t" r="r" b="b"/>
                <a:pathLst>
                  <a:path w="283210" h="323214">
                    <a:moveTo>
                      <a:pt x="0" y="0"/>
                    </a:moveTo>
                    <a:lnTo>
                      <a:pt x="283059" y="0"/>
                    </a:lnTo>
                    <a:lnTo>
                      <a:pt x="283059" y="323142"/>
                    </a:lnTo>
                    <a:lnTo>
                      <a:pt x="0" y="323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6" name="object 410">
                <a:extLst>
                  <a:ext uri="{FF2B5EF4-FFF2-40B4-BE49-F238E27FC236}">
                    <a16:creationId xmlns:a16="http://schemas.microsoft.com/office/drawing/2014/main" id="{17CCA164-9EC3-D632-3624-087397D3C8D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67711" y="2688382"/>
                <a:ext cx="2908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0829">
                    <a:moveTo>
                      <a:pt x="0" y="0"/>
                    </a:moveTo>
                    <a:lnTo>
                      <a:pt x="290626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7" name="object 411">
                <a:extLst>
                  <a:ext uri="{FF2B5EF4-FFF2-40B4-BE49-F238E27FC236}">
                    <a16:creationId xmlns:a16="http://schemas.microsoft.com/office/drawing/2014/main" id="{742D29F4-E428-9D97-5EF5-790EE30E1AE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67711" y="2684571"/>
                <a:ext cx="2832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3210">
                    <a:moveTo>
                      <a:pt x="0" y="0"/>
                    </a:moveTo>
                    <a:lnTo>
                      <a:pt x="283059" y="0"/>
                    </a:lnTo>
                  </a:path>
                </a:pathLst>
              </a:custGeom>
              <a:ln w="380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8" name="object 412">
                <a:extLst>
                  <a:ext uri="{FF2B5EF4-FFF2-40B4-BE49-F238E27FC236}">
                    <a16:creationId xmlns:a16="http://schemas.microsoft.com/office/drawing/2014/main" id="{42F4E21C-B686-3F55-0BFA-059BDFA1D68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71495" y="2367713"/>
                <a:ext cx="0" cy="314960"/>
              </a:xfrm>
              <a:custGeom>
                <a:avLst/>
                <a:gdLst/>
                <a:ahLst/>
                <a:cxnLst/>
                <a:rect l="l" t="t" r="r" b="b"/>
                <a:pathLst>
                  <a:path h="314960">
                    <a:moveTo>
                      <a:pt x="0" y="0"/>
                    </a:moveTo>
                    <a:lnTo>
                      <a:pt x="0" y="314953"/>
                    </a:lnTo>
                  </a:path>
                </a:pathLst>
              </a:custGeom>
              <a:ln w="756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9" name="object 413">
                <a:extLst>
                  <a:ext uri="{FF2B5EF4-FFF2-40B4-BE49-F238E27FC236}">
                    <a16:creationId xmlns:a16="http://schemas.microsoft.com/office/drawing/2014/main" id="{7257E025-0A84-C407-CAE9-423F0AA211E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67711" y="2363903"/>
                <a:ext cx="2908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0829">
                    <a:moveTo>
                      <a:pt x="0" y="0"/>
                    </a:moveTo>
                    <a:lnTo>
                      <a:pt x="290626" y="0"/>
                    </a:lnTo>
                  </a:path>
                </a:pathLst>
              </a:custGeom>
              <a:ln w="7619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0" name="object 414">
                <a:extLst>
                  <a:ext uri="{FF2B5EF4-FFF2-40B4-BE49-F238E27FC236}">
                    <a16:creationId xmlns:a16="http://schemas.microsoft.com/office/drawing/2014/main" id="{FD4C091C-FC81-64B0-5BC6-289BE207833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50771" y="2682667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83" y="380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1" name="object 415">
                <a:extLst>
                  <a:ext uri="{FF2B5EF4-FFF2-40B4-BE49-F238E27FC236}">
                    <a16:creationId xmlns:a16="http://schemas.microsoft.com/office/drawing/2014/main" id="{26CEFA57-651A-5FCA-03CE-66462E60981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54554" y="2367713"/>
                <a:ext cx="0" cy="314960"/>
              </a:xfrm>
              <a:custGeom>
                <a:avLst/>
                <a:gdLst/>
                <a:ahLst/>
                <a:cxnLst/>
                <a:rect l="l" t="t" r="r" b="b"/>
                <a:pathLst>
                  <a:path h="314960">
                    <a:moveTo>
                      <a:pt x="0" y="0"/>
                    </a:moveTo>
                    <a:lnTo>
                      <a:pt x="0" y="314953"/>
                    </a:lnTo>
                  </a:path>
                </a:pathLst>
              </a:custGeom>
              <a:ln w="7567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2" name="object 416">
                <a:extLst>
                  <a:ext uri="{FF2B5EF4-FFF2-40B4-BE49-F238E27FC236}">
                    <a16:creationId xmlns:a16="http://schemas.microsoft.com/office/drawing/2014/main" id="{E10DE81B-458B-B3EE-B32B-C3C05622D8F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54554" y="2682770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378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3783" y="3783"/>
                    </a:lnTo>
                    <a:lnTo>
                      <a:pt x="3783" y="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3" name="object 417">
                <a:extLst>
                  <a:ext uri="{FF2B5EF4-FFF2-40B4-BE49-F238E27FC236}">
                    <a16:creationId xmlns:a16="http://schemas.microsoft.com/office/drawing/2014/main" id="{7C8A67EF-F07F-A76F-5247-01AF98F9AEE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66198" y="2357358"/>
                <a:ext cx="294005" cy="334645"/>
              </a:xfrm>
              <a:custGeom>
                <a:avLst/>
                <a:gdLst/>
                <a:ahLst/>
                <a:cxnLst/>
                <a:rect l="l" t="t" r="r" b="b"/>
                <a:pathLst>
                  <a:path w="294004" h="334644">
                    <a:moveTo>
                      <a:pt x="291383" y="0"/>
                    </a:moveTo>
                    <a:lnTo>
                      <a:pt x="2270" y="0"/>
                    </a:lnTo>
                    <a:lnTo>
                      <a:pt x="0" y="3026"/>
                    </a:lnTo>
                    <a:lnTo>
                      <a:pt x="0" y="332222"/>
                    </a:lnTo>
                    <a:lnTo>
                      <a:pt x="2270" y="334492"/>
                    </a:lnTo>
                    <a:lnTo>
                      <a:pt x="291383" y="334492"/>
                    </a:lnTo>
                    <a:lnTo>
                      <a:pt x="293653" y="332222"/>
                    </a:lnTo>
                    <a:lnTo>
                      <a:pt x="293653" y="323898"/>
                    </a:lnTo>
                    <a:lnTo>
                      <a:pt x="10593" y="323898"/>
                    </a:lnTo>
                    <a:lnTo>
                      <a:pt x="10593" y="11350"/>
                    </a:lnTo>
                    <a:lnTo>
                      <a:pt x="293653" y="11350"/>
                    </a:lnTo>
                    <a:lnTo>
                      <a:pt x="293653" y="3026"/>
                    </a:lnTo>
                    <a:lnTo>
                      <a:pt x="291383" y="0"/>
                    </a:lnTo>
                    <a:close/>
                  </a:path>
                  <a:path w="294004" h="334644">
                    <a:moveTo>
                      <a:pt x="293653" y="11350"/>
                    </a:moveTo>
                    <a:lnTo>
                      <a:pt x="283059" y="11350"/>
                    </a:lnTo>
                    <a:lnTo>
                      <a:pt x="283059" y="323898"/>
                    </a:lnTo>
                    <a:lnTo>
                      <a:pt x="293653" y="323898"/>
                    </a:lnTo>
                    <a:lnTo>
                      <a:pt x="293653" y="1135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4" name="object 418">
                <a:extLst>
                  <a:ext uri="{FF2B5EF4-FFF2-40B4-BE49-F238E27FC236}">
                    <a16:creationId xmlns:a16="http://schemas.microsoft.com/office/drawing/2014/main" id="{6AEFFD60-FE92-A166-AD01-2DCD567F8C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62414" y="2353574"/>
                <a:ext cx="301625" cy="342265"/>
              </a:xfrm>
              <a:custGeom>
                <a:avLst/>
                <a:gdLst/>
                <a:ahLst/>
                <a:cxnLst/>
                <a:rect l="l" t="t" r="r" b="b"/>
                <a:pathLst>
                  <a:path w="301625" h="342264">
                    <a:moveTo>
                      <a:pt x="296680" y="0"/>
                    </a:moveTo>
                    <a:lnTo>
                      <a:pt x="3783" y="0"/>
                    </a:lnTo>
                    <a:lnTo>
                      <a:pt x="0" y="4540"/>
                    </a:lnTo>
                    <a:lnTo>
                      <a:pt x="0" y="338275"/>
                    </a:lnTo>
                    <a:lnTo>
                      <a:pt x="3783" y="342059"/>
                    </a:lnTo>
                    <a:lnTo>
                      <a:pt x="292139" y="342059"/>
                    </a:lnTo>
                    <a:lnTo>
                      <a:pt x="292139" y="334492"/>
                    </a:lnTo>
                    <a:lnTo>
                      <a:pt x="8323" y="334492"/>
                    </a:lnTo>
                    <a:lnTo>
                      <a:pt x="7567" y="333735"/>
                    </a:lnTo>
                    <a:lnTo>
                      <a:pt x="7567" y="8323"/>
                    </a:lnTo>
                    <a:lnTo>
                      <a:pt x="8323" y="7566"/>
                    </a:lnTo>
                    <a:lnTo>
                      <a:pt x="301220" y="7566"/>
                    </a:lnTo>
                    <a:lnTo>
                      <a:pt x="301220" y="4540"/>
                    </a:lnTo>
                    <a:lnTo>
                      <a:pt x="296680" y="0"/>
                    </a:lnTo>
                    <a:close/>
                  </a:path>
                  <a:path w="301625" h="342264">
                    <a:moveTo>
                      <a:pt x="301220" y="7566"/>
                    </a:moveTo>
                    <a:lnTo>
                      <a:pt x="292896" y="7566"/>
                    </a:lnTo>
                    <a:lnTo>
                      <a:pt x="293653" y="8323"/>
                    </a:lnTo>
                    <a:lnTo>
                      <a:pt x="293653" y="333735"/>
                    </a:lnTo>
                    <a:lnTo>
                      <a:pt x="292896" y="334492"/>
                    </a:lnTo>
                    <a:lnTo>
                      <a:pt x="292139" y="334492"/>
                    </a:lnTo>
                    <a:lnTo>
                      <a:pt x="292139" y="342059"/>
                    </a:lnTo>
                    <a:lnTo>
                      <a:pt x="296680" y="342059"/>
                    </a:lnTo>
                    <a:lnTo>
                      <a:pt x="301220" y="338275"/>
                    </a:lnTo>
                    <a:lnTo>
                      <a:pt x="301220" y="7566"/>
                    </a:lnTo>
                    <a:close/>
                  </a:path>
                  <a:path w="301625" h="342264">
                    <a:moveTo>
                      <a:pt x="290626" y="11350"/>
                    </a:moveTo>
                    <a:lnTo>
                      <a:pt x="10593" y="11350"/>
                    </a:lnTo>
                    <a:lnTo>
                      <a:pt x="10593" y="331465"/>
                    </a:lnTo>
                    <a:lnTo>
                      <a:pt x="14377" y="331465"/>
                    </a:lnTo>
                    <a:lnTo>
                      <a:pt x="14377" y="323898"/>
                    </a:lnTo>
                    <a:lnTo>
                      <a:pt x="18161" y="323898"/>
                    </a:lnTo>
                    <a:lnTo>
                      <a:pt x="18161" y="18916"/>
                    </a:lnTo>
                    <a:lnTo>
                      <a:pt x="290626" y="18916"/>
                    </a:lnTo>
                    <a:lnTo>
                      <a:pt x="290626" y="11350"/>
                    </a:lnTo>
                    <a:close/>
                  </a:path>
                  <a:path w="301625" h="342264">
                    <a:moveTo>
                      <a:pt x="18161" y="323898"/>
                    </a:moveTo>
                    <a:lnTo>
                      <a:pt x="14377" y="323898"/>
                    </a:lnTo>
                    <a:lnTo>
                      <a:pt x="14377" y="331465"/>
                    </a:lnTo>
                    <a:lnTo>
                      <a:pt x="290626" y="331465"/>
                    </a:lnTo>
                    <a:lnTo>
                      <a:pt x="290626" y="327682"/>
                    </a:lnTo>
                    <a:lnTo>
                      <a:pt x="18161" y="327682"/>
                    </a:lnTo>
                    <a:lnTo>
                      <a:pt x="18161" y="323898"/>
                    </a:lnTo>
                    <a:close/>
                  </a:path>
                  <a:path w="301625" h="342264">
                    <a:moveTo>
                      <a:pt x="290626" y="18916"/>
                    </a:moveTo>
                    <a:lnTo>
                      <a:pt x="283059" y="18916"/>
                    </a:lnTo>
                    <a:lnTo>
                      <a:pt x="283059" y="323898"/>
                    </a:lnTo>
                    <a:lnTo>
                      <a:pt x="18161" y="323898"/>
                    </a:lnTo>
                    <a:lnTo>
                      <a:pt x="18161" y="327682"/>
                    </a:lnTo>
                    <a:lnTo>
                      <a:pt x="290626" y="327682"/>
                    </a:lnTo>
                    <a:lnTo>
                      <a:pt x="290626" y="1891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5" name="object 419">
                <a:extLst>
                  <a:ext uri="{FF2B5EF4-FFF2-40B4-BE49-F238E27FC236}">
                    <a16:creationId xmlns:a16="http://schemas.microsoft.com/office/drawing/2014/main" id="{097AEC86-78C9-17A0-C81D-4893BA292A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9540" y="2280166"/>
                <a:ext cx="327025" cy="80645"/>
              </a:xfrm>
              <a:custGeom>
                <a:avLst/>
                <a:gdLst/>
                <a:ahLst/>
                <a:cxnLst/>
                <a:rect l="l" t="t" r="r" b="b"/>
                <a:pathLst>
                  <a:path w="327025" h="80644">
                    <a:moveTo>
                      <a:pt x="224782" y="0"/>
                    </a:moveTo>
                    <a:lnTo>
                      <a:pt x="102175" y="0"/>
                    </a:lnTo>
                    <a:lnTo>
                      <a:pt x="0" y="80218"/>
                    </a:lnTo>
                    <a:lnTo>
                      <a:pt x="326958" y="80218"/>
                    </a:lnTo>
                    <a:lnTo>
                      <a:pt x="224782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6" name="object 420">
                <a:extLst>
                  <a:ext uri="{FF2B5EF4-FFF2-40B4-BE49-F238E27FC236}">
                    <a16:creationId xmlns:a16="http://schemas.microsoft.com/office/drawing/2014/main" id="{C982678C-228B-05D8-5AEC-0B49910E1C8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38190" y="2276383"/>
                <a:ext cx="34925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349250" h="88264">
                    <a:moveTo>
                      <a:pt x="236890" y="0"/>
                    </a:moveTo>
                    <a:lnTo>
                      <a:pt x="112013" y="0"/>
                    </a:lnTo>
                    <a:lnTo>
                      <a:pt x="0" y="87784"/>
                    </a:lnTo>
                    <a:lnTo>
                      <a:pt x="348903" y="87784"/>
                    </a:lnTo>
                    <a:lnTo>
                      <a:pt x="347978" y="87028"/>
                    </a:lnTo>
                    <a:lnTo>
                      <a:pt x="336039" y="87028"/>
                    </a:lnTo>
                    <a:lnTo>
                      <a:pt x="327347" y="80218"/>
                    </a:lnTo>
                    <a:lnTo>
                      <a:pt x="21954" y="80218"/>
                    </a:lnTo>
                    <a:lnTo>
                      <a:pt x="115039" y="7566"/>
                    </a:lnTo>
                    <a:lnTo>
                      <a:pt x="246579" y="7566"/>
                    </a:lnTo>
                    <a:lnTo>
                      <a:pt x="236890" y="0"/>
                    </a:lnTo>
                    <a:close/>
                  </a:path>
                  <a:path w="349250" h="88264">
                    <a:moveTo>
                      <a:pt x="246579" y="7566"/>
                    </a:moveTo>
                    <a:lnTo>
                      <a:pt x="234620" y="7566"/>
                    </a:lnTo>
                    <a:lnTo>
                      <a:pt x="336039" y="87028"/>
                    </a:lnTo>
                    <a:lnTo>
                      <a:pt x="338309" y="84001"/>
                    </a:lnTo>
                    <a:lnTo>
                      <a:pt x="338309" y="80218"/>
                    </a:lnTo>
                    <a:lnTo>
                      <a:pt x="339610" y="80218"/>
                    </a:lnTo>
                    <a:lnTo>
                      <a:pt x="246579" y="7566"/>
                    </a:lnTo>
                    <a:close/>
                  </a:path>
                  <a:path w="349250" h="88264">
                    <a:moveTo>
                      <a:pt x="340579" y="80974"/>
                    </a:moveTo>
                    <a:lnTo>
                      <a:pt x="336039" y="87028"/>
                    </a:lnTo>
                    <a:lnTo>
                      <a:pt x="347978" y="87028"/>
                    </a:lnTo>
                    <a:lnTo>
                      <a:pt x="340579" y="80974"/>
                    </a:lnTo>
                    <a:close/>
                  </a:path>
                  <a:path w="349250" h="88264">
                    <a:moveTo>
                      <a:pt x="339610" y="80218"/>
                    </a:moveTo>
                    <a:lnTo>
                      <a:pt x="338309" y="80218"/>
                    </a:lnTo>
                    <a:lnTo>
                      <a:pt x="338309" y="84001"/>
                    </a:lnTo>
                    <a:lnTo>
                      <a:pt x="340579" y="80974"/>
                    </a:lnTo>
                    <a:lnTo>
                      <a:pt x="339610" y="80218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7" name="object 421">
                <a:extLst>
                  <a:ext uri="{FF2B5EF4-FFF2-40B4-BE49-F238E27FC236}">
                    <a16:creationId xmlns:a16="http://schemas.microsoft.com/office/drawing/2014/main" id="{76953656-FFC3-34C5-EDA4-37F914FE8D4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3487" y="2274870"/>
                <a:ext cx="338455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338454" h="91439">
                    <a:moveTo>
                      <a:pt x="231593" y="0"/>
                    </a:moveTo>
                    <a:lnTo>
                      <a:pt x="106716" y="0"/>
                    </a:lnTo>
                    <a:lnTo>
                      <a:pt x="105959" y="756"/>
                    </a:lnTo>
                    <a:lnTo>
                      <a:pt x="104445" y="1513"/>
                    </a:lnTo>
                    <a:lnTo>
                      <a:pt x="2270" y="81731"/>
                    </a:lnTo>
                    <a:lnTo>
                      <a:pt x="756" y="82488"/>
                    </a:lnTo>
                    <a:lnTo>
                      <a:pt x="0" y="85514"/>
                    </a:lnTo>
                    <a:lnTo>
                      <a:pt x="756" y="87784"/>
                    </a:lnTo>
                    <a:lnTo>
                      <a:pt x="1513" y="89298"/>
                    </a:lnTo>
                    <a:lnTo>
                      <a:pt x="3783" y="90811"/>
                    </a:lnTo>
                    <a:lnTo>
                      <a:pt x="336039" y="90811"/>
                    </a:lnTo>
                    <a:lnTo>
                      <a:pt x="338309" y="88541"/>
                    </a:lnTo>
                    <a:lnTo>
                      <a:pt x="338309" y="83244"/>
                    </a:lnTo>
                    <a:lnTo>
                      <a:pt x="337552" y="81731"/>
                    </a:lnTo>
                    <a:lnTo>
                      <a:pt x="335282" y="80974"/>
                    </a:lnTo>
                    <a:lnTo>
                      <a:pt x="334316" y="80218"/>
                    </a:lnTo>
                    <a:lnTo>
                      <a:pt x="21954" y="80218"/>
                    </a:lnTo>
                    <a:lnTo>
                      <a:pt x="109742" y="11350"/>
                    </a:lnTo>
                    <a:lnTo>
                      <a:pt x="246418" y="11350"/>
                    </a:lnTo>
                    <a:lnTo>
                      <a:pt x="233863" y="1513"/>
                    </a:lnTo>
                    <a:lnTo>
                      <a:pt x="233106" y="756"/>
                    </a:lnTo>
                    <a:lnTo>
                      <a:pt x="231593" y="0"/>
                    </a:lnTo>
                    <a:close/>
                  </a:path>
                  <a:path w="338454" h="91439">
                    <a:moveTo>
                      <a:pt x="246418" y="11350"/>
                    </a:moveTo>
                    <a:lnTo>
                      <a:pt x="228566" y="11350"/>
                    </a:lnTo>
                    <a:lnTo>
                      <a:pt x="317121" y="80218"/>
                    </a:lnTo>
                    <a:lnTo>
                      <a:pt x="334316" y="80218"/>
                    </a:lnTo>
                    <a:lnTo>
                      <a:pt x="246418" y="1135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8" name="object 422">
                <a:extLst>
                  <a:ext uri="{FF2B5EF4-FFF2-40B4-BE49-F238E27FC236}">
                    <a16:creationId xmlns:a16="http://schemas.microsoft.com/office/drawing/2014/main" id="{5AD839CE-5ECA-F522-8A3F-A1B5E72AA42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0460" y="2271076"/>
                <a:ext cx="345440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345439" h="98425">
                    <a:moveTo>
                      <a:pt x="235376" y="0"/>
                    </a:moveTo>
                    <a:lnTo>
                      <a:pt x="108986" y="0"/>
                    </a:lnTo>
                    <a:lnTo>
                      <a:pt x="107472" y="756"/>
                    </a:lnTo>
                    <a:lnTo>
                      <a:pt x="105202" y="2280"/>
                    </a:lnTo>
                    <a:lnTo>
                      <a:pt x="3026" y="82498"/>
                    </a:lnTo>
                    <a:lnTo>
                      <a:pt x="756" y="84011"/>
                    </a:lnTo>
                    <a:lnTo>
                      <a:pt x="0" y="87038"/>
                    </a:lnTo>
                    <a:lnTo>
                      <a:pt x="0" y="92334"/>
                    </a:lnTo>
                    <a:lnTo>
                      <a:pt x="1513" y="96118"/>
                    </a:lnTo>
                    <a:lnTo>
                      <a:pt x="5296" y="98388"/>
                    </a:lnTo>
                    <a:lnTo>
                      <a:pt x="336039" y="98388"/>
                    </a:lnTo>
                    <a:lnTo>
                      <a:pt x="336039" y="90821"/>
                    </a:lnTo>
                    <a:lnTo>
                      <a:pt x="9080" y="90821"/>
                    </a:lnTo>
                    <a:lnTo>
                      <a:pt x="7567" y="90064"/>
                    </a:lnTo>
                    <a:lnTo>
                      <a:pt x="7567" y="87794"/>
                    </a:lnTo>
                    <a:lnTo>
                      <a:pt x="110499" y="8333"/>
                    </a:lnTo>
                    <a:lnTo>
                      <a:pt x="111256" y="7576"/>
                    </a:lnTo>
                    <a:lnTo>
                      <a:pt x="245971" y="7576"/>
                    </a:lnTo>
                    <a:lnTo>
                      <a:pt x="239160" y="2280"/>
                    </a:lnTo>
                    <a:lnTo>
                      <a:pt x="237646" y="756"/>
                    </a:lnTo>
                    <a:lnTo>
                      <a:pt x="235376" y="0"/>
                    </a:lnTo>
                    <a:close/>
                  </a:path>
                  <a:path w="345439" h="98425">
                    <a:moveTo>
                      <a:pt x="245971" y="7576"/>
                    </a:moveTo>
                    <a:lnTo>
                      <a:pt x="233863" y="7576"/>
                    </a:lnTo>
                    <a:lnTo>
                      <a:pt x="234620" y="8333"/>
                    </a:lnTo>
                    <a:lnTo>
                      <a:pt x="336795" y="87794"/>
                    </a:lnTo>
                    <a:lnTo>
                      <a:pt x="337552" y="89308"/>
                    </a:lnTo>
                    <a:lnTo>
                      <a:pt x="337552" y="90064"/>
                    </a:lnTo>
                    <a:lnTo>
                      <a:pt x="336795" y="90821"/>
                    </a:lnTo>
                    <a:lnTo>
                      <a:pt x="336039" y="90821"/>
                    </a:lnTo>
                    <a:lnTo>
                      <a:pt x="336039" y="98388"/>
                    </a:lnTo>
                    <a:lnTo>
                      <a:pt x="341336" y="98388"/>
                    </a:lnTo>
                    <a:lnTo>
                      <a:pt x="345119" y="94605"/>
                    </a:lnTo>
                    <a:lnTo>
                      <a:pt x="345119" y="86281"/>
                    </a:lnTo>
                    <a:lnTo>
                      <a:pt x="344514" y="84768"/>
                    </a:lnTo>
                    <a:lnTo>
                      <a:pt x="338309" y="84768"/>
                    </a:lnTo>
                    <a:lnTo>
                      <a:pt x="340510" y="81099"/>
                    </a:lnTo>
                    <a:lnTo>
                      <a:pt x="245971" y="7576"/>
                    </a:lnTo>
                    <a:close/>
                  </a:path>
                  <a:path w="345439" h="98425">
                    <a:moveTo>
                      <a:pt x="233106" y="11360"/>
                    </a:moveTo>
                    <a:lnTo>
                      <a:pt x="112013" y="11360"/>
                    </a:lnTo>
                    <a:lnTo>
                      <a:pt x="13620" y="87794"/>
                    </a:lnTo>
                    <a:lnTo>
                      <a:pt x="24981" y="87794"/>
                    </a:lnTo>
                    <a:lnTo>
                      <a:pt x="24981" y="80228"/>
                    </a:lnTo>
                    <a:lnTo>
                      <a:pt x="35953" y="80228"/>
                    </a:lnTo>
                    <a:lnTo>
                      <a:pt x="114283" y="18927"/>
                    </a:lnTo>
                    <a:lnTo>
                      <a:pt x="242847" y="18927"/>
                    </a:lnTo>
                    <a:lnTo>
                      <a:pt x="233106" y="11360"/>
                    </a:lnTo>
                    <a:close/>
                  </a:path>
                  <a:path w="345439" h="98425">
                    <a:moveTo>
                      <a:pt x="24981" y="84011"/>
                    </a:moveTo>
                    <a:lnTo>
                      <a:pt x="24981" y="87794"/>
                    </a:lnTo>
                    <a:lnTo>
                      <a:pt x="331498" y="87794"/>
                    </a:lnTo>
                    <a:lnTo>
                      <a:pt x="330524" y="87038"/>
                    </a:lnTo>
                    <a:lnTo>
                      <a:pt x="27251" y="87038"/>
                    </a:lnTo>
                    <a:lnTo>
                      <a:pt x="24981" y="84011"/>
                    </a:lnTo>
                    <a:close/>
                  </a:path>
                  <a:path w="345439" h="98425">
                    <a:moveTo>
                      <a:pt x="35953" y="80228"/>
                    </a:moveTo>
                    <a:lnTo>
                      <a:pt x="24981" y="80228"/>
                    </a:lnTo>
                    <a:lnTo>
                      <a:pt x="24981" y="84011"/>
                    </a:lnTo>
                    <a:lnTo>
                      <a:pt x="27251" y="87038"/>
                    </a:lnTo>
                    <a:lnTo>
                      <a:pt x="35953" y="80228"/>
                    </a:lnTo>
                    <a:close/>
                  </a:path>
                  <a:path w="345439" h="98425">
                    <a:moveTo>
                      <a:pt x="242847" y="18927"/>
                    </a:moveTo>
                    <a:lnTo>
                      <a:pt x="230836" y="18927"/>
                    </a:lnTo>
                    <a:lnTo>
                      <a:pt x="309554" y="80228"/>
                    </a:lnTo>
                    <a:lnTo>
                      <a:pt x="35953" y="80228"/>
                    </a:lnTo>
                    <a:lnTo>
                      <a:pt x="27251" y="87038"/>
                    </a:lnTo>
                    <a:lnTo>
                      <a:pt x="330524" y="87038"/>
                    </a:lnTo>
                    <a:lnTo>
                      <a:pt x="242847" y="18927"/>
                    </a:lnTo>
                    <a:close/>
                  </a:path>
                  <a:path w="345439" h="98425">
                    <a:moveTo>
                      <a:pt x="340510" y="81099"/>
                    </a:moveTo>
                    <a:lnTo>
                      <a:pt x="338309" y="84768"/>
                    </a:lnTo>
                    <a:lnTo>
                      <a:pt x="341336" y="81741"/>
                    </a:lnTo>
                    <a:lnTo>
                      <a:pt x="340510" y="81099"/>
                    </a:lnTo>
                    <a:close/>
                  </a:path>
                  <a:path w="345439" h="98425">
                    <a:moveTo>
                      <a:pt x="340579" y="80984"/>
                    </a:moveTo>
                    <a:lnTo>
                      <a:pt x="341336" y="81741"/>
                    </a:lnTo>
                    <a:lnTo>
                      <a:pt x="338309" y="84768"/>
                    </a:lnTo>
                    <a:lnTo>
                      <a:pt x="344514" y="84768"/>
                    </a:lnTo>
                    <a:lnTo>
                      <a:pt x="343606" y="82498"/>
                    </a:lnTo>
                    <a:lnTo>
                      <a:pt x="340579" y="80984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9" name="object 423">
                <a:extLst>
                  <a:ext uri="{FF2B5EF4-FFF2-40B4-BE49-F238E27FC236}">
                    <a16:creationId xmlns:a16="http://schemas.microsoft.com/office/drawing/2014/main" id="{E9EB7F70-FE22-B32E-E9AB-937C89462D2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7270" y="2427739"/>
                <a:ext cx="3263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6389">
                    <a:moveTo>
                      <a:pt x="0" y="0"/>
                    </a:moveTo>
                    <a:lnTo>
                      <a:pt x="326201" y="0"/>
                    </a:lnTo>
                  </a:path>
                </a:pathLst>
              </a:custGeom>
              <a:ln w="756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0" name="object 424">
                <a:extLst>
                  <a:ext uri="{FF2B5EF4-FFF2-40B4-BE49-F238E27FC236}">
                    <a16:creationId xmlns:a16="http://schemas.microsoft.com/office/drawing/2014/main" id="{E2BDC76F-E006-FD44-21BA-D5170E9FBC1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1973" y="2427739"/>
                <a:ext cx="337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7185">
                    <a:moveTo>
                      <a:pt x="0" y="0"/>
                    </a:moveTo>
                    <a:lnTo>
                      <a:pt x="336795" y="0"/>
                    </a:lnTo>
                  </a:path>
                </a:pathLst>
              </a:custGeom>
              <a:ln w="1059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1" name="object 425">
                <a:extLst>
                  <a:ext uri="{FF2B5EF4-FFF2-40B4-BE49-F238E27FC236}">
                    <a16:creationId xmlns:a16="http://schemas.microsoft.com/office/drawing/2014/main" id="{FD87948D-639F-01FB-5020-8032B852232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38190" y="2418659"/>
                <a:ext cx="34480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344804" h="18414">
                    <a:moveTo>
                      <a:pt x="340579" y="0"/>
                    </a:moveTo>
                    <a:lnTo>
                      <a:pt x="4540" y="0"/>
                    </a:lnTo>
                    <a:lnTo>
                      <a:pt x="0" y="3783"/>
                    </a:lnTo>
                    <a:lnTo>
                      <a:pt x="0" y="14376"/>
                    </a:lnTo>
                    <a:lnTo>
                      <a:pt x="4540" y="18160"/>
                    </a:lnTo>
                    <a:lnTo>
                      <a:pt x="335282" y="18160"/>
                    </a:lnTo>
                    <a:lnTo>
                      <a:pt x="335282" y="10593"/>
                    </a:lnTo>
                    <a:lnTo>
                      <a:pt x="8323" y="10593"/>
                    </a:lnTo>
                    <a:lnTo>
                      <a:pt x="7567" y="9836"/>
                    </a:lnTo>
                    <a:lnTo>
                      <a:pt x="7567" y="8323"/>
                    </a:lnTo>
                    <a:lnTo>
                      <a:pt x="8323" y="7566"/>
                    </a:lnTo>
                    <a:lnTo>
                      <a:pt x="344362" y="7566"/>
                    </a:lnTo>
                    <a:lnTo>
                      <a:pt x="344362" y="3783"/>
                    </a:lnTo>
                    <a:lnTo>
                      <a:pt x="340579" y="0"/>
                    </a:lnTo>
                    <a:close/>
                  </a:path>
                  <a:path w="344804" h="18414">
                    <a:moveTo>
                      <a:pt x="344362" y="7566"/>
                    </a:moveTo>
                    <a:lnTo>
                      <a:pt x="336039" y="7566"/>
                    </a:lnTo>
                    <a:lnTo>
                      <a:pt x="336795" y="8323"/>
                    </a:lnTo>
                    <a:lnTo>
                      <a:pt x="336795" y="9836"/>
                    </a:lnTo>
                    <a:lnTo>
                      <a:pt x="336039" y="10593"/>
                    </a:lnTo>
                    <a:lnTo>
                      <a:pt x="335282" y="10593"/>
                    </a:lnTo>
                    <a:lnTo>
                      <a:pt x="335282" y="18160"/>
                    </a:lnTo>
                    <a:lnTo>
                      <a:pt x="340579" y="18160"/>
                    </a:lnTo>
                    <a:lnTo>
                      <a:pt x="344362" y="14376"/>
                    </a:lnTo>
                    <a:lnTo>
                      <a:pt x="344362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2" name="object 426">
                <a:extLst>
                  <a:ext uri="{FF2B5EF4-FFF2-40B4-BE49-F238E27FC236}">
                    <a16:creationId xmlns:a16="http://schemas.microsoft.com/office/drawing/2014/main" id="{FECCE5B3-E5C1-3960-0CA1-9CAA6BEE401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7270" y="2513254"/>
                <a:ext cx="3263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6389">
                    <a:moveTo>
                      <a:pt x="0" y="0"/>
                    </a:moveTo>
                    <a:lnTo>
                      <a:pt x="326201" y="0"/>
                    </a:lnTo>
                  </a:path>
                </a:pathLst>
              </a:custGeom>
              <a:ln w="756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3" name="object 427">
                <a:extLst>
                  <a:ext uri="{FF2B5EF4-FFF2-40B4-BE49-F238E27FC236}">
                    <a16:creationId xmlns:a16="http://schemas.microsoft.com/office/drawing/2014/main" id="{33D6ABBF-31DE-C612-1C7E-5E54DACBCB6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1973" y="2512875"/>
                <a:ext cx="337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7185">
                    <a:moveTo>
                      <a:pt x="0" y="0"/>
                    </a:moveTo>
                    <a:lnTo>
                      <a:pt x="336795" y="0"/>
                    </a:lnTo>
                  </a:path>
                </a:pathLst>
              </a:custGeom>
              <a:ln w="1135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4" name="object 428">
                <a:extLst>
                  <a:ext uri="{FF2B5EF4-FFF2-40B4-BE49-F238E27FC236}">
                    <a16:creationId xmlns:a16="http://schemas.microsoft.com/office/drawing/2014/main" id="{468B3889-9E6B-7915-5021-5FF2ED16795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38190" y="2503417"/>
                <a:ext cx="34480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344804" h="19050">
                    <a:moveTo>
                      <a:pt x="340579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4540" y="18916"/>
                    </a:lnTo>
                    <a:lnTo>
                      <a:pt x="335282" y="18916"/>
                    </a:lnTo>
                    <a:lnTo>
                      <a:pt x="335282" y="11350"/>
                    </a:lnTo>
                    <a:lnTo>
                      <a:pt x="8323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23" y="7566"/>
                    </a:lnTo>
                    <a:lnTo>
                      <a:pt x="344362" y="7566"/>
                    </a:lnTo>
                    <a:lnTo>
                      <a:pt x="344362" y="4540"/>
                    </a:lnTo>
                    <a:lnTo>
                      <a:pt x="340579" y="0"/>
                    </a:lnTo>
                    <a:close/>
                  </a:path>
                  <a:path w="344804" h="19050">
                    <a:moveTo>
                      <a:pt x="344362" y="7566"/>
                    </a:moveTo>
                    <a:lnTo>
                      <a:pt x="336039" y="7566"/>
                    </a:lnTo>
                    <a:lnTo>
                      <a:pt x="336795" y="8323"/>
                    </a:lnTo>
                    <a:lnTo>
                      <a:pt x="336795" y="10593"/>
                    </a:lnTo>
                    <a:lnTo>
                      <a:pt x="336039" y="11350"/>
                    </a:lnTo>
                    <a:lnTo>
                      <a:pt x="335282" y="11350"/>
                    </a:lnTo>
                    <a:lnTo>
                      <a:pt x="335282" y="18916"/>
                    </a:lnTo>
                    <a:lnTo>
                      <a:pt x="340579" y="18916"/>
                    </a:lnTo>
                    <a:lnTo>
                      <a:pt x="344362" y="14376"/>
                    </a:lnTo>
                    <a:lnTo>
                      <a:pt x="344362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5" name="object 429">
                <a:extLst>
                  <a:ext uri="{FF2B5EF4-FFF2-40B4-BE49-F238E27FC236}">
                    <a16:creationId xmlns:a16="http://schemas.microsoft.com/office/drawing/2014/main" id="{23D44998-9DFD-4C15-1F0A-4B857D366A1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7270" y="2598768"/>
                <a:ext cx="3263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6389">
                    <a:moveTo>
                      <a:pt x="0" y="0"/>
                    </a:moveTo>
                    <a:lnTo>
                      <a:pt x="326201" y="0"/>
                    </a:lnTo>
                  </a:path>
                </a:pathLst>
              </a:custGeom>
              <a:ln w="7566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6" name="object 430">
                <a:extLst>
                  <a:ext uri="{FF2B5EF4-FFF2-40B4-BE49-F238E27FC236}">
                    <a16:creationId xmlns:a16="http://schemas.microsoft.com/office/drawing/2014/main" id="{3A8425C0-B274-9A5E-A014-7B69DEDAE5B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1973" y="2598390"/>
                <a:ext cx="337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7185">
                    <a:moveTo>
                      <a:pt x="0" y="0"/>
                    </a:moveTo>
                    <a:lnTo>
                      <a:pt x="336795" y="0"/>
                    </a:lnTo>
                  </a:path>
                </a:pathLst>
              </a:custGeom>
              <a:ln w="1135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7" name="object 431">
                <a:extLst>
                  <a:ext uri="{FF2B5EF4-FFF2-40B4-BE49-F238E27FC236}">
                    <a16:creationId xmlns:a16="http://schemas.microsoft.com/office/drawing/2014/main" id="{3B334F35-CC4C-ABEE-EDF9-3779DE793A7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38190" y="2588932"/>
                <a:ext cx="34480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344804" h="19050">
                    <a:moveTo>
                      <a:pt x="340579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4540" y="18916"/>
                    </a:lnTo>
                    <a:lnTo>
                      <a:pt x="335282" y="18916"/>
                    </a:lnTo>
                    <a:lnTo>
                      <a:pt x="335282" y="11350"/>
                    </a:lnTo>
                    <a:lnTo>
                      <a:pt x="8323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23" y="7566"/>
                    </a:lnTo>
                    <a:lnTo>
                      <a:pt x="344362" y="7566"/>
                    </a:lnTo>
                    <a:lnTo>
                      <a:pt x="344362" y="4540"/>
                    </a:lnTo>
                    <a:lnTo>
                      <a:pt x="340579" y="0"/>
                    </a:lnTo>
                    <a:close/>
                  </a:path>
                  <a:path w="344804" h="19050">
                    <a:moveTo>
                      <a:pt x="344362" y="7566"/>
                    </a:moveTo>
                    <a:lnTo>
                      <a:pt x="336039" y="7566"/>
                    </a:lnTo>
                    <a:lnTo>
                      <a:pt x="336795" y="8323"/>
                    </a:lnTo>
                    <a:lnTo>
                      <a:pt x="336795" y="10593"/>
                    </a:lnTo>
                    <a:lnTo>
                      <a:pt x="336039" y="11350"/>
                    </a:lnTo>
                    <a:lnTo>
                      <a:pt x="335282" y="11350"/>
                    </a:lnTo>
                    <a:lnTo>
                      <a:pt x="335282" y="18916"/>
                    </a:lnTo>
                    <a:lnTo>
                      <a:pt x="340579" y="18916"/>
                    </a:lnTo>
                    <a:lnTo>
                      <a:pt x="344362" y="14376"/>
                    </a:lnTo>
                    <a:lnTo>
                      <a:pt x="344362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8" name="object 432">
                <a:extLst>
                  <a:ext uri="{FF2B5EF4-FFF2-40B4-BE49-F238E27FC236}">
                    <a16:creationId xmlns:a16="http://schemas.microsoft.com/office/drawing/2014/main" id="{E81FA3E4-F239-D54E-DD79-1865308BB85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60796" y="2220379"/>
                <a:ext cx="104445" cy="68111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9" name="object 433">
                <a:extLst>
                  <a:ext uri="{FF2B5EF4-FFF2-40B4-BE49-F238E27FC236}">
                    <a16:creationId xmlns:a16="http://schemas.microsoft.com/office/drawing/2014/main" id="{B3BEB035-868B-16E6-3E82-6C9DAF9C98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49257" y="2618442"/>
                <a:ext cx="33845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38454">
                    <a:moveTo>
                      <a:pt x="0" y="0"/>
                    </a:moveTo>
                    <a:lnTo>
                      <a:pt x="338309" y="0"/>
                    </a:lnTo>
                  </a:path>
                </a:pathLst>
              </a:custGeom>
              <a:ln w="1059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0" name="object 434">
                <a:extLst>
                  <a:ext uri="{FF2B5EF4-FFF2-40B4-BE49-F238E27FC236}">
                    <a16:creationId xmlns:a16="http://schemas.microsoft.com/office/drawing/2014/main" id="{501B5DC8-DB82-A9E4-3910-8B97A001947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45474" y="2618442"/>
                <a:ext cx="3422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342264">
                    <a:moveTo>
                      <a:pt x="0" y="0"/>
                    </a:moveTo>
                    <a:lnTo>
                      <a:pt x="342092" y="0"/>
                    </a:lnTo>
                  </a:path>
                </a:pathLst>
              </a:custGeom>
              <a:ln w="18160">
                <a:solidFill>
                  <a:srgbClr val="17181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1" name="object 435">
                <a:extLst>
                  <a:ext uri="{FF2B5EF4-FFF2-40B4-BE49-F238E27FC236}">
                    <a16:creationId xmlns:a16="http://schemas.microsoft.com/office/drawing/2014/main" id="{9BA0A27A-D309-00A4-97BE-49861A349C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24087" y="2516280"/>
                <a:ext cx="193747" cy="111241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2" name="object 436">
                <a:extLst>
                  <a:ext uri="{FF2B5EF4-FFF2-40B4-BE49-F238E27FC236}">
                    <a16:creationId xmlns:a16="http://schemas.microsoft.com/office/drawing/2014/main" id="{E19E656A-D083-B5EB-B55E-0158E32CB7B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61734" y="2319514"/>
                <a:ext cx="10795" cy="41910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41910">
                    <a:moveTo>
                      <a:pt x="8333" y="0"/>
                    </a:moveTo>
                    <a:lnTo>
                      <a:pt x="2270" y="0"/>
                    </a:lnTo>
                    <a:lnTo>
                      <a:pt x="0" y="2270"/>
                    </a:lnTo>
                    <a:lnTo>
                      <a:pt x="0" y="39357"/>
                    </a:lnTo>
                    <a:lnTo>
                      <a:pt x="2270" y="41627"/>
                    </a:lnTo>
                    <a:lnTo>
                      <a:pt x="8333" y="41627"/>
                    </a:lnTo>
                    <a:lnTo>
                      <a:pt x="10553" y="39357"/>
                    </a:lnTo>
                    <a:lnTo>
                      <a:pt x="10553" y="2270"/>
                    </a:lnTo>
                    <a:lnTo>
                      <a:pt x="833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3" name="object 437">
                <a:extLst>
                  <a:ext uri="{FF2B5EF4-FFF2-40B4-BE49-F238E27FC236}">
                    <a16:creationId xmlns:a16="http://schemas.microsoft.com/office/drawing/2014/main" id="{4B1BC9F6-4912-69A9-C92B-BACAFDC3C0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57951" y="2315730"/>
                <a:ext cx="18415" cy="49530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49530">
                    <a:moveTo>
                      <a:pt x="13630" y="0"/>
                    </a:moveTo>
                    <a:lnTo>
                      <a:pt x="3783" y="0"/>
                    </a:lnTo>
                    <a:lnTo>
                      <a:pt x="0" y="3783"/>
                    </a:lnTo>
                    <a:lnTo>
                      <a:pt x="0" y="45410"/>
                    </a:lnTo>
                    <a:lnTo>
                      <a:pt x="3783" y="49194"/>
                    </a:lnTo>
                    <a:lnTo>
                      <a:pt x="9090" y="49194"/>
                    </a:lnTo>
                    <a:lnTo>
                      <a:pt x="9090" y="41627"/>
                    </a:lnTo>
                    <a:lnTo>
                      <a:pt x="8283" y="41627"/>
                    </a:lnTo>
                    <a:lnTo>
                      <a:pt x="7577" y="40870"/>
                    </a:lnTo>
                    <a:lnTo>
                      <a:pt x="7577" y="8323"/>
                    </a:lnTo>
                    <a:lnTo>
                      <a:pt x="8283" y="7566"/>
                    </a:lnTo>
                    <a:lnTo>
                      <a:pt x="18171" y="7566"/>
                    </a:lnTo>
                    <a:lnTo>
                      <a:pt x="18171" y="3783"/>
                    </a:lnTo>
                    <a:lnTo>
                      <a:pt x="13630" y="0"/>
                    </a:lnTo>
                    <a:close/>
                  </a:path>
                  <a:path w="18414" h="49530">
                    <a:moveTo>
                      <a:pt x="18171" y="7566"/>
                    </a:moveTo>
                    <a:lnTo>
                      <a:pt x="9796" y="7566"/>
                    </a:lnTo>
                    <a:lnTo>
                      <a:pt x="10604" y="8323"/>
                    </a:lnTo>
                    <a:lnTo>
                      <a:pt x="10604" y="40870"/>
                    </a:lnTo>
                    <a:lnTo>
                      <a:pt x="9796" y="41627"/>
                    </a:lnTo>
                    <a:lnTo>
                      <a:pt x="9090" y="41627"/>
                    </a:lnTo>
                    <a:lnTo>
                      <a:pt x="9090" y="49194"/>
                    </a:lnTo>
                    <a:lnTo>
                      <a:pt x="13630" y="49194"/>
                    </a:lnTo>
                    <a:lnTo>
                      <a:pt x="18171" y="45410"/>
                    </a:lnTo>
                    <a:lnTo>
                      <a:pt x="18171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4" name="object 438">
                <a:extLst>
                  <a:ext uri="{FF2B5EF4-FFF2-40B4-BE49-F238E27FC236}">
                    <a16:creationId xmlns:a16="http://schemas.microsoft.com/office/drawing/2014/main" id="{4B6148C1-AC11-32D7-B2E0-ED2DC74064D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11024" y="2363411"/>
                <a:ext cx="109220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109220" h="271144">
                    <a:moveTo>
                      <a:pt x="54503" y="0"/>
                    </a:moveTo>
                    <a:lnTo>
                      <a:pt x="33213" y="4256"/>
                    </a:lnTo>
                    <a:lnTo>
                      <a:pt x="15897" y="15890"/>
                    </a:lnTo>
                    <a:lnTo>
                      <a:pt x="4258" y="33199"/>
                    </a:lnTo>
                    <a:lnTo>
                      <a:pt x="0" y="54480"/>
                    </a:lnTo>
                    <a:lnTo>
                      <a:pt x="0" y="216440"/>
                    </a:lnTo>
                    <a:lnTo>
                      <a:pt x="4258" y="237721"/>
                    </a:lnTo>
                    <a:lnTo>
                      <a:pt x="15897" y="255031"/>
                    </a:lnTo>
                    <a:lnTo>
                      <a:pt x="33213" y="266664"/>
                    </a:lnTo>
                    <a:lnTo>
                      <a:pt x="54503" y="270921"/>
                    </a:lnTo>
                    <a:lnTo>
                      <a:pt x="75785" y="266664"/>
                    </a:lnTo>
                    <a:lnTo>
                      <a:pt x="93095" y="255031"/>
                    </a:lnTo>
                    <a:lnTo>
                      <a:pt x="104729" y="237721"/>
                    </a:lnTo>
                    <a:lnTo>
                      <a:pt x="108986" y="216440"/>
                    </a:lnTo>
                    <a:lnTo>
                      <a:pt x="108986" y="54480"/>
                    </a:lnTo>
                    <a:lnTo>
                      <a:pt x="104729" y="33199"/>
                    </a:lnTo>
                    <a:lnTo>
                      <a:pt x="93095" y="15890"/>
                    </a:lnTo>
                    <a:lnTo>
                      <a:pt x="75785" y="4256"/>
                    </a:lnTo>
                    <a:lnTo>
                      <a:pt x="54503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5" name="object 439">
                <a:extLst>
                  <a:ext uri="{FF2B5EF4-FFF2-40B4-BE49-F238E27FC236}">
                    <a16:creationId xmlns:a16="http://schemas.microsoft.com/office/drawing/2014/main" id="{6188D9D5-1F72-7380-47CA-827C036B82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07241" y="2359628"/>
                <a:ext cx="116839" cy="278765"/>
              </a:xfrm>
              <a:custGeom>
                <a:avLst/>
                <a:gdLst/>
                <a:ahLst/>
                <a:cxnLst/>
                <a:rect l="l" t="t" r="r" b="b"/>
                <a:pathLst>
                  <a:path w="116839" h="278764">
                    <a:moveTo>
                      <a:pt x="58286" y="0"/>
                    </a:moveTo>
                    <a:lnTo>
                      <a:pt x="35443" y="4528"/>
                    </a:lnTo>
                    <a:lnTo>
                      <a:pt x="16933" y="16930"/>
                    </a:lnTo>
                    <a:lnTo>
                      <a:pt x="4528" y="35433"/>
                    </a:lnTo>
                    <a:lnTo>
                      <a:pt x="0" y="58264"/>
                    </a:lnTo>
                    <a:lnTo>
                      <a:pt x="0" y="220223"/>
                    </a:lnTo>
                    <a:lnTo>
                      <a:pt x="4528" y="243054"/>
                    </a:lnTo>
                    <a:lnTo>
                      <a:pt x="16933" y="261557"/>
                    </a:lnTo>
                    <a:lnTo>
                      <a:pt x="35443" y="273959"/>
                    </a:lnTo>
                    <a:lnTo>
                      <a:pt x="58286" y="278488"/>
                    </a:lnTo>
                    <a:lnTo>
                      <a:pt x="80806" y="273959"/>
                    </a:lnTo>
                    <a:lnTo>
                      <a:pt x="85352" y="270921"/>
                    </a:lnTo>
                    <a:lnTo>
                      <a:pt x="58286" y="270921"/>
                    </a:lnTo>
                    <a:lnTo>
                      <a:pt x="47923" y="269951"/>
                    </a:lnTo>
                    <a:lnTo>
                      <a:pt x="15867" y="249060"/>
                    </a:lnTo>
                    <a:lnTo>
                      <a:pt x="7567" y="220223"/>
                    </a:lnTo>
                    <a:lnTo>
                      <a:pt x="7567" y="58264"/>
                    </a:lnTo>
                    <a:lnTo>
                      <a:pt x="21944" y="21943"/>
                    </a:lnTo>
                    <a:lnTo>
                      <a:pt x="58286" y="7566"/>
                    </a:lnTo>
                    <a:lnTo>
                      <a:pt x="85352" y="7566"/>
                    </a:lnTo>
                    <a:lnTo>
                      <a:pt x="80806" y="4528"/>
                    </a:lnTo>
                    <a:lnTo>
                      <a:pt x="58286" y="0"/>
                    </a:lnTo>
                    <a:close/>
                  </a:path>
                  <a:path w="116839" h="278764">
                    <a:moveTo>
                      <a:pt x="85352" y="7566"/>
                    </a:moveTo>
                    <a:lnTo>
                      <a:pt x="58286" y="7566"/>
                    </a:lnTo>
                    <a:lnTo>
                      <a:pt x="68305" y="8536"/>
                    </a:lnTo>
                    <a:lnTo>
                      <a:pt x="77746" y="11350"/>
                    </a:lnTo>
                    <a:lnTo>
                      <a:pt x="107847" y="47800"/>
                    </a:lnTo>
                    <a:lnTo>
                      <a:pt x="108935" y="58264"/>
                    </a:lnTo>
                    <a:lnTo>
                      <a:pt x="108935" y="220223"/>
                    </a:lnTo>
                    <a:lnTo>
                      <a:pt x="93801" y="256544"/>
                    </a:lnTo>
                    <a:lnTo>
                      <a:pt x="58286" y="270921"/>
                    </a:lnTo>
                    <a:lnTo>
                      <a:pt x="85352" y="270921"/>
                    </a:lnTo>
                    <a:lnTo>
                      <a:pt x="99363" y="261557"/>
                    </a:lnTo>
                    <a:lnTo>
                      <a:pt x="111961" y="243054"/>
                    </a:lnTo>
                    <a:lnTo>
                      <a:pt x="116603" y="220223"/>
                    </a:lnTo>
                    <a:lnTo>
                      <a:pt x="116603" y="58264"/>
                    </a:lnTo>
                    <a:lnTo>
                      <a:pt x="111961" y="35433"/>
                    </a:lnTo>
                    <a:lnTo>
                      <a:pt x="99363" y="16930"/>
                    </a:lnTo>
                    <a:lnTo>
                      <a:pt x="85352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6" name="object 440">
                <a:extLst>
                  <a:ext uri="{FF2B5EF4-FFF2-40B4-BE49-F238E27FC236}">
                    <a16:creationId xmlns:a16="http://schemas.microsoft.com/office/drawing/2014/main" id="{231C20A3-C319-3327-EB94-4C06DB2EC0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05727" y="2357358"/>
                <a:ext cx="120014" cy="283210"/>
              </a:xfrm>
              <a:custGeom>
                <a:avLst/>
                <a:gdLst/>
                <a:ahLst/>
                <a:cxnLst/>
                <a:rect l="l" t="t" r="r" b="b"/>
                <a:pathLst>
                  <a:path w="120014" h="283210">
                    <a:moveTo>
                      <a:pt x="59800" y="0"/>
                    </a:moveTo>
                    <a:lnTo>
                      <a:pt x="36401" y="4776"/>
                    </a:lnTo>
                    <a:lnTo>
                      <a:pt x="17406" y="17781"/>
                    </a:lnTo>
                    <a:lnTo>
                      <a:pt x="4658" y="37029"/>
                    </a:lnTo>
                    <a:lnTo>
                      <a:pt x="0" y="60534"/>
                    </a:lnTo>
                    <a:lnTo>
                      <a:pt x="0" y="222493"/>
                    </a:lnTo>
                    <a:lnTo>
                      <a:pt x="4658" y="245999"/>
                    </a:lnTo>
                    <a:lnTo>
                      <a:pt x="17406" y="265251"/>
                    </a:lnTo>
                    <a:lnTo>
                      <a:pt x="36401" y="278260"/>
                    </a:lnTo>
                    <a:lnTo>
                      <a:pt x="59800" y="283038"/>
                    </a:lnTo>
                    <a:lnTo>
                      <a:pt x="83195" y="278260"/>
                    </a:lnTo>
                    <a:lnTo>
                      <a:pt x="92811" y="271677"/>
                    </a:lnTo>
                    <a:lnTo>
                      <a:pt x="59800" y="271677"/>
                    </a:lnTo>
                    <a:lnTo>
                      <a:pt x="40614" y="267823"/>
                    </a:lnTo>
                    <a:lnTo>
                      <a:pt x="24977" y="257301"/>
                    </a:lnTo>
                    <a:lnTo>
                      <a:pt x="14450" y="241670"/>
                    </a:lnTo>
                    <a:lnTo>
                      <a:pt x="10593" y="222493"/>
                    </a:lnTo>
                    <a:lnTo>
                      <a:pt x="10593" y="60534"/>
                    </a:lnTo>
                    <a:lnTo>
                      <a:pt x="14450" y="41357"/>
                    </a:lnTo>
                    <a:lnTo>
                      <a:pt x="24977" y="25727"/>
                    </a:lnTo>
                    <a:lnTo>
                      <a:pt x="40614" y="15204"/>
                    </a:lnTo>
                    <a:lnTo>
                      <a:pt x="59800" y="11350"/>
                    </a:lnTo>
                    <a:lnTo>
                      <a:pt x="92801" y="11350"/>
                    </a:lnTo>
                    <a:lnTo>
                      <a:pt x="83195" y="4776"/>
                    </a:lnTo>
                    <a:lnTo>
                      <a:pt x="59800" y="0"/>
                    </a:lnTo>
                    <a:close/>
                  </a:path>
                  <a:path w="120014" h="283210">
                    <a:moveTo>
                      <a:pt x="92801" y="11350"/>
                    </a:moveTo>
                    <a:lnTo>
                      <a:pt x="59800" y="11350"/>
                    </a:lnTo>
                    <a:lnTo>
                      <a:pt x="78970" y="15204"/>
                    </a:lnTo>
                    <a:lnTo>
                      <a:pt x="94583" y="25727"/>
                    </a:lnTo>
                    <a:lnTo>
                      <a:pt x="105089" y="41357"/>
                    </a:lnTo>
                    <a:lnTo>
                      <a:pt x="108935" y="60534"/>
                    </a:lnTo>
                    <a:lnTo>
                      <a:pt x="108935" y="222493"/>
                    </a:lnTo>
                    <a:lnTo>
                      <a:pt x="105089" y="241670"/>
                    </a:lnTo>
                    <a:lnTo>
                      <a:pt x="94583" y="257301"/>
                    </a:lnTo>
                    <a:lnTo>
                      <a:pt x="78970" y="267823"/>
                    </a:lnTo>
                    <a:lnTo>
                      <a:pt x="59800" y="271677"/>
                    </a:lnTo>
                    <a:lnTo>
                      <a:pt x="92811" y="271677"/>
                    </a:lnTo>
                    <a:lnTo>
                      <a:pt x="102201" y="265251"/>
                    </a:lnTo>
                    <a:lnTo>
                      <a:pt x="114964" y="245999"/>
                    </a:lnTo>
                    <a:lnTo>
                      <a:pt x="119630" y="222493"/>
                    </a:lnTo>
                    <a:lnTo>
                      <a:pt x="119630" y="60534"/>
                    </a:lnTo>
                    <a:lnTo>
                      <a:pt x="114964" y="37029"/>
                    </a:lnTo>
                    <a:lnTo>
                      <a:pt x="102201" y="17781"/>
                    </a:lnTo>
                    <a:lnTo>
                      <a:pt x="92801" y="1135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7" name="object 441">
                <a:extLst>
                  <a:ext uri="{FF2B5EF4-FFF2-40B4-BE49-F238E27FC236}">
                    <a16:creationId xmlns:a16="http://schemas.microsoft.com/office/drawing/2014/main" id="{B87E6293-1E5E-E5D1-B687-87B53668CE0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01944" y="2353574"/>
                <a:ext cx="127635" cy="290830"/>
              </a:xfrm>
              <a:custGeom>
                <a:avLst/>
                <a:gdLst/>
                <a:ahLst/>
                <a:cxnLst/>
                <a:rect l="l" t="t" r="r" b="b"/>
                <a:pathLst>
                  <a:path w="127635" h="290830">
                    <a:moveTo>
                      <a:pt x="63583" y="0"/>
                    </a:moveTo>
                    <a:lnTo>
                      <a:pt x="38636" y="5048"/>
                    </a:lnTo>
                    <a:lnTo>
                      <a:pt x="18447" y="18822"/>
                    </a:lnTo>
                    <a:lnTo>
                      <a:pt x="4930" y="39264"/>
                    </a:lnTo>
                    <a:lnTo>
                      <a:pt x="0" y="64317"/>
                    </a:lnTo>
                    <a:lnTo>
                      <a:pt x="0" y="226277"/>
                    </a:lnTo>
                    <a:lnTo>
                      <a:pt x="4930" y="251331"/>
                    </a:lnTo>
                    <a:lnTo>
                      <a:pt x="18447" y="271777"/>
                    </a:lnTo>
                    <a:lnTo>
                      <a:pt x="38636" y="285554"/>
                    </a:lnTo>
                    <a:lnTo>
                      <a:pt x="63583" y="290605"/>
                    </a:lnTo>
                    <a:lnTo>
                      <a:pt x="63583" y="283028"/>
                    </a:lnTo>
                    <a:lnTo>
                      <a:pt x="52097" y="281810"/>
                    </a:lnTo>
                    <a:lnTo>
                      <a:pt x="41534" y="278393"/>
                    </a:lnTo>
                    <a:lnTo>
                      <a:pt x="11823" y="248315"/>
                    </a:lnTo>
                    <a:lnTo>
                      <a:pt x="7567" y="226277"/>
                    </a:lnTo>
                    <a:lnTo>
                      <a:pt x="7567" y="64317"/>
                    </a:lnTo>
                    <a:lnTo>
                      <a:pt x="23457" y="24213"/>
                    </a:lnTo>
                    <a:lnTo>
                      <a:pt x="63583" y="7566"/>
                    </a:lnTo>
                    <a:lnTo>
                      <a:pt x="91896" y="7566"/>
                    </a:lnTo>
                    <a:lnTo>
                      <a:pt x="88200" y="5048"/>
                    </a:lnTo>
                    <a:lnTo>
                      <a:pt x="63583" y="0"/>
                    </a:lnTo>
                    <a:close/>
                  </a:path>
                  <a:path w="127635" h="290830">
                    <a:moveTo>
                      <a:pt x="91896" y="7566"/>
                    </a:moveTo>
                    <a:lnTo>
                      <a:pt x="63583" y="7566"/>
                    </a:lnTo>
                    <a:lnTo>
                      <a:pt x="74726" y="8784"/>
                    </a:lnTo>
                    <a:lnTo>
                      <a:pt x="85225" y="12201"/>
                    </a:lnTo>
                    <a:lnTo>
                      <a:pt x="115229" y="42279"/>
                    </a:lnTo>
                    <a:lnTo>
                      <a:pt x="119580" y="64317"/>
                    </a:lnTo>
                    <a:lnTo>
                      <a:pt x="119580" y="226277"/>
                    </a:lnTo>
                    <a:lnTo>
                      <a:pt x="102932" y="266381"/>
                    </a:lnTo>
                    <a:lnTo>
                      <a:pt x="63583" y="283028"/>
                    </a:lnTo>
                    <a:lnTo>
                      <a:pt x="63583" y="290605"/>
                    </a:lnTo>
                    <a:lnTo>
                      <a:pt x="88200" y="285554"/>
                    </a:lnTo>
                    <a:lnTo>
                      <a:pt x="108418" y="271777"/>
                    </a:lnTo>
                    <a:lnTo>
                      <a:pt x="122110" y="251331"/>
                    </a:lnTo>
                    <a:lnTo>
                      <a:pt x="127147" y="226277"/>
                    </a:lnTo>
                    <a:lnTo>
                      <a:pt x="127147" y="64317"/>
                    </a:lnTo>
                    <a:lnTo>
                      <a:pt x="122110" y="39264"/>
                    </a:lnTo>
                    <a:lnTo>
                      <a:pt x="108418" y="18822"/>
                    </a:lnTo>
                    <a:lnTo>
                      <a:pt x="91896" y="7566"/>
                    </a:lnTo>
                    <a:close/>
                  </a:path>
                  <a:path w="127635" h="290830">
                    <a:moveTo>
                      <a:pt x="63583" y="11350"/>
                    </a:moveTo>
                    <a:lnTo>
                      <a:pt x="42849" y="15476"/>
                    </a:lnTo>
                    <a:lnTo>
                      <a:pt x="26018" y="26767"/>
                    </a:lnTo>
                    <a:lnTo>
                      <a:pt x="14722" y="43591"/>
                    </a:lnTo>
                    <a:lnTo>
                      <a:pt x="10593" y="64317"/>
                    </a:lnTo>
                    <a:lnTo>
                      <a:pt x="10593" y="226277"/>
                    </a:lnTo>
                    <a:lnTo>
                      <a:pt x="14722" y="247003"/>
                    </a:lnTo>
                    <a:lnTo>
                      <a:pt x="26018" y="263827"/>
                    </a:lnTo>
                    <a:lnTo>
                      <a:pt x="42849" y="275118"/>
                    </a:lnTo>
                    <a:lnTo>
                      <a:pt x="63583" y="279244"/>
                    </a:lnTo>
                    <a:lnTo>
                      <a:pt x="83991" y="275118"/>
                    </a:lnTo>
                    <a:lnTo>
                      <a:pt x="89128" y="271677"/>
                    </a:lnTo>
                    <a:lnTo>
                      <a:pt x="63583" y="271677"/>
                    </a:lnTo>
                    <a:lnTo>
                      <a:pt x="54249" y="270732"/>
                    </a:lnTo>
                    <a:lnTo>
                      <a:pt x="21851" y="244248"/>
                    </a:lnTo>
                    <a:lnTo>
                      <a:pt x="18161" y="226277"/>
                    </a:lnTo>
                    <a:lnTo>
                      <a:pt x="18161" y="64317"/>
                    </a:lnTo>
                    <a:lnTo>
                      <a:pt x="38141" y="26578"/>
                    </a:lnTo>
                    <a:lnTo>
                      <a:pt x="63583" y="18916"/>
                    </a:lnTo>
                    <a:lnTo>
                      <a:pt x="63583" y="11350"/>
                    </a:lnTo>
                    <a:close/>
                  </a:path>
                  <a:path w="127635" h="290830">
                    <a:moveTo>
                      <a:pt x="63583" y="11350"/>
                    </a:moveTo>
                    <a:lnTo>
                      <a:pt x="63583" y="18916"/>
                    </a:lnTo>
                    <a:lnTo>
                      <a:pt x="72479" y="19862"/>
                    </a:lnTo>
                    <a:lnTo>
                      <a:pt x="80874" y="22511"/>
                    </a:lnTo>
                    <a:lnTo>
                      <a:pt x="108021" y="54977"/>
                    </a:lnTo>
                    <a:lnTo>
                      <a:pt x="108986" y="64317"/>
                    </a:lnTo>
                    <a:lnTo>
                      <a:pt x="108986" y="226277"/>
                    </a:lnTo>
                    <a:lnTo>
                      <a:pt x="88569" y="264016"/>
                    </a:lnTo>
                    <a:lnTo>
                      <a:pt x="63583" y="271677"/>
                    </a:lnTo>
                    <a:lnTo>
                      <a:pt x="89128" y="271677"/>
                    </a:lnTo>
                    <a:lnTo>
                      <a:pt x="100851" y="263827"/>
                    </a:lnTo>
                    <a:lnTo>
                      <a:pt x="112320" y="247003"/>
                    </a:lnTo>
                    <a:lnTo>
                      <a:pt x="116553" y="226277"/>
                    </a:lnTo>
                    <a:lnTo>
                      <a:pt x="116553" y="64317"/>
                    </a:lnTo>
                    <a:lnTo>
                      <a:pt x="112320" y="43591"/>
                    </a:lnTo>
                    <a:lnTo>
                      <a:pt x="100851" y="26767"/>
                    </a:lnTo>
                    <a:lnTo>
                      <a:pt x="83991" y="15476"/>
                    </a:lnTo>
                    <a:lnTo>
                      <a:pt x="63583" y="11350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8" name="object 442">
                <a:extLst>
                  <a:ext uri="{FF2B5EF4-FFF2-40B4-BE49-F238E27FC236}">
                    <a16:creationId xmlns:a16="http://schemas.microsoft.com/office/drawing/2014/main" id="{A49EBC58-7447-594C-BC81-5B831F8B79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26159" y="2618442"/>
                <a:ext cx="1143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66675">
                    <a:moveTo>
                      <a:pt x="8333" y="0"/>
                    </a:moveTo>
                    <a:lnTo>
                      <a:pt x="3026" y="0"/>
                    </a:lnTo>
                    <a:lnTo>
                      <a:pt x="0" y="2270"/>
                    </a:lnTo>
                    <a:lnTo>
                      <a:pt x="0" y="64327"/>
                    </a:lnTo>
                    <a:lnTo>
                      <a:pt x="3026" y="66597"/>
                    </a:lnTo>
                    <a:lnTo>
                      <a:pt x="8333" y="66597"/>
                    </a:lnTo>
                    <a:lnTo>
                      <a:pt x="11360" y="64327"/>
                    </a:lnTo>
                    <a:lnTo>
                      <a:pt x="11360" y="2270"/>
                    </a:lnTo>
                    <a:lnTo>
                      <a:pt x="833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9" name="object 443">
                <a:extLst>
                  <a:ext uri="{FF2B5EF4-FFF2-40B4-BE49-F238E27FC236}">
                    <a16:creationId xmlns:a16="http://schemas.microsoft.com/office/drawing/2014/main" id="{B1925975-C7D0-6FC9-CBB2-3D924CA9C5D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22375" y="2614659"/>
                <a:ext cx="19050" cy="74295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74294">
                    <a:moveTo>
                      <a:pt x="14387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69624"/>
                    </a:lnTo>
                    <a:lnTo>
                      <a:pt x="4540" y="74164"/>
                    </a:lnTo>
                    <a:lnTo>
                      <a:pt x="9080" y="74164"/>
                    </a:lnTo>
                    <a:lnTo>
                      <a:pt x="9080" y="66597"/>
                    </a:lnTo>
                    <a:lnTo>
                      <a:pt x="8323" y="66597"/>
                    </a:lnTo>
                    <a:lnTo>
                      <a:pt x="7567" y="65841"/>
                    </a:lnTo>
                    <a:lnTo>
                      <a:pt x="7567" y="8323"/>
                    </a:lnTo>
                    <a:lnTo>
                      <a:pt x="8323" y="7566"/>
                    </a:lnTo>
                    <a:lnTo>
                      <a:pt x="18927" y="7566"/>
                    </a:lnTo>
                    <a:lnTo>
                      <a:pt x="18927" y="4540"/>
                    </a:lnTo>
                    <a:lnTo>
                      <a:pt x="14387" y="0"/>
                    </a:lnTo>
                    <a:close/>
                  </a:path>
                  <a:path w="19050" h="74294">
                    <a:moveTo>
                      <a:pt x="18927" y="7566"/>
                    </a:moveTo>
                    <a:lnTo>
                      <a:pt x="10593" y="7566"/>
                    </a:lnTo>
                    <a:lnTo>
                      <a:pt x="11360" y="8323"/>
                    </a:lnTo>
                    <a:lnTo>
                      <a:pt x="11360" y="65841"/>
                    </a:lnTo>
                    <a:lnTo>
                      <a:pt x="10593" y="66597"/>
                    </a:lnTo>
                    <a:lnTo>
                      <a:pt x="9080" y="66597"/>
                    </a:lnTo>
                    <a:lnTo>
                      <a:pt x="9080" y="74164"/>
                    </a:lnTo>
                    <a:lnTo>
                      <a:pt x="14387" y="74164"/>
                    </a:lnTo>
                    <a:lnTo>
                      <a:pt x="18927" y="69624"/>
                    </a:lnTo>
                    <a:lnTo>
                      <a:pt x="18927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0" name="object 444">
                <a:extLst>
                  <a:ext uri="{FF2B5EF4-FFF2-40B4-BE49-F238E27FC236}">
                    <a16:creationId xmlns:a16="http://schemas.microsoft.com/office/drawing/2014/main" id="{7EB90DF1-FCDC-8122-25EF-958F39610EB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93476" y="2617685"/>
                <a:ext cx="11430" cy="65405"/>
              </a:xfrm>
              <a:custGeom>
                <a:avLst/>
                <a:gdLst/>
                <a:ahLst/>
                <a:cxnLst/>
                <a:rect l="l" t="t" r="r" b="b"/>
                <a:pathLst>
                  <a:path w="11429" h="65405">
                    <a:moveTo>
                      <a:pt x="8374" y="0"/>
                    </a:moveTo>
                    <a:lnTo>
                      <a:pt x="2320" y="0"/>
                    </a:lnTo>
                    <a:lnTo>
                      <a:pt x="0" y="2270"/>
                    </a:lnTo>
                    <a:lnTo>
                      <a:pt x="0" y="62814"/>
                    </a:lnTo>
                    <a:lnTo>
                      <a:pt x="2320" y="65084"/>
                    </a:lnTo>
                    <a:lnTo>
                      <a:pt x="8374" y="65084"/>
                    </a:lnTo>
                    <a:lnTo>
                      <a:pt x="11401" y="62814"/>
                    </a:lnTo>
                    <a:lnTo>
                      <a:pt x="11401" y="2270"/>
                    </a:lnTo>
                    <a:lnTo>
                      <a:pt x="8374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1" name="object 445">
                <a:extLst>
                  <a:ext uri="{FF2B5EF4-FFF2-40B4-BE49-F238E27FC236}">
                    <a16:creationId xmlns:a16="http://schemas.microsoft.com/office/drawing/2014/main" id="{815E03E4-1445-584C-34B6-7926214B963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89743" y="2613902"/>
                <a:ext cx="190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73025">
                    <a:moveTo>
                      <a:pt x="14327" y="0"/>
                    </a:moveTo>
                    <a:lnTo>
                      <a:pt x="4540" y="0"/>
                    </a:lnTo>
                    <a:lnTo>
                      <a:pt x="0" y="3783"/>
                    </a:lnTo>
                    <a:lnTo>
                      <a:pt x="0" y="68867"/>
                    </a:lnTo>
                    <a:lnTo>
                      <a:pt x="4540" y="72651"/>
                    </a:lnTo>
                    <a:lnTo>
                      <a:pt x="9080" y="72651"/>
                    </a:lnTo>
                    <a:lnTo>
                      <a:pt x="9080" y="65084"/>
                    </a:lnTo>
                    <a:lnTo>
                      <a:pt x="8273" y="65084"/>
                    </a:lnTo>
                    <a:lnTo>
                      <a:pt x="7567" y="64327"/>
                    </a:lnTo>
                    <a:lnTo>
                      <a:pt x="7567" y="8323"/>
                    </a:lnTo>
                    <a:lnTo>
                      <a:pt x="8273" y="7566"/>
                    </a:lnTo>
                    <a:lnTo>
                      <a:pt x="18867" y="7566"/>
                    </a:lnTo>
                    <a:lnTo>
                      <a:pt x="18867" y="3783"/>
                    </a:lnTo>
                    <a:lnTo>
                      <a:pt x="14327" y="0"/>
                    </a:lnTo>
                    <a:close/>
                  </a:path>
                  <a:path w="19050" h="73025">
                    <a:moveTo>
                      <a:pt x="18867" y="7566"/>
                    </a:moveTo>
                    <a:lnTo>
                      <a:pt x="10593" y="7566"/>
                    </a:lnTo>
                    <a:lnTo>
                      <a:pt x="11300" y="8323"/>
                    </a:lnTo>
                    <a:lnTo>
                      <a:pt x="11300" y="64327"/>
                    </a:lnTo>
                    <a:lnTo>
                      <a:pt x="10593" y="65084"/>
                    </a:lnTo>
                    <a:lnTo>
                      <a:pt x="9080" y="65084"/>
                    </a:lnTo>
                    <a:lnTo>
                      <a:pt x="9080" y="72651"/>
                    </a:lnTo>
                    <a:lnTo>
                      <a:pt x="14327" y="72651"/>
                    </a:lnTo>
                    <a:lnTo>
                      <a:pt x="18867" y="68867"/>
                    </a:lnTo>
                    <a:lnTo>
                      <a:pt x="18867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2" name="object 446">
                <a:extLst>
                  <a:ext uri="{FF2B5EF4-FFF2-40B4-BE49-F238E27FC236}">
                    <a16:creationId xmlns:a16="http://schemas.microsoft.com/office/drawing/2014/main" id="{A5CDF457-A78E-7429-49D8-99B70ECC1E2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30699" y="2437576"/>
                <a:ext cx="6985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11430">
                    <a:moveTo>
                      <a:pt x="66610" y="0"/>
                    </a:moveTo>
                    <a:lnTo>
                      <a:pt x="3036" y="0"/>
                    </a:lnTo>
                    <a:lnTo>
                      <a:pt x="0" y="2270"/>
                    </a:lnTo>
                    <a:lnTo>
                      <a:pt x="0" y="8323"/>
                    </a:lnTo>
                    <a:lnTo>
                      <a:pt x="3036" y="11350"/>
                    </a:lnTo>
                    <a:lnTo>
                      <a:pt x="66610" y="11350"/>
                    </a:lnTo>
                    <a:lnTo>
                      <a:pt x="69637" y="8323"/>
                    </a:lnTo>
                    <a:lnTo>
                      <a:pt x="69637" y="2270"/>
                    </a:lnTo>
                    <a:lnTo>
                      <a:pt x="666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3" name="object 447">
                <a:extLst>
                  <a:ext uri="{FF2B5EF4-FFF2-40B4-BE49-F238E27FC236}">
                    <a16:creationId xmlns:a16="http://schemas.microsoft.com/office/drawing/2014/main" id="{31C1395D-410D-A355-F825-E699C220A28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26915" y="2433792"/>
                <a:ext cx="7747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77470" h="19050">
                    <a:moveTo>
                      <a:pt x="72613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4540" y="18916"/>
                    </a:lnTo>
                    <a:lnTo>
                      <a:pt x="67367" y="18916"/>
                    </a:lnTo>
                    <a:lnTo>
                      <a:pt x="67367" y="11350"/>
                    </a:lnTo>
                    <a:lnTo>
                      <a:pt x="8333" y="11350"/>
                    </a:lnTo>
                    <a:lnTo>
                      <a:pt x="7577" y="10593"/>
                    </a:lnTo>
                    <a:lnTo>
                      <a:pt x="7577" y="8323"/>
                    </a:lnTo>
                    <a:lnTo>
                      <a:pt x="8333" y="7566"/>
                    </a:lnTo>
                    <a:lnTo>
                      <a:pt x="77154" y="7566"/>
                    </a:lnTo>
                    <a:lnTo>
                      <a:pt x="77154" y="4540"/>
                    </a:lnTo>
                    <a:lnTo>
                      <a:pt x="72613" y="0"/>
                    </a:lnTo>
                    <a:close/>
                  </a:path>
                  <a:path w="77470" h="19050">
                    <a:moveTo>
                      <a:pt x="77154" y="7566"/>
                    </a:moveTo>
                    <a:lnTo>
                      <a:pt x="68880" y="7566"/>
                    </a:lnTo>
                    <a:lnTo>
                      <a:pt x="69586" y="8323"/>
                    </a:lnTo>
                    <a:lnTo>
                      <a:pt x="69586" y="10593"/>
                    </a:lnTo>
                    <a:lnTo>
                      <a:pt x="68880" y="11350"/>
                    </a:lnTo>
                    <a:lnTo>
                      <a:pt x="67367" y="11350"/>
                    </a:lnTo>
                    <a:lnTo>
                      <a:pt x="67367" y="18916"/>
                    </a:lnTo>
                    <a:lnTo>
                      <a:pt x="72613" y="18916"/>
                    </a:lnTo>
                    <a:lnTo>
                      <a:pt x="77154" y="14376"/>
                    </a:lnTo>
                    <a:lnTo>
                      <a:pt x="77154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4" name="object 448">
                <a:extLst>
                  <a:ext uri="{FF2B5EF4-FFF2-40B4-BE49-F238E27FC236}">
                    <a16:creationId xmlns:a16="http://schemas.microsoft.com/office/drawing/2014/main" id="{700EC668-0387-9C3A-BA38-F8DDC674691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30699" y="2481463"/>
                <a:ext cx="69850" cy="11430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11430">
                    <a:moveTo>
                      <a:pt x="66610" y="0"/>
                    </a:moveTo>
                    <a:lnTo>
                      <a:pt x="3036" y="0"/>
                    </a:lnTo>
                    <a:lnTo>
                      <a:pt x="0" y="3026"/>
                    </a:lnTo>
                    <a:lnTo>
                      <a:pt x="0" y="9080"/>
                    </a:lnTo>
                    <a:lnTo>
                      <a:pt x="3036" y="11360"/>
                    </a:lnTo>
                    <a:lnTo>
                      <a:pt x="66610" y="11360"/>
                    </a:lnTo>
                    <a:lnTo>
                      <a:pt x="69637" y="9080"/>
                    </a:lnTo>
                    <a:lnTo>
                      <a:pt x="69637" y="3026"/>
                    </a:lnTo>
                    <a:lnTo>
                      <a:pt x="666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5" name="object 449">
                <a:extLst>
                  <a:ext uri="{FF2B5EF4-FFF2-40B4-BE49-F238E27FC236}">
                    <a16:creationId xmlns:a16="http://schemas.microsoft.com/office/drawing/2014/main" id="{C83069E1-FB5A-D8FC-DC74-15DF8D031A1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26915" y="2477680"/>
                <a:ext cx="7747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77470" h="19050">
                    <a:moveTo>
                      <a:pt x="72613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86"/>
                    </a:lnTo>
                    <a:lnTo>
                      <a:pt x="4540" y="18927"/>
                    </a:lnTo>
                    <a:lnTo>
                      <a:pt x="67367" y="18927"/>
                    </a:lnTo>
                    <a:lnTo>
                      <a:pt x="67367" y="11350"/>
                    </a:lnTo>
                    <a:lnTo>
                      <a:pt x="8333" y="11350"/>
                    </a:lnTo>
                    <a:lnTo>
                      <a:pt x="7577" y="10593"/>
                    </a:lnTo>
                    <a:lnTo>
                      <a:pt x="7577" y="8323"/>
                    </a:lnTo>
                    <a:lnTo>
                      <a:pt x="8333" y="7566"/>
                    </a:lnTo>
                    <a:lnTo>
                      <a:pt x="77154" y="7566"/>
                    </a:lnTo>
                    <a:lnTo>
                      <a:pt x="77154" y="4540"/>
                    </a:lnTo>
                    <a:lnTo>
                      <a:pt x="72613" y="0"/>
                    </a:lnTo>
                    <a:close/>
                  </a:path>
                  <a:path w="77470" h="19050">
                    <a:moveTo>
                      <a:pt x="77154" y="7566"/>
                    </a:moveTo>
                    <a:lnTo>
                      <a:pt x="68880" y="7566"/>
                    </a:lnTo>
                    <a:lnTo>
                      <a:pt x="69586" y="8323"/>
                    </a:lnTo>
                    <a:lnTo>
                      <a:pt x="69586" y="10593"/>
                    </a:lnTo>
                    <a:lnTo>
                      <a:pt x="68880" y="11350"/>
                    </a:lnTo>
                    <a:lnTo>
                      <a:pt x="67367" y="11350"/>
                    </a:lnTo>
                    <a:lnTo>
                      <a:pt x="67367" y="18927"/>
                    </a:lnTo>
                    <a:lnTo>
                      <a:pt x="72613" y="18927"/>
                    </a:lnTo>
                    <a:lnTo>
                      <a:pt x="77154" y="14386"/>
                    </a:lnTo>
                    <a:lnTo>
                      <a:pt x="77154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6" name="object 450">
                <a:extLst>
                  <a:ext uri="{FF2B5EF4-FFF2-40B4-BE49-F238E27FC236}">
                    <a16:creationId xmlns:a16="http://schemas.microsoft.com/office/drawing/2014/main" id="{419D7EAA-DFA8-62D1-750B-3E213A3C4C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30699" y="2526117"/>
                <a:ext cx="69850" cy="1079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10794">
                    <a:moveTo>
                      <a:pt x="66610" y="0"/>
                    </a:moveTo>
                    <a:lnTo>
                      <a:pt x="3036" y="0"/>
                    </a:lnTo>
                    <a:lnTo>
                      <a:pt x="0" y="2270"/>
                    </a:lnTo>
                    <a:lnTo>
                      <a:pt x="0" y="8323"/>
                    </a:lnTo>
                    <a:lnTo>
                      <a:pt x="3036" y="10593"/>
                    </a:lnTo>
                    <a:lnTo>
                      <a:pt x="66610" y="10593"/>
                    </a:lnTo>
                    <a:lnTo>
                      <a:pt x="69637" y="8323"/>
                    </a:lnTo>
                    <a:lnTo>
                      <a:pt x="69637" y="2270"/>
                    </a:lnTo>
                    <a:lnTo>
                      <a:pt x="666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7" name="object 451">
                <a:extLst>
                  <a:ext uri="{FF2B5EF4-FFF2-40B4-BE49-F238E27FC236}">
                    <a16:creationId xmlns:a16="http://schemas.microsoft.com/office/drawing/2014/main" id="{C04C7BBD-C5BE-16A7-469B-C5081E0F5BB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26915" y="2522334"/>
                <a:ext cx="77470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77470" h="18414">
                    <a:moveTo>
                      <a:pt x="72613" y="0"/>
                    </a:moveTo>
                    <a:lnTo>
                      <a:pt x="4540" y="0"/>
                    </a:lnTo>
                    <a:lnTo>
                      <a:pt x="0" y="3783"/>
                    </a:lnTo>
                    <a:lnTo>
                      <a:pt x="0" y="14376"/>
                    </a:lnTo>
                    <a:lnTo>
                      <a:pt x="4540" y="18160"/>
                    </a:lnTo>
                    <a:lnTo>
                      <a:pt x="67367" y="18160"/>
                    </a:lnTo>
                    <a:lnTo>
                      <a:pt x="67367" y="10593"/>
                    </a:lnTo>
                    <a:lnTo>
                      <a:pt x="8333" y="10593"/>
                    </a:lnTo>
                    <a:lnTo>
                      <a:pt x="7577" y="9836"/>
                    </a:lnTo>
                    <a:lnTo>
                      <a:pt x="7577" y="8323"/>
                    </a:lnTo>
                    <a:lnTo>
                      <a:pt x="8333" y="7566"/>
                    </a:lnTo>
                    <a:lnTo>
                      <a:pt x="77154" y="7566"/>
                    </a:lnTo>
                    <a:lnTo>
                      <a:pt x="77154" y="3783"/>
                    </a:lnTo>
                    <a:lnTo>
                      <a:pt x="72613" y="0"/>
                    </a:lnTo>
                    <a:close/>
                  </a:path>
                  <a:path w="77470" h="18414">
                    <a:moveTo>
                      <a:pt x="77154" y="7566"/>
                    </a:moveTo>
                    <a:lnTo>
                      <a:pt x="68880" y="7566"/>
                    </a:lnTo>
                    <a:lnTo>
                      <a:pt x="69586" y="8323"/>
                    </a:lnTo>
                    <a:lnTo>
                      <a:pt x="69586" y="9836"/>
                    </a:lnTo>
                    <a:lnTo>
                      <a:pt x="68880" y="10593"/>
                    </a:lnTo>
                    <a:lnTo>
                      <a:pt x="67367" y="10593"/>
                    </a:lnTo>
                    <a:lnTo>
                      <a:pt x="67367" y="18160"/>
                    </a:lnTo>
                    <a:lnTo>
                      <a:pt x="72613" y="18160"/>
                    </a:lnTo>
                    <a:lnTo>
                      <a:pt x="77154" y="14376"/>
                    </a:lnTo>
                    <a:lnTo>
                      <a:pt x="77154" y="7566"/>
                    </a:lnTo>
                    <a:close/>
                  </a:path>
                </a:pathLst>
              </a:custGeom>
              <a:solidFill>
                <a:srgbClr val="17181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8" name="object 452">
                <a:extLst>
                  <a:ext uri="{FF2B5EF4-FFF2-40B4-BE49-F238E27FC236}">
                    <a16:creationId xmlns:a16="http://schemas.microsoft.com/office/drawing/2014/main" id="{422877B1-13FE-78C7-2597-E49B4FC696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5569" y="2230216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8851" y="0"/>
                    </a:moveTo>
                    <a:lnTo>
                      <a:pt x="160812" y="5533"/>
                    </a:lnTo>
                    <a:lnTo>
                      <a:pt x="116793" y="21286"/>
                    </a:lnTo>
                    <a:lnTo>
                      <a:pt x="78023" y="45988"/>
                    </a:lnTo>
                    <a:lnTo>
                      <a:pt x="45730" y="78369"/>
                    </a:lnTo>
                    <a:lnTo>
                      <a:pt x="21143" y="117157"/>
                    </a:lnTo>
                    <a:lnTo>
                      <a:pt x="5490" y="161082"/>
                    </a:lnTo>
                    <a:lnTo>
                      <a:pt x="0" y="208873"/>
                    </a:lnTo>
                    <a:lnTo>
                      <a:pt x="5490" y="256941"/>
                    </a:lnTo>
                    <a:lnTo>
                      <a:pt x="21143" y="301066"/>
                    </a:lnTo>
                    <a:lnTo>
                      <a:pt x="45730" y="339989"/>
                    </a:lnTo>
                    <a:lnTo>
                      <a:pt x="78023" y="372452"/>
                    </a:lnTo>
                    <a:lnTo>
                      <a:pt x="116793" y="397197"/>
                    </a:lnTo>
                    <a:lnTo>
                      <a:pt x="160812" y="412967"/>
                    </a:lnTo>
                    <a:lnTo>
                      <a:pt x="208851" y="418503"/>
                    </a:lnTo>
                    <a:lnTo>
                      <a:pt x="256935" y="412967"/>
                    </a:lnTo>
                    <a:lnTo>
                      <a:pt x="301069" y="397197"/>
                    </a:lnTo>
                    <a:lnTo>
                      <a:pt x="339997" y="372452"/>
                    </a:lnTo>
                    <a:lnTo>
                      <a:pt x="372461" y="339989"/>
                    </a:lnTo>
                    <a:lnTo>
                      <a:pt x="397206" y="301066"/>
                    </a:lnTo>
                    <a:lnTo>
                      <a:pt x="412974" y="256941"/>
                    </a:lnTo>
                    <a:lnTo>
                      <a:pt x="418510" y="208873"/>
                    </a:lnTo>
                    <a:lnTo>
                      <a:pt x="412974" y="161082"/>
                    </a:lnTo>
                    <a:lnTo>
                      <a:pt x="397206" y="117157"/>
                    </a:lnTo>
                    <a:lnTo>
                      <a:pt x="372461" y="78369"/>
                    </a:lnTo>
                    <a:lnTo>
                      <a:pt x="339997" y="45988"/>
                    </a:lnTo>
                    <a:lnTo>
                      <a:pt x="301069" y="21286"/>
                    </a:lnTo>
                    <a:lnTo>
                      <a:pt x="256935" y="5533"/>
                    </a:lnTo>
                    <a:lnTo>
                      <a:pt x="208851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9" name="object 453">
                <a:extLst>
                  <a:ext uri="{FF2B5EF4-FFF2-40B4-BE49-F238E27FC236}">
                    <a16:creationId xmlns:a16="http://schemas.microsoft.com/office/drawing/2014/main" id="{D4232719-CE2B-ACA2-C474-5FF9EFE77CB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1735" y="2226432"/>
                <a:ext cx="426084" cy="426084"/>
              </a:xfrm>
              <a:custGeom>
                <a:avLst/>
                <a:gdLst/>
                <a:ahLst/>
                <a:cxnLst/>
                <a:rect l="l" t="t" r="r" b="b"/>
                <a:pathLst>
                  <a:path w="426085" h="426085">
                    <a:moveTo>
                      <a:pt x="212685" y="0"/>
                    </a:moveTo>
                    <a:lnTo>
                      <a:pt x="163957" y="5623"/>
                    </a:lnTo>
                    <a:lnTo>
                      <a:pt x="119205" y="21639"/>
                    </a:lnTo>
                    <a:lnTo>
                      <a:pt x="79713" y="46763"/>
                    </a:lnTo>
                    <a:lnTo>
                      <a:pt x="46763" y="79710"/>
                    </a:lnTo>
                    <a:lnTo>
                      <a:pt x="21639" y="119197"/>
                    </a:lnTo>
                    <a:lnTo>
                      <a:pt x="5623" y="163941"/>
                    </a:lnTo>
                    <a:lnTo>
                      <a:pt x="0" y="212657"/>
                    </a:lnTo>
                    <a:lnTo>
                      <a:pt x="5623" y="261649"/>
                    </a:lnTo>
                    <a:lnTo>
                      <a:pt x="21639" y="306592"/>
                    </a:lnTo>
                    <a:lnTo>
                      <a:pt x="46763" y="346214"/>
                    </a:lnTo>
                    <a:lnTo>
                      <a:pt x="79713" y="379244"/>
                    </a:lnTo>
                    <a:lnTo>
                      <a:pt x="119205" y="404411"/>
                    </a:lnTo>
                    <a:lnTo>
                      <a:pt x="163957" y="420444"/>
                    </a:lnTo>
                    <a:lnTo>
                      <a:pt x="212685" y="426070"/>
                    </a:lnTo>
                    <a:lnTo>
                      <a:pt x="261675" y="420444"/>
                    </a:lnTo>
                    <a:lnTo>
                      <a:pt x="267113" y="418503"/>
                    </a:lnTo>
                    <a:lnTo>
                      <a:pt x="212685" y="418503"/>
                    </a:lnTo>
                    <a:lnTo>
                      <a:pt x="171227" y="414364"/>
                    </a:lnTo>
                    <a:lnTo>
                      <a:pt x="132625" y="402419"/>
                    </a:lnTo>
                    <a:lnTo>
                      <a:pt x="97732" y="383380"/>
                    </a:lnTo>
                    <a:lnTo>
                      <a:pt x="67397" y="357959"/>
                    </a:lnTo>
                    <a:lnTo>
                      <a:pt x="42385" y="327591"/>
                    </a:lnTo>
                    <a:lnTo>
                      <a:pt x="23558" y="292685"/>
                    </a:lnTo>
                    <a:lnTo>
                      <a:pt x="11694" y="254091"/>
                    </a:lnTo>
                    <a:lnTo>
                      <a:pt x="7567" y="212657"/>
                    </a:lnTo>
                    <a:lnTo>
                      <a:pt x="11694" y="171327"/>
                    </a:lnTo>
                    <a:lnTo>
                      <a:pt x="23558" y="132908"/>
                    </a:lnTo>
                    <a:lnTo>
                      <a:pt x="42385" y="98037"/>
                    </a:lnTo>
                    <a:lnTo>
                      <a:pt x="67397" y="67354"/>
                    </a:lnTo>
                    <a:lnTo>
                      <a:pt x="97732" y="42366"/>
                    </a:lnTo>
                    <a:lnTo>
                      <a:pt x="132625" y="23552"/>
                    </a:lnTo>
                    <a:lnTo>
                      <a:pt x="171227" y="11693"/>
                    </a:lnTo>
                    <a:lnTo>
                      <a:pt x="212685" y="7566"/>
                    </a:lnTo>
                    <a:lnTo>
                      <a:pt x="267127" y="7566"/>
                    </a:lnTo>
                    <a:lnTo>
                      <a:pt x="261675" y="5623"/>
                    </a:lnTo>
                    <a:lnTo>
                      <a:pt x="212685" y="0"/>
                    </a:lnTo>
                    <a:close/>
                  </a:path>
                  <a:path w="426085" h="426085">
                    <a:moveTo>
                      <a:pt x="267127" y="7566"/>
                    </a:moveTo>
                    <a:lnTo>
                      <a:pt x="212685" y="7566"/>
                    </a:lnTo>
                    <a:lnTo>
                      <a:pt x="254143" y="11693"/>
                    </a:lnTo>
                    <a:lnTo>
                      <a:pt x="292745" y="23552"/>
                    </a:lnTo>
                    <a:lnTo>
                      <a:pt x="327639" y="42366"/>
                    </a:lnTo>
                    <a:lnTo>
                      <a:pt x="357973" y="67354"/>
                    </a:lnTo>
                    <a:lnTo>
                      <a:pt x="383096" y="98037"/>
                    </a:lnTo>
                    <a:lnTo>
                      <a:pt x="402165" y="132908"/>
                    </a:lnTo>
                    <a:lnTo>
                      <a:pt x="414272" y="171327"/>
                    </a:lnTo>
                    <a:lnTo>
                      <a:pt x="418510" y="212657"/>
                    </a:lnTo>
                    <a:lnTo>
                      <a:pt x="414272" y="254091"/>
                    </a:lnTo>
                    <a:lnTo>
                      <a:pt x="402165" y="292685"/>
                    </a:lnTo>
                    <a:lnTo>
                      <a:pt x="383096" y="327591"/>
                    </a:lnTo>
                    <a:lnTo>
                      <a:pt x="357973" y="357959"/>
                    </a:lnTo>
                    <a:lnTo>
                      <a:pt x="327639" y="383380"/>
                    </a:lnTo>
                    <a:lnTo>
                      <a:pt x="292745" y="402419"/>
                    </a:lnTo>
                    <a:lnTo>
                      <a:pt x="254143" y="414364"/>
                    </a:lnTo>
                    <a:lnTo>
                      <a:pt x="212685" y="418503"/>
                    </a:lnTo>
                    <a:lnTo>
                      <a:pt x="267113" y="418503"/>
                    </a:lnTo>
                    <a:lnTo>
                      <a:pt x="306614" y="404411"/>
                    </a:lnTo>
                    <a:lnTo>
                      <a:pt x="346232" y="379244"/>
                    </a:lnTo>
                    <a:lnTo>
                      <a:pt x="379258" y="346214"/>
                    </a:lnTo>
                    <a:lnTo>
                      <a:pt x="404421" y="306592"/>
                    </a:lnTo>
                    <a:lnTo>
                      <a:pt x="420451" y="261649"/>
                    </a:lnTo>
                    <a:lnTo>
                      <a:pt x="426077" y="212657"/>
                    </a:lnTo>
                    <a:lnTo>
                      <a:pt x="420451" y="163941"/>
                    </a:lnTo>
                    <a:lnTo>
                      <a:pt x="404421" y="119197"/>
                    </a:lnTo>
                    <a:lnTo>
                      <a:pt x="379258" y="79710"/>
                    </a:lnTo>
                    <a:lnTo>
                      <a:pt x="346232" y="46763"/>
                    </a:lnTo>
                    <a:lnTo>
                      <a:pt x="306614" y="21639"/>
                    </a:lnTo>
                    <a:lnTo>
                      <a:pt x="267127" y="756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0" name="object 454">
                <a:extLst>
                  <a:ext uri="{FF2B5EF4-FFF2-40B4-BE49-F238E27FC236}">
                    <a16:creationId xmlns:a16="http://schemas.microsoft.com/office/drawing/2014/main" id="{480B61B8-76C8-7CD1-BC8F-756215DA6E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99516" y="2224162"/>
                <a:ext cx="431165" cy="431165"/>
              </a:xfrm>
              <a:custGeom>
                <a:avLst/>
                <a:gdLst/>
                <a:ahLst/>
                <a:cxnLst/>
                <a:rect l="l" t="t" r="r" b="b"/>
                <a:pathLst>
                  <a:path w="431164" h="431164">
                    <a:moveTo>
                      <a:pt x="214905" y="0"/>
                    </a:moveTo>
                    <a:lnTo>
                      <a:pt x="165577" y="5709"/>
                    </a:lnTo>
                    <a:lnTo>
                      <a:pt x="120323" y="21957"/>
                    </a:lnTo>
                    <a:lnTo>
                      <a:pt x="80423" y="47418"/>
                    </a:lnTo>
                    <a:lnTo>
                      <a:pt x="47160" y="80769"/>
                    </a:lnTo>
                    <a:lnTo>
                      <a:pt x="21814" y="120686"/>
                    </a:lnTo>
                    <a:lnTo>
                      <a:pt x="5667" y="165847"/>
                    </a:lnTo>
                    <a:lnTo>
                      <a:pt x="0" y="214927"/>
                    </a:lnTo>
                    <a:lnTo>
                      <a:pt x="5667" y="264283"/>
                    </a:lnTo>
                    <a:lnTo>
                      <a:pt x="21814" y="309643"/>
                    </a:lnTo>
                    <a:lnTo>
                      <a:pt x="47160" y="349695"/>
                    </a:lnTo>
                    <a:lnTo>
                      <a:pt x="80423" y="383129"/>
                    </a:lnTo>
                    <a:lnTo>
                      <a:pt x="120323" y="408634"/>
                    </a:lnTo>
                    <a:lnTo>
                      <a:pt x="165577" y="424898"/>
                    </a:lnTo>
                    <a:lnTo>
                      <a:pt x="214905" y="430610"/>
                    </a:lnTo>
                    <a:lnTo>
                      <a:pt x="264277" y="424898"/>
                    </a:lnTo>
                    <a:lnTo>
                      <a:pt x="282114" y="418503"/>
                    </a:lnTo>
                    <a:lnTo>
                      <a:pt x="214905" y="418503"/>
                    </a:lnTo>
                    <a:lnTo>
                      <a:pt x="168408" y="413144"/>
                    </a:lnTo>
                    <a:lnTo>
                      <a:pt x="125723" y="397868"/>
                    </a:lnTo>
                    <a:lnTo>
                      <a:pt x="88069" y="373881"/>
                    </a:lnTo>
                    <a:lnTo>
                      <a:pt x="56662" y="342389"/>
                    </a:lnTo>
                    <a:lnTo>
                      <a:pt x="32721" y="304596"/>
                    </a:lnTo>
                    <a:lnTo>
                      <a:pt x="17463" y="261706"/>
                    </a:lnTo>
                    <a:lnTo>
                      <a:pt x="12107" y="214927"/>
                    </a:lnTo>
                    <a:lnTo>
                      <a:pt x="17463" y="168424"/>
                    </a:lnTo>
                    <a:lnTo>
                      <a:pt x="32721" y="125734"/>
                    </a:lnTo>
                    <a:lnTo>
                      <a:pt x="56662" y="88075"/>
                    </a:lnTo>
                    <a:lnTo>
                      <a:pt x="88069" y="56666"/>
                    </a:lnTo>
                    <a:lnTo>
                      <a:pt x="125723" y="32722"/>
                    </a:lnTo>
                    <a:lnTo>
                      <a:pt x="168408" y="17463"/>
                    </a:lnTo>
                    <a:lnTo>
                      <a:pt x="214905" y="12106"/>
                    </a:lnTo>
                    <a:lnTo>
                      <a:pt x="282140" y="12106"/>
                    </a:lnTo>
                    <a:lnTo>
                      <a:pt x="264277" y="5709"/>
                    </a:lnTo>
                    <a:lnTo>
                      <a:pt x="214905" y="0"/>
                    </a:lnTo>
                    <a:close/>
                  </a:path>
                  <a:path w="431164" h="431164">
                    <a:moveTo>
                      <a:pt x="282140" y="12106"/>
                    </a:moveTo>
                    <a:lnTo>
                      <a:pt x="214905" y="12106"/>
                    </a:lnTo>
                    <a:lnTo>
                      <a:pt x="261446" y="17463"/>
                    </a:lnTo>
                    <a:lnTo>
                      <a:pt x="304246" y="32722"/>
                    </a:lnTo>
                    <a:lnTo>
                      <a:pt x="342058" y="56666"/>
                    </a:lnTo>
                    <a:lnTo>
                      <a:pt x="373637" y="88075"/>
                    </a:lnTo>
                    <a:lnTo>
                      <a:pt x="397736" y="125734"/>
                    </a:lnTo>
                    <a:lnTo>
                      <a:pt x="413109" y="168424"/>
                    </a:lnTo>
                    <a:lnTo>
                      <a:pt x="418510" y="214927"/>
                    </a:lnTo>
                    <a:lnTo>
                      <a:pt x="413109" y="261706"/>
                    </a:lnTo>
                    <a:lnTo>
                      <a:pt x="397736" y="304596"/>
                    </a:lnTo>
                    <a:lnTo>
                      <a:pt x="373637" y="342389"/>
                    </a:lnTo>
                    <a:lnTo>
                      <a:pt x="342058" y="373881"/>
                    </a:lnTo>
                    <a:lnTo>
                      <a:pt x="304246" y="397868"/>
                    </a:lnTo>
                    <a:lnTo>
                      <a:pt x="261446" y="413144"/>
                    </a:lnTo>
                    <a:lnTo>
                      <a:pt x="214905" y="418503"/>
                    </a:lnTo>
                    <a:lnTo>
                      <a:pt x="282114" y="418503"/>
                    </a:lnTo>
                    <a:lnTo>
                      <a:pt x="349704" y="383129"/>
                    </a:lnTo>
                    <a:lnTo>
                      <a:pt x="383139" y="349695"/>
                    </a:lnTo>
                    <a:lnTo>
                      <a:pt x="408643" y="309643"/>
                    </a:lnTo>
                    <a:lnTo>
                      <a:pt x="424905" y="264283"/>
                    </a:lnTo>
                    <a:lnTo>
                      <a:pt x="430617" y="214927"/>
                    </a:lnTo>
                    <a:lnTo>
                      <a:pt x="424905" y="165847"/>
                    </a:lnTo>
                    <a:lnTo>
                      <a:pt x="408643" y="120686"/>
                    </a:lnTo>
                    <a:lnTo>
                      <a:pt x="383139" y="80769"/>
                    </a:lnTo>
                    <a:lnTo>
                      <a:pt x="349704" y="47418"/>
                    </a:lnTo>
                    <a:lnTo>
                      <a:pt x="309647" y="21957"/>
                    </a:lnTo>
                    <a:lnTo>
                      <a:pt x="282140" y="1210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1" name="object 455">
                <a:extLst>
                  <a:ext uri="{FF2B5EF4-FFF2-40B4-BE49-F238E27FC236}">
                    <a16:creationId xmlns:a16="http://schemas.microsoft.com/office/drawing/2014/main" id="{162AAD51-4E22-1077-3979-CD36A3A98FE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95682" y="2220379"/>
                <a:ext cx="438784" cy="438784"/>
              </a:xfrm>
              <a:custGeom>
                <a:avLst/>
                <a:gdLst/>
                <a:ahLst/>
                <a:cxnLst/>
                <a:rect l="l" t="t" r="r" b="b"/>
                <a:pathLst>
                  <a:path w="438785" h="438785">
                    <a:moveTo>
                      <a:pt x="218739" y="0"/>
                    </a:moveTo>
                    <a:lnTo>
                      <a:pt x="168722" y="5800"/>
                    </a:lnTo>
                    <a:lnTo>
                      <a:pt x="122735" y="22310"/>
                    </a:lnTo>
                    <a:lnTo>
                      <a:pt x="82113" y="48192"/>
                    </a:lnTo>
                    <a:lnTo>
                      <a:pt x="48192" y="82110"/>
                    </a:lnTo>
                    <a:lnTo>
                      <a:pt x="22309" y="122727"/>
                    </a:lnTo>
                    <a:lnTo>
                      <a:pt x="5800" y="168706"/>
                    </a:lnTo>
                    <a:lnTo>
                      <a:pt x="0" y="218710"/>
                    </a:lnTo>
                    <a:lnTo>
                      <a:pt x="5800" y="268991"/>
                    </a:lnTo>
                    <a:lnTo>
                      <a:pt x="22309" y="315169"/>
                    </a:lnTo>
                    <a:lnTo>
                      <a:pt x="48192" y="355921"/>
                    </a:lnTo>
                    <a:lnTo>
                      <a:pt x="82113" y="389922"/>
                    </a:lnTo>
                    <a:lnTo>
                      <a:pt x="122735" y="415847"/>
                    </a:lnTo>
                    <a:lnTo>
                      <a:pt x="168722" y="432374"/>
                    </a:lnTo>
                    <a:lnTo>
                      <a:pt x="218739" y="438177"/>
                    </a:lnTo>
                    <a:lnTo>
                      <a:pt x="262929" y="433713"/>
                    </a:lnTo>
                    <a:lnTo>
                      <a:pt x="272909" y="430610"/>
                    </a:lnTo>
                    <a:lnTo>
                      <a:pt x="218739" y="430610"/>
                    </a:lnTo>
                    <a:lnTo>
                      <a:pt x="176157" y="426341"/>
                    </a:lnTo>
                    <a:lnTo>
                      <a:pt x="136497" y="414053"/>
                    </a:lnTo>
                    <a:lnTo>
                      <a:pt x="100678" y="394529"/>
                    </a:lnTo>
                    <a:lnTo>
                      <a:pt x="69617" y="368553"/>
                    </a:lnTo>
                    <a:lnTo>
                      <a:pt x="43662" y="337050"/>
                    </a:lnTo>
                    <a:lnTo>
                      <a:pt x="24139" y="301009"/>
                    </a:lnTo>
                    <a:lnTo>
                      <a:pt x="11842" y="261279"/>
                    </a:lnTo>
                    <a:lnTo>
                      <a:pt x="7567" y="218710"/>
                    </a:lnTo>
                    <a:lnTo>
                      <a:pt x="11842" y="176151"/>
                    </a:lnTo>
                    <a:lnTo>
                      <a:pt x="24139" y="136502"/>
                    </a:lnTo>
                    <a:lnTo>
                      <a:pt x="43662" y="100685"/>
                    </a:lnTo>
                    <a:lnTo>
                      <a:pt x="69617" y="69624"/>
                    </a:lnTo>
                    <a:lnTo>
                      <a:pt x="100678" y="43643"/>
                    </a:lnTo>
                    <a:lnTo>
                      <a:pt x="136497" y="24120"/>
                    </a:lnTo>
                    <a:lnTo>
                      <a:pt x="176157" y="11835"/>
                    </a:lnTo>
                    <a:lnTo>
                      <a:pt x="218739" y="7566"/>
                    </a:lnTo>
                    <a:lnTo>
                      <a:pt x="273957" y="7566"/>
                    </a:lnTo>
                    <a:lnTo>
                      <a:pt x="269017" y="5800"/>
                    </a:lnTo>
                    <a:lnTo>
                      <a:pt x="218739" y="0"/>
                    </a:lnTo>
                    <a:close/>
                  </a:path>
                  <a:path w="438785" h="438785">
                    <a:moveTo>
                      <a:pt x="273957" y="7566"/>
                    </a:moveTo>
                    <a:lnTo>
                      <a:pt x="218739" y="7566"/>
                    </a:lnTo>
                    <a:lnTo>
                      <a:pt x="261332" y="11835"/>
                    </a:lnTo>
                    <a:lnTo>
                      <a:pt x="301069" y="24120"/>
                    </a:lnTo>
                    <a:lnTo>
                      <a:pt x="337097" y="43643"/>
                    </a:lnTo>
                    <a:lnTo>
                      <a:pt x="368567" y="69624"/>
                    </a:lnTo>
                    <a:lnTo>
                      <a:pt x="394224" y="100685"/>
                    </a:lnTo>
                    <a:lnTo>
                      <a:pt x="413780" y="136502"/>
                    </a:lnTo>
                    <a:lnTo>
                      <a:pt x="426242" y="176151"/>
                    </a:lnTo>
                    <a:lnTo>
                      <a:pt x="430617" y="218710"/>
                    </a:lnTo>
                    <a:lnTo>
                      <a:pt x="426242" y="261279"/>
                    </a:lnTo>
                    <a:lnTo>
                      <a:pt x="413780" y="301009"/>
                    </a:lnTo>
                    <a:lnTo>
                      <a:pt x="394224" y="337050"/>
                    </a:lnTo>
                    <a:lnTo>
                      <a:pt x="368567" y="368553"/>
                    </a:lnTo>
                    <a:lnTo>
                      <a:pt x="337097" y="394529"/>
                    </a:lnTo>
                    <a:lnTo>
                      <a:pt x="301069" y="414053"/>
                    </a:lnTo>
                    <a:lnTo>
                      <a:pt x="261332" y="426341"/>
                    </a:lnTo>
                    <a:lnTo>
                      <a:pt x="218739" y="430610"/>
                    </a:lnTo>
                    <a:lnTo>
                      <a:pt x="272909" y="430610"/>
                    </a:lnTo>
                    <a:lnTo>
                      <a:pt x="341379" y="400661"/>
                    </a:lnTo>
                    <a:lnTo>
                      <a:pt x="373864" y="373848"/>
                    </a:lnTo>
                    <a:lnTo>
                      <a:pt x="400674" y="341359"/>
                    </a:lnTo>
                    <a:lnTo>
                      <a:pt x="420922" y="304082"/>
                    </a:lnTo>
                    <a:lnTo>
                      <a:pt x="433721" y="262903"/>
                    </a:lnTo>
                    <a:lnTo>
                      <a:pt x="438184" y="218710"/>
                    </a:lnTo>
                    <a:lnTo>
                      <a:pt x="432382" y="168706"/>
                    </a:lnTo>
                    <a:lnTo>
                      <a:pt x="415858" y="122727"/>
                    </a:lnTo>
                    <a:lnTo>
                      <a:pt x="389936" y="82110"/>
                    </a:lnTo>
                    <a:lnTo>
                      <a:pt x="355939" y="48192"/>
                    </a:lnTo>
                    <a:lnTo>
                      <a:pt x="315191" y="22310"/>
                    </a:lnTo>
                    <a:lnTo>
                      <a:pt x="273957" y="7566"/>
                    </a:lnTo>
                    <a:close/>
                  </a:path>
                  <a:path w="438785" h="438785">
                    <a:moveTo>
                      <a:pt x="218739" y="12106"/>
                    </a:moveTo>
                    <a:lnTo>
                      <a:pt x="171299" y="17593"/>
                    </a:lnTo>
                    <a:lnTo>
                      <a:pt x="127782" y="33208"/>
                    </a:lnTo>
                    <a:lnTo>
                      <a:pt x="89420" y="57678"/>
                    </a:lnTo>
                    <a:lnTo>
                      <a:pt x="57441" y="89734"/>
                    </a:lnTo>
                    <a:lnTo>
                      <a:pt x="33075" y="128105"/>
                    </a:lnTo>
                    <a:lnTo>
                      <a:pt x="17554" y="171521"/>
                    </a:lnTo>
                    <a:lnTo>
                      <a:pt x="12107" y="218710"/>
                    </a:lnTo>
                    <a:lnTo>
                      <a:pt x="17554" y="266176"/>
                    </a:lnTo>
                    <a:lnTo>
                      <a:pt x="33075" y="309791"/>
                    </a:lnTo>
                    <a:lnTo>
                      <a:pt x="57441" y="348297"/>
                    </a:lnTo>
                    <a:lnTo>
                      <a:pt x="89420" y="380436"/>
                    </a:lnTo>
                    <a:lnTo>
                      <a:pt x="127782" y="404950"/>
                    </a:lnTo>
                    <a:lnTo>
                      <a:pt x="171299" y="420580"/>
                    </a:lnTo>
                    <a:lnTo>
                      <a:pt x="218739" y="426070"/>
                    </a:lnTo>
                    <a:lnTo>
                      <a:pt x="266218" y="420580"/>
                    </a:lnTo>
                    <a:lnTo>
                      <a:pt x="272013" y="418503"/>
                    </a:lnTo>
                    <a:lnTo>
                      <a:pt x="218739" y="418503"/>
                    </a:lnTo>
                    <a:lnTo>
                      <a:pt x="178870" y="414399"/>
                    </a:lnTo>
                    <a:lnTo>
                      <a:pt x="141554" y="402703"/>
                    </a:lnTo>
                    <a:lnTo>
                      <a:pt x="107644" y="384338"/>
                    </a:lnTo>
                    <a:lnTo>
                      <a:pt x="77991" y="360229"/>
                    </a:lnTo>
                    <a:lnTo>
                      <a:pt x="53556" y="330559"/>
                    </a:lnTo>
                    <a:lnTo>
                      <a:pt x="35212" y="296563"/>
                    </a:lnTo>
                    <a:lnTo>
                      <a:pt x="23678" y="259021"/>
                    </a:lnTo>
                    <a:lnTo>
                      <a:pt x="19674" y="218710"/>
                    </a:lnTo>
                    <a:lnTo>
                      <a:pt x="23678" y="178835"/>
                    </a:lnTo>
                    <a:lnTo>
                      <a:pt x="35212" y="141515"/>
                    </a:lnTo>
                    <a:lnTo>
                      <a:pt x="53556" y="107602"/>
                    </a:lnTo>
                    <a:lnTo>
                      <a:pt x="77991" y="77948"/>
                    </a:lnTo>
                    <a:lnTo>
                      <a:pt x="107644" y="53515"/>
                    </a:lnTo>
                    <a:lnTo>
                      <a:pt x="141554" y="35186"/>
                    </a:lnTo>
                    <a:lnTo>
                      <a:pt x="178870" y="23670"/>
                    </a:lnTo>
                    <a:lnTo>
                      <a:pt x="218739" y="19673"/>
                    </a:lnTo>
                    <a:lnTo>
                      <a:pt x="272027" y="19673"/>
                    </a:lnTo>
                    <a:lnTo>
                      <a:pt x="266218" y="17593"/>
                    </a:lnTo>
                    <a:lnTo>
                      <a:pt x="218739" y="12106"/>
                    </a:lnTo>
                    <a:close/>
                  </a:path>
                  <a:path w="438785" h="438785">
                    <a:moveTo>
                      <a:pt x="272027" y="19673"/>
                    </a:moveTo>
                    <a:lnTo>
                      <a:pt x="218739" y="19673"/>
                    </a:lnTo>
                    <a:lnTo>
                      <a:pt x="259062" y="23670"/>
                    </a:lnTo>
                    <a:lnTo>
                      <a:pt x="296528" y="35186"/>
                    </a:lnTo>
                    <a:lnTo>
                      <a:pt x="330287" y="53515"/>
                    </a:lnTo>
                    <a:lnTo>
                      <a:pt x="384032" y="107602"/>
                    </a:lnTo>
                    <a:lnTo>
                      <a:pt x="402619" y="141515"/>
                    </a:lnTo>
                    <a:lnTo>
                      <a:pt x="414395" y="178835"/>
                    </a:lnTo>
                    <a:lnTo>
                      <a:pt x="418510" y="218710"/>
                    </a:lnTo>
                    <a:lnTo>
                      <a:pt x="414395" y="259021"/>
                    </a:lnTo>
                    <a:lnTo>
                      <a:pt x="402619" y="296563"/>
                    </a:lnTo>
                    <a:lnTo>
                      <a:pt x="384032" y="330559"/>
                    </a:lnTo>
                    <a:lnTo>
                      <a:pt x="359486" y="360229"/>
                    </a:lnTo>
                    <a:lnTo>
                      <a:pt x="296528" y="402703"/>
                    </a:lnTo>
                    <a:lnTo>
                      <a:pt x="259062" y="414399"/>
                    </a:lnTo>
                    <a:lnTo>
                      <a:pt x="218739" y="418503"/>
                    </a:lnTo>
                    <a:lnTo>
                      <a:pt x="272013" y="418503"/>
                    </a:lnTo>
                    <a:lnTo>
                      <a:pt x="309835" y="404950"/>
                    </a:lnTo>
                    <a:lnTo>
                      <a:pt x="348336" y="380436"/>
                    </a:lnTo>
                    <a:lnTo>
                      <a:pt x="380465" y="348297"/>
                    </a:lnTo>
                    <a:lnTo>
                      <a:pt x="404968" y="309791"/>
                    </a:lnTo>
                    <a:lnTo>
                      <a:pt x="420591" y="266176"/>
                    </a:lnTo>
                    <a:lnTo>
                      <a:pt x="426077" y="218710"/>
                    </a:lnTo>
                    <a:lnTo>
                      <a:pt x="420591" y="171521"/>
                    </a:lnTo>
                    <a:lnTo>
                      <a:pt x="404968" y="128105"/>
                    </a:lnTo>
                    <a:lnTo>
                      <a:pt x="380465" y="89734"/>
                    </a:lnTo>
                    <a:lnTo>
                      <a:pt x="348336" y="57678"/>
                    </a:lnTo>
                    <a:lnTo>
                      <a:pt x="309835" y="33208"/>
                    </a:lnTo>
                    <a:lnTo>
                      <a:pt x="272027" y="1967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2" name="object 456">
                <a:extLst>
                  <a:ext uri="{FF2B5EF4-FFF2-40B4-BE49-F238E27FC236}">
                    <a16:creationId xmlns:a16="http://schemas.microsoft.com/office/drawing/2014/main" id="{444A4135-056D-CF7F-9CF3-8AF15D626B0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5569" y="2378545"/>
                <a:ext cx="405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5764">
                    <a:moveTo>
                      <a:pt x="0" y="0"/>
                    </a:moveTo>
                    <a:lnTo>
                      <a:pt x="405595" y="0"/>
                    </a:lnTo>
                  </a:path>
                </a:pathLst>
              </a:custGeom>
              <a:ln w="756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3" name="object 457">
                <a:extLst>
                  <a:ext uri="{FF2B5EF4-FFF2-40B4-BE49-F238E27FC236}">
                    <a16:creationId xmlns:a16="http://schemas.microsoft.com/office/drawing/2014/main" id="{06D37CEF-453C-0EAB-55FA-3CA05EB4889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5569" y="2378545"/>
                <a:ext cx="405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5764">
                    <a:moveTo>
                      <a:pt x="0" y="0"/>
                    </a:moveTo>
                    <a:lnTo>
                      <a:pt x="405595" y="0"/>
                    </a:lnTo>
                  </a:path>
                </a:pathLst>
              </a:custGeom>
              <a:ln w="1210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4" name="object 458">
                <a:extLst>
                  <a:ext uri="{FF2B5EF4-FFF2-40B4-BE49-F238E27FC236}">
                    <a16:creationId xmlns:a16="http://schemas.microsoft.com/office/drawing/2014/main" id="{A2801815-7952-251F-DA8B-84BAB532A83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1735" y="2384222"/>
                <a:ext cx="413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3385">
                    <a:moveTo>
                      <a:pt x="0" y="0"/>
                    </a:moveTo>
                    <a:lnTo>
                      <a:pt x="413263" y="0"/>
                    </a:lnTo>
                  </a:path>
                </a:pathLst>
              </a:custGeom>
              <a:ln w="761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5" name="object 459">
                <a:extLst>
                  <a:ext uri="{FF2B5EF4-FFF2-40B4-BE49-F238E27FC236}">
                    <a16:creationId xmlns:a16="http://schemas.microsoft.com/office/drawing/2014/main" id="{66E62419-4E29-F13F-830B-ED059CCA13E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1735" y="2376602"/>
                <a:ext cx="76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3810">
                    <a:moveTo>
                      <a:pt x="0" y="3809"/>
                    </a:moveTo>
                    <a:lnTo>
                      <a:pt x="7567" y="380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6" name="object 460">
                <a:extLst>
                  <a:ext uri="{FF2B5EF4-FFF2-40B4-BE49-F238E27FC236}">
                    <a16:creationId xmlns:a16="http://schemas.microsoft.com/office/drawing/2014/main" id="{96066997-46CD-E543-A788-9D580C20583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1735" y="2372793"/>
                <a:ext cx="444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810">
                    <a:moveTo>
                      <a:pt x="0" y="3809"/>
                    </a:moveTo>
                    <a:lnTo>
                      <a:pt x="3833" y="3809"/>
                    </a:lnTo>
                    <a:lnTo>
                      <a:pt x="383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7" name="object 461">
                <a:extLst>
                  <a:ext uri="{FF2B5EF4-FFF2-40B4-BE49-F238E27FC236}">
                    <a16:creationId xmlns:a16="http://schemas.microsoft.com/office/drawing/2014/main" id="{87B6894B-32F4-A268-668E-800E182E8AA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1735" y="2370888"/>
                <a:ext cx="413384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3385">
                    <a:moveTo>
                      <a:pt x="0" y="0"/>
                    </a:moveTo>
                    <a:lnTo>
                      <a:pt x="413263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8" name="object 462">
                <a:extLst>
                  <a:ext uri="{FF2B5EF4-FFF2-40B4-BE49-F238E27FC236}">
                    <a16:creationId xmlns:a16="http://schemas.microsoft.com/office/drawing/2014/main" id="{771EC5D5-227E-5CFB-A525-96DB83A1FF8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07432" y="2376602"/>
                <a:ext cx="76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3810">
                    <a:moveTo>
                      <a:pt x="0" y="3809"/>
                    </a:moveTo>
                    <a:lnTo>
                      <a:pt x="7567" y="380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9" name="object 463">
                <a:extLst>
                  <a:ext uri="{FF2B5EF4-FFF2-40B4-BE49-F238E27FC236}">
                    <a16:creationId xmlns:a16="http://schemas.microsoft.com/office/drawing/2014/main" id="{BCBBF3C2-4D2E-7F54-BAD3-213D27AF06A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9302" y="2374698"/>
                <a:ext cx="4057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5764">
                    <a:moveTo>
                      <a:pt x="0" y="0"/>
                    </a:moveTo>
                    <a:lnTo>
                      <a:pt x="405696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0" name="object 464">
                <a:extLst>
                  <a:ext uri="{FF2B5EF4-FFF2-40B4-BE49-F238E27FC236}">
                    <a16:creationId xmlns:a16="http://schemas.microsoft.com/office/drawing/2014/main" id="{411CC174-0CB0-4F52-3349-9BE7DB07562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5569" y="2372491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373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3733" y="3783"/>
                    </a:lnTo>
                    <a:lnTo>
                      <a:pt x="373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1" name="object 465">
                <a:extLst>
                  <a:ext uri="{FF2B5EF4-FFF2-40B4-BE49-F238E27FC236}">
                    <a16:creationId xmlns:a16="http://schemas.microsoft.com/office/drawing/2014/main" id="{1A5A0F17-0F04-334E-AD40-1F92F83F4F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7083" y="2439089"/>
                <a:ext cx="4171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7195">
                    <a:moveTo>
                      <a:pt x="0" y="0"/>
                    </a:moveTo>
                    <a:lnTo>
                      <a:pt x="416996" y="0"/>
                    </a:lnTo>
                  </a:path>
                </a:pathLst>
              </a:custGeom>
              <a:ln w="756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2" name="object 466">
                <a:extLst>
                  <a:ext uri="{FF2B5EF4-FFF2-40B4-BE49-F238E27FC236}">
                    <a16:creationId xmlns:a16="http://schemas.microsoft.com/office/drawing/2014/main" id="{30978702-5220-0285-49EE-96B487797B7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7083" y="2439089"/>
                <a:ext cx="4171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7195">
                    <a:moveTo>
                      <a:pt x="0" y="0"/>
                    </a:moveTo>
                    <a:lnTo>
                      <a:pt x="416996" y="0"/>
                    </a:lnTo>
                  </a:path>
                </a:pathLst>
              </a:custGeom>
              <a:ln w="1210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3" name="object 467">
                <a:extLst>
                  <a:ext uri="{FF2B5EF4-FFF2-40B4-BE49-F238E27FC236}">
                    <a16:creationId xmlns:a16="http://schemas.microsoft.com/office/drawing/2014/main" id="{E2C70411-8C95-C4D5-78FD-976AEF6BB5C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3249" y="2445181"/>
                <a:ext cx="424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4814">
                    <a:moveTo>
                      <a:pt x="0" y="0"/>
                    </a:moveTo>
                    <a:lnTo>
                      <a:pt x="424563" y="0"/>
                    </a:lnTo>
                  </a:path>
                </a:pathLst>
              </a:custGeom>
              <a:ln w="761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4" name="object 468">
                <a:extLst>
                  <a:ext uri="{FF2B5EF4-FFF2-40B4-BE49-F238E27FC236}">
                    <a16:creationId xmlns:a16="http://schemas.microsoft.com/office/drawing/2014/main" id="{DD8366F7-5BD0-5C11-70B8-134F77886B8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3249" y="2436291"/>
                <a:ext cx="762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080">
                    <a:moveTo>
                      <a:pt x="0" y="5079"/>
                    </a:moveTo>
                    <a:lnTo>
                      <a:pt x="7567" y="507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5" name="object 469">
                <a:extLst>
                  <a:ext uri="{FF2B5EF4-FFF2-40B4-BE49-F238E27FC236}">
                    <a16:creationId xmlns:a16="http://schemas.microsoft.com/office/drawing/2014/main" id="{76133787-2F9E-323E-01DB-6CEAEE54E3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3249" y="2432481"/>
                <a:ext cx="444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3810">
                    <a:moveTo>
                      <a:pt x="0" y="3809"/>
                    </a:moveTo>
                    <a:lnTo>
                      <a:pt x="3833" y="3809"/>
                    </a:lnTo>
                    <a:lnTo>
                      <a:pt x="383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6" name="object 470">
                <a:extLst>
                  <a:ext uri="{FF2B5EF4-FFF2-40B4-BE49-F238E27FC236}">
                    <a16:creationId xmlns:a16="http://schemas.microsoft.com/office/drawing/2014/main" id="{36F3190F-F5FC-D8BA-AA31-FADB65E9268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3249" y="2430577"/>
                <a:ext cx="4248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24814">
                    <a:moveTo>
                      <a:pt x="0" y="0"/>
                    </a:moveTo>
                    <a:lnTo>
                      <a:pt x="424563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7" name="object 471">
                <a:extLst>
                  <a:ext uri="{FF2B5EF4-FFF2-40B4-BE49-F238E27FC236}">
                    <a16:creationId xmlns:a16="http://schemas.microsoft.com/office/drawing/2014/main" id="{7CAD8FF5-65F5-B6F2-CAB7-C9D37DAFB8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20245" y="2436291"/>
                <a:ext cx="762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080">
                    <a:moveTo>
                      <a:pt x="0" y="5079"/>
                    </a:moveTo>
                    <a:lnTo>
                      <a:pt x="7567" y="507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8" name="object 472">
                <a:extLst>
                  <a:ext uri="{FF2B5EF4-FFF2-40B4-BE49-F238E27FC236}">
                    <a16:creationId xmlns:a16="http://schemas.microsoft.com/office/drawing/2014/main" id="{14A66660-D5D7-62AC-291D-4BA7310EFF6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10816" y="2434386"/>
                <a:ext cx="4171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17195">
                    <a:moveTo>
                      <a:pt x="0" y="0"/>
                    </a:moveTo>
                    <a:lnTo>
                      <a:pt x="416996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9" name="object 473">
                <a:extLst>
                  <a:ext uri="{FF2B5EF4-FFF2-40B4-BE49-F238E27FC236}">
                    <a16:creationId xmlns:a16="http://schemas.microsoft.com/office/drawing/2014/main" id="{55E52CAA-D3B6-4A4D-240D-68BD49471FF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7083" y="2433036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373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3733" y="3783"/>
                    </a:lnTo>
                    <a:lnTo>
                      <a:pt x="373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0" name="object 474">
                <a:extLst>
                  <a:ext uri="{FF2B5EF4-FFF2-40B4-BE49-F238E27FC236}">
                    <a16:creationId xmlns:a16="http://schemas.microsoft.com/office/drawing/2014/main" id="{2CE90F89-2CC2-60F0-99CD-962E0B8595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12329" y="2579852"/>
                <a:ext cx="65076" cy="114268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1" name="object 475">
                <a:extLst>
                  <a:ext uri="{FF2B5EF4-FFF2-40B4-BE49-F238E27FC236}">
                    <a16:creationId xmlns:a16="http://schemas.microsoft.com/office/drawing/2014/main" id="{4B64A6F0-D7CB-0A09-3F9A-6B24DFFEA05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57489" y="2579852"/>
                <a:ext cx="64269" cy="114268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2" name="object 476">
                <a:extLst>
                  <a:ext uri="{FF2B5EF4-FFF2-40B4-BE49-F238E27FC236}">
                    <a16:creationId xmlns:a16="http://schemas.microsoft.com/office/drawing/2014/main" id="{9A1862C2-7BB4-B426-4A01-8F43758DA72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50050" y="2165787"/>
                <a:ext cx="128741" cy="73658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3" name="object 477">
                <a:extLst>
                  <a:ext uri="{FF2B5EF4-FFF2-40B4-BE49-F238E27FC236}">
                    <a16:creationId xmlns:a16="http://schemas.microsoft.com/office/drawing/2014/main" id="{48DBD70E-AADD-1A3F-C4B7-78AE4AECB6A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4181" y="2407298"/>
                <a:ext cx="254000" cy="254635"/>
              </a:xfrm>
              <a:custGeom>
                <a:avLst/>
                <a:gdLst/>
                <a:ahLst/>
                <a:cxnLst/>
                <a:rect l="l" t="t" r="r" b="b"/>
                <a:pathLst>
                  <a:path w="254000" h="254635">
                    <a:moveTo>
                      <a:pt x="126390" y="0"/>
                    </a:moveTo>
                    <a:lnTo>
                      <a:pt x="77267" y="9968"/>
                    </a:lnTo>
                    <a:lnTo>
                      <a:pt x="37085" y="37178"/>
                    </a:lnTo>
                    <a:lnTo>
                      <a:pt x="9957" y="77584"/>
                    </a:lnTo>
                    <a:lnTo>
                      <a:pt x="0" y="127142"/>
                    </a:lnTo>
                    <a:lnTo>
                      <a:pt x="9957" y="176700"/>
                    </a:lnTo>
                    <a:lnTo>
                      <a:pt x="37085" y="217106"/>
                    </a:lnTo>
                    <a:lnTo>
                      <a:pt x="77267" y="244315"/>
                    </a:lnTo>
                    <a:lnTo>
                      <a:pt x="126390" y="254284"/>
                    </a:lnTo>
                    <a:lnTo>
                      <a:pt x="175952" y="244315"/>
                    </a:lnTo>
                    <a:lnTo>
                      <a:pt x="216363" y="217106"/>
                    </a:lnTo>
                    <a:lnTo>
                      <a:pt x="243577" y="176700"/>
                    </a:lnTo>
                    <a:lnTo>
                      <a:pt x="253547" y="127142"/>
                    </a:lnTo>
                    <a:lnTo>
                      <a:pt x="243577" y="77584"/>
                    </a:lnTo>
                    <a:lnTo>
                      <a:pt x="216363" y="37178"/>
                    </a:lnTo>
                    <a:lnTo>
                      <a:pt x="175952" y="9968"/>
                    </a:lnTo>
                    <a:lnTo>
                      <a:pt x="126390" y="0"/>
                    </a:ln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4" name="object 478">
                <a:extLst>
                  <a:ext uri="{FF2B5EF4-FFF2-40B4-BE49-F238E27FC236}">
                    <a16:creationId xmlns:a16="http://schemas.microsoft.com/office/drawing/2014/main" id="{44429083-B3B0-262A-A0B3-1BC95E20D08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0398" y="2403515"/>
                <a:ext cx="261620" cy="262255"/>
              </a:xfrm>
              <a:custGeom>
                <a:avLst/>
                <a:gdLst/>
                <a:ahLst/>
                <a:cxnLst/>
                <a:rect l="l" t="t" r="r" b="b"/>
                <a:pathLst>
                  <a:path w="261620" h="262255">
                    <a:moveTo>
                      <a:pt x="130174" y="0"/>
                    </a:moveTo>
                    <a:lnTo>
                      <a:pt x="79502" y="10346"/>
                    </a:lnTo>
                    <a:lnTo>
                      <a:pt x="38125" y="38502"/>
                    </a:lnTo>
                    <a:lnTo>
                      <a:pt x="10229" y="80137"/>
                    </a:lnTo>
                    <a:lnTo>
                      <a:pt x="0" y="130925"/>
                    </a:lnTo>
                    <a:lnTo>
                      <a:pt x="10229" y="181713"/>
                    </a:lnTo>
                    <a:lnTo>
                      <a:pt x="38125" y="223348"/>
                    </a:lnTo>
                    <a:lnTo>
                      <a:pt x="79502" y="251504"/>
                    </a:lnTo>
                    <a:lnTo>
                      <a:pt x="130174" y="261851"/>
                    </a:lnTo>
                    <a:lnTo>
                      <a:pt x="167554" y="254284"/>
                    </a:lnTo>
                    <a:lnTo>
                      <a:pt x="130174" y="254284"/>
                    </a:lnTo>
                    <a:lnTo>
                      <a:pt x="105402" y="251801"/>
                    </a:lnTo>
                    <a:lnTo>
                      <a:pt x="61529" y="233211"/>
                    </a:lnTo>
                    <a:lnTo>
                      <a:pt x="28321" y="199887"/>
                    </a:lnTo>
                    <a:lnTo>
                      <a:pt x="10038" y="155807"/>
                    </a:lnTo>
                    <a:lnTo>
                      <a:pt x="7567" y="130925"/>
                    </a:lnTo>
                    <a:lnTo>
                      <a:pt x="10038" y="106048"/>
                    </a:lnTo>
                    <a:lnTo>
                      <a:pt x="28321" y="61964"/>
                    </a:lnTo>
                    <a:lnTo>
                      <a:pt x="61529" y="28644"/>
                    </a:lnTo>
                    <a:lnTo>
                      <a:pt x="105402" y="10051"/>
                    </a:lnTo>
                    <a:lnTo>
                      <a:pt x="130174" y="7566"/>
                    </a:lnTo>
                    <a:lnTo>
                      <a:pt x="167554" y="7566"/>
                    </a:lnTo>
                    <a:lnTo>
                      <a:pt x="130174" y="0"/>
                    </a:lnTo>
                    <a:close/>
                  </a:path>
                  <a:path w="261620" h="262255">
                    <a:moveTo>
                      <a:pt x="167554" y="7566"/>
                    </a:moveTo>
                    <a:lnTo>
                      <a:pt x="130174" y="7566"/>
                    </a:lnTo>
                    <a:lnTo>
                      <a:pt x="155068" y="10051"/>
                    </a:lnTo>
                    <a:lnTo>
                      <a:pt x="178329" y="17219"/>
                    </a:lnTo>
                    <a:lnTo>
                      <a:pt x="217972" y="43897"/>
                    </a:lnTo>
                    <a:lnTo>
                      <a:pt x="243984" y="82871"/>
                    </a:lnTo>
                    <a:lnTo>
                      <a:pt x="253537" y="130925"/>
                    </a:lnTo>
                    <a:lnTo>
                      <a:pt x="251066" y="155807"/>
                    </a:lnTo>
                    <a:lnTo>
                      <a:pt x="232787" y="199887"/>
                    </a:lnTo>
                    <a:lnTo>
                      <a:pt x="199462" y="233211"/>
                    </a:lnTo>
                    <a:lnTo>
                      <a:pt x="155068" y="251801"/>
                    </a:lnTo>
                    <a:lnTo>
                      <a:pt x="130174" y="254284"/>
                    </a:lnTo>
                    <a:lnTo>
                      <a:pt x="167554" y="254284"/>
                    </a:lnTo>
                    <a:lnTo>
                      <a:pt x="181288" y="251504"/>
                    </a:lnTo>
                    <a:lnTo>
                      <a:pt x="222893" y="223348"/>
                    </a:lnTo>
                    <a:lnTo>
                      <a:pt x="250873" y="181713"/>
                    </a:lnTo>
                    <a:lnTo>
                      <a:pt x="261114" y="130925"/>
                    </a:lnTo>
                    <a:lnTo>
                      <a:pt x="250873" y="80137"/>
                    </a:lnTo>
                    <a:lnTo>
                      <a:pt x="222893" y="38502"/>
                    </a:lnTo>
                    <a:lnTo>
                      <a:pt x="181288" y="10346"/>
                    </a:lnTo>
                    <a:lnTo>
                      <a:pt x="167554" y="756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5" name="object 479">
                <a:extLst>
                  <a:ext uri="{FF2B5EF4-FFF2-40B4-BE49-F238E27FC236}">
                    <a16:creationId xmlns:a16="http://schemas.microsoft.com/office/drawing/2014/main" id="{C69F2C86-95B3-FC35-9820-9A3B0310B5A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18128" y="2401245"/>
                <a:ext cx="266065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266064" h="266700">
                    <a:moveTo>
                      <a:pt x="132444" y="0"/>
                    </a:moveTo>
                    <a:lnTo>
                      <a:pt x="90770" y="6805"/>
                    </a:lnTo>
                    <a:lnTo>
                      <a:pt x="54437" y="25743"/>
                    </a:lnTo>
                    <a:lnTo>
                      <a:pt x="25695" y="54598"/>
                    </a:lnTo>
                    <a:lnTo>
                      <a:pt x="6799" y="91154"/>
                    </a:lnTo>
                    <a:lnTo>
                      <a:pt x="0" y="133195"/>
                    </a:lnTo>
                    <a:lnTo>
                      <a:pt x="6799" y="175236"/>
                    </a:lnTo>
                    <a:lnTo>
                      <a:pt x="25695" y="211792"/>
                    </a:lnTo>
                    <a:lnTo>
                      <a:pt x="54437" y="240647"/>
                    </a:lnTo>
                    <a:lnTo>
                      <a:pt x="90770" y="259586"/>
                    </a:lnTo>
                    <a:lnTo>
                      <a:pt x="132444" y="266391"/>
                    </a:lnTo>
                    <a:lnTo>
                      <a:pt x="174491" y="259586"/>
                    </a:lnTo>
                    <a:lnTo>
                      <a:pt x="184726" y="254284"/>
                    </a:lnTo>
                    <a:lnTo>
                      <a:pt x="132444" y="254284"/>
                    </a:lnTo>
                    <a:lnTo>
                      <a:pt x="85544" y="244729"/>
                    </a:lnTo>
                    <a:lnTo>
                      <a:pt x="47300" y="218714"/>
                    </a:lnTo>
                    <a:lnTo>
                      <a:pt x="21544" y="180211"/>
                    </a:lnTo>
                    <a:lnTo>
                      <a:pt x="12107" y="133195"/>
                    </a:lnTo>
                    <a:lnTo>
                      <a:pt x="21544" y="86179"/>
                    </a:lnTo>
                    <a:lnTo>
                      <a:pt x="47300" y="47677"/>
                    </a:lnTo>
                    <a:lnTo>
                      <a:pt x="85544" y="21661"/>
                    </a:lnTo>
                    <a:lnTo>
                      <a:pt x="132444" y="12106"/>
                    </a:lnTo>
                    <a:lnTo>
                      <a:pt x="184726" y="12106"/>
                    </a:lnTo>
                    <a:lnTo>
                      <a:pt x="174491" y="6805"/>
                    </a:lnTo>
                    <a:lnTo>
                      <a:pt x="132444" y="0"/>
                    </a:lnTo>
                    <a:close/>
                  </a:path>
                  <a:path w="266064" h="266700">
                    <a:moveTo>
                      <a:pt x="184726" y="12106"/>
                    </a:moveTo>
                    <a:lnTo>
                      <a:pt x="132444" y="12106"/>
                    </a:lnTo>
                    <a:lnTo>
                      <a:pt x="179781" y="21661"/>
                    </a:lnTo>
                    <a:lnTo>
                      <a:pt x="218249" y="47677"/>
                    </a:lnTo>
                    <a:lnTo>
                      <a:pt x="244088" y="86179"/>
                    </a:lnTo>
                    <a:lnTo>
                      <a:pt x="253537" y="133195"/>
                    </a:lnTo>
                    <a:lnTo>
                      <a:pt x="244088" y="180211"/>
                    </a:lnTo>
                    <a:lnTo>
                      <a:pt x="218249" y="218714"/>
                    </a:lnTo>
                    <a:lnTo>
                      <a:pt x="179781" y="244729"/>
                    </a:lnTo>
                    <a:lnTo>
                      <a:pt x="132444" y="254284"/>
                    </a:lnTo>
                    <a:lnTo>
                      <a:pt x="184726" y="254284"/>
                    </a:lnTo>
                    <a:lnTo>
                      <a:pt x="211052" y="240647"/>
                    </a:lnTo>
                    <a:lnTo>
                      <a:pt x="239910" y="211792"/>
                    </a:lnTo>
                    <a:lnTo>
                      <a:pt x="258849" y="175236"/>
                    </a:lnTo>
                    <a:lnTo>
                      <a:pt x="265655" y="133195"/>
                    </a:lnTo>
                    <a:lnTo>
                      <a:pt x="258849" y="91154"/>
                    </a:lnTo>
                    <a:lnTo>
                      <a:pt x="239910" y="54598"/>
                    </a:lnTo>
                    <a:lnTo>
                      <a:pt x="211052" y="25743"/>
                    </a:lnTo>
                    <a:lnTo>
                      <a:pt x="184726" y="1210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6" name="object 480">
                <a:extLst>
                  <a:ext uri="{FF2B5EF4-FFF2-40B4-BE49-F238E27FC236}">
                    <a16:creationId xmlns:a16="http://schemas.microsoft.com/office/drawing/2014/main" id="{379D4E99-D276-1C99-32E0-B2A0AAFE685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14344" y="2397462"/>
                <a:ext cx="273685" cy="274320"/>
              </a:xfrm>
              <a:custGeom>
                <a:avLst/>
                <a:gdLst/>
                <a:ahLst/>
                <a:cxnLst/>
                <a:rect l="l" t="t" r="r" b="b"/>
                <a:pathLst>
                  <a:path w="273685" h="274319">
                    <a:moveTo>
                      <a:pt x="136227" y="0"/>
                    </a:moveTo>
                    <a:lnTo>
                      <a:pt x="93289" y="6980"/>
                    </a:lnTo>
                    <a:lnTo>
                      <a:pt x="55908" y="26421"/>
                    </a:lnTo>
                    <a:lnTo>
                      <a:pt x="26373" y="56069"/>
                    </a:lnTo>
                    <a:lnTo>
                      <a:pt x="6974" y="93672"/>
                    </a:lnTo>
                    <a:lnTo>
                      <a:pt x="0" y="136979"/>
                    </a:lnTo>
                    <a:lnTo>
                      <a:pt x="6974" y="180285"/>
                    </a:lnTo>
                    <a:lnTo>
                      <a:pt x="26373" y="217888"/>
                    </a:lnTo>
                    <a:lnTo>
                      <a:pt x="55908" y="247536"/>
                    </a:lnTo>
                    <a:lnTo>
                      <a:pt x="93289" y="266977"/>
                    </a:lnTo>
                    <a:lnTo>
                      <a:pt x="136227" y="273958"/>
                    </a:lnTo>
                    <a:lnTo>
                      <a:pt x="179540" y="266977"/>
                    </a:lnTo>
                    <a:lnTo>
                      <a:pt x="180674" y="266391"/>
                    </a:lnTo>
                    <a:lnTo>
                      <a:pt x="136227" y="266391"/>
                    </a:lnTo>
                    <a:lnTo>
                      <a:pt x="110332" y="263778"/>
                    </a:lnTo>
                    <a:lnTo>
                      <a:pt x="64497" y="244360"/>
                    </a:lnTo>
                    <a:lnTo>
                      <a:pt x="29598" y="209346"/>
                    </a:lnTo>
                    <a:lnTo>
                      <a:pt x="10180" y="162995"/>
                    </a:lnTo>
                    <a:lnTo>
                      <a:pt x="7567" y="136979"/>
                    </a:lnTo>
                    <a:lnTo>
                      <a:pt x="10180" y="110966"/>
                    </a:lnTo>
                    <a:lnTo>
                      <a:pt x="29598" y="64613"/>
                    </a:lnTo>
                    <a:lnTo>
                      <a:pt x="64497" y="29601"/>
                    </a:lnTo>
                    <a:lnTo>
                      <a:pt x="110332" y="10181"/>
                    </a:lnTo>
                    <a:lnTo>
                      <a:pt x="136227" y="7566"/>
                    </a:lnTo>
                    <a:lnTo>
                      <a:pt x="180674" y="7566"/>
                    </a:lnTo>
                    <a:lnTo>
                      <a:pt x="179540" y="6980"/>
                    </a:lnTo>
                    <a:lnTo>
                      <a:pt x="136227" y="0"/>
                    </a:lnTo>
                    <a:close/>
                  </a:path>
                  <a:path w="273685" h="274319">
                    <a:moveTo>
                      <a:pt x="180674" y="7566"/>
                    </a:moveTo>
                    <a:lnTo>
                      <a:pt x="136227" y="7566"/>
                    </a:lnTo>
                    <a:lnTo>
                      <a:pt x="162564" y="10181"/>
                    </a:lnTo>
                    <a:lnTo>
                      <a:pt x="186842" y="17692"/>
                    </a:lnTo>
                    <a:lnTo>
                      <a:pt x="227809" y="45410"/>
                    </a:lnTo>
                    <a:lnTo>
                      <a:pt x="255529" y="86654"/>
                    </a:lnTo>
                    <a:lnTo>
                      <a:pt x="265655" y="136979"/>
                    </a:lnTo>
                    <a:lnTo>
                      <a:pt x="263040" y="162995"/>
                    </a:lnTo>
                    <a:lnTo>
                      <a:pt x="243619" y="209346"/>
                    </a:lnTo>
                    <a:lnTo>
                      <a:pt x="208708" y="244360"/>
                    </a:lnTo>
                    <a:lnTo>
                      <a:pt x="162564" y="263778"/>
                    </a:lnTo>
                    <a:lnTo>
                      <a:pt x="136227" y="266391"/>
                    </a:lnTo>
                    <a:lnTo>
                      <a:pt x="180674" y="266391"/>
                    </a:lnTo>
                    <a:lnTo>
                      <a:pt x="217148" y="247536"/>
                    </a:lnTo>
                    <a:lnTo>
                      <a:pt x="246799" y="217888"/>
                    </a:lnTo>
                    <a:lnTo>
                      <a:pt x="266241" y="180285"/>
                    </a:lnTo>
                    <a:lnTo>
                      <a:pt x="273222" y="136979"/>
                    </a:lnTo>
                    <a:lnTo>
                      <a:pt x="266241" y="93672"/>
                    </a:lnTo>
                    <a:lnTo>
                      <a:pt x="246799" y="56069"/>
                    </a:lnTo>
                    <a:lnTo>
                      <a:pt x="217148" y="26421"/>
                    </a:lnTo>
                    <a:lnTo>
                      <a:pt x="180674" y="7566"/>
                    </a:lnTo>
                    <a:close/>
                  </a:path>
                  <a:path w="273685" h="274319">
                    <a:moveTo>
                      <a:pt x="136227" y="12106"/>
                    </a:moveTo>
                    <a:lnTo>
                      <a:pt x="88098" y="21933"/>
                    </a:lnTo>
                    <a:lnTo>
                      <a:pt x="48624" y="48717"/>
                    </a:lnTo>
                    <a:lnTo>
                      <a:pt x="21922" y="88414"/>
                    </a:lnTo>
                    <a:lnTo>
                      <a:pt x="12107" y="136979"/>
                    </a:lnTo>
                    <a:lnTo>
                      <a:pt x="21922" y="185543"/>
                    </a:lnTo>
                    <a:lnTo>
                      <a:pt x="48624" y="225240"/>
                    </a:lnTo>
                    <a:lnTo>
                      <a:pt x="88098" y="252024"/>
                    </a:lnTo>
                    <a:lnTo>
                      <a:pt x="136227" y="261851"/>
                    </a:lnTo>
                    <a:lnTo>
                      <a:pt x="173625" y="254284"/>
                    </a:lnTo>
                    <a:lnTo>
                      <a:pt x="136227" y="254284"/>
                    </a:lnTo>
                    <a:lnTo>
                      <a:pt x="112910" y="251823"/>
                    </a:lnTo>
                    <a:lnTo>
                      <a:pt x="71094" y="233845"/>
                    </a:lnTo>
                    <a:lnTo>
                      <a:pt x="39471" y="202217"/>
                    </a:lnTo>
                    <a:lnTo>
                      <a:pt x="22015" y="160619"/>
                    </a:lnTo>
                    <a:lnTo>
                      <a:pt x="19674" y="136979"/>
                    </a:lnTo>
                    <a:lnTo>
                      <a:pt x="22015" y="113343"/>
                    </a:lnTo>
                    <a:lnTo>
                      <a:pt x="39471" y="71742"/>
                    </a:lnTo>
                    <a:lnTo>
                      <a:pt x="71094" y="39793"/>
                    </a:lnTo>
                    <a:lnTo>
                      <a:pt x="112910" y="22028"/>
                    </a:lnTo>
                    <a:lnTo>
                      <a:pt x="136227" y="19673"/>
                    </a:lnTo>
                    <a:lnTo>
                      <a:pt x="173625" y="19673"/>
                    </a:lnTo>
                    <a:lnTo>
                      <a:pt x="136227" y="12106"/>
                    </a:lnTo>
                    <a:close/>
                  </a:path>
                  <a:path w="273685" h="274319">
                    <a:moveTo>
                      <a:pt x="173625" y="19673"/>
                    </a:moveTo>
                    <a:lnTo>
                      <a:pt x="136227" y="19673"/>
                    </a:lnTo>
                    <a:lnTo>
                      <a:pt x="159987" y="22028"/>
                    </a:lnTo>
                    <a:lnTo>
                      <a:pt x="182113" y="28853"/>
                    </a:lnTo>
                    <a:lnTo>
                      <a:pt x="219485" y="54490"/>
                    </a:lnTo>
                    <a:lnTo>
                      <a:pt x="244457" y="91478"/>
                    </a:lnTo>
                    <a:lnTo>
                      <a:pt x="253537" y="136979"/>
                    </a:lnTo>
                    <a:lnTo>
                      <a:pt x="251196" y="160619"/>
                    </a:lnTo>
                    <a:lnTo>
                      <a:pt x="233745" y="202217"/>
                    </a:lnTo>
                    <a:lnTo>
                      <a:pt x="202111" y="233845"/>
                    </a:lnTo>
                    <a:lnTo>
                      <a:pt x="159987" y="251823"/>
                    </a:lnTo>
                    <a:lnTo>
                      <a:pt x="136227" y="254284"/>
                    </a:lnTo>
                    <a:lnTo>
                      <a:pt x="173625" y="254284"/>
                    </a:lnTo>
                    <a:lnTo>
                      <a:pt x="184794" y="252024"/>
                    </a:lnTo>
                    <a:lnTo>
                      <a:pt x="224492" y="225240"/>
                    </a:lnTo>
                    <a:lnTo>
                      <a:pt x="251277" y="185543"/>
                    </a:lnTo>
                    <a:lnTo>
                      <a:pt x="261104" y="136979"/>
                    </a:lnTo>
                    <a:lnTo>
                      <a:pt x="251277" y="88414"/>
                    </a:lnTo>
                    <a:lnTo>
                      <a:pt x="224492" y="48717"/>
                    </a:lnTo>
                    <a:lnTo>
                      <a:pt x="184794" y="21933"/>
                    </a:lnTo>
                    <a:lnTo>
                      <a:pt x="173625" y="1967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7" name="object 481">
                <a:extLst>
                  <a:ext uri="{FF2B5EF4-FFF2-40B4-BE49-F238E27FC236}">
                    <a16:creationId xmlns:a16="http://schemas.microsoft.com/office/drawing/2014/main" id="{0F025D1E-2CC7-923D-92F3-954338332AC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4181" y="2497363"/>
                <a:ext cx="2463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6379">
                    <a:moveTo>
                      <a:pt x="0" y="0"/>
                    </a:moveTo>
                    <a:lnTo>
                      <a:pt x="245970" y="0"/>
                    </a:lnTo>
                  </a:path>
                </a:pathLst>
              </a:custGeom>
              <a:ln w="756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8" name="object 482">
                <a:extLst>
                  <a:ext uri="{FF2B5EF4-FFF2-40B4-BE49-F238E27FC236}">
                    <a16:creationId xmlns:a16="http://schemas.microsoft.com/office/drawing/2014/main" id="{598DD8A9-C401-1A96-10DC-540E6CB143C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4181" y="2497358"/>
                <a:ext cx="2463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6379">
                    <a:moveTo>
                      <a:pt x="0" y="0"/>
                    </a:moveTo>
                    <a:lnTo>
                      <a:pt x="245970" y="0"/>
                    </a:lnTo>
                  </a:path>
                </a:pathLst>
              </a:custGeom>
              <a:ln w="1211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9" name="object 483">
                <a:extLst>
                  <a:ext uri="{FF2B5EF4-FFF2-40B4-BE49-F238E27FC236}">
                    <a16:creationId xmlns:a16="http://schemas.microsoft.com/office/drawing/2014/main" id="{E77BD912-3855-32D6-3BCA-86A99B5EBA4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0398" y="2503600"/>
                <a:ext cx="254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4000">
                    <a:moveTo>
                      <a:pt x="0" y="0"/>
                    </a:moveTo>
                    <a:lnTo>
                      <a:pt x="253537" y="0"/>
                    </a:lnTo>
                  </a:path>
                </a:pathLst>
              </a:custGeom>
              <a:ln w="761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0" name="object 484">
                <a:extLst>
                  <a:ext uri="{FF2B5EF4-FFF2-40B4-BE49-F238E27FC236}">
                    <a16:creationId xmlns:a16="http://schemas.microsoft.com/office/drawing/2014/main" id="{5AF586F1-0DF3-40E4-0291-407FE016F3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0398" y="2494710"/>
                <a:ext cx="762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080">
                    <a:moveTo>
                      <a:pt x="0" y="5079"/>
                    </a:moveTo>
                    <a:lnTo>
                      <a:pt x="7567" y="507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1" name="object 485">
                <a:extLst>
                  <a:ext uri="{FF2B5EF4-FFF2-40B4-BE49-F238E27FC236}">
                    <a16:creationId xmlns:a16="http://schemas.microsoft.com/office/drawing/2014/main" id="{ECB97320-A736-BA51-FB40-D37BD4CAE3C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0398" y="2490900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83" y="380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2" name="object 486">
                <a:extLst>
                  <a:ext uri="{FF2B5EF4-FFF2-40B4-BE49-F238E27FC236}">
                    <a16:creationId xmlns:a16="http://schemas.microsoft.com/office/drawing/2014/main" id="{17F691FD-72DA-7F25-58AD-008893B6564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0398" y="2488995"/>
                <a:ext cx="2540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4000">
                    <a:moveTo>
                      <a:pt x="0" y="0"/>
                    </a:moveTo>
                    <a:lnTo>
                      <a:pt x="253537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3" name="object 487">
                <a:extLst>
                  <a:ext uri="{FF2B5EF4-FFF2-40B4-BE49-F238E27FC236}">
                    <a16:creationId xmlns:a16="http://schemas.microsoft.com/office/drawing/2014/main" id="{72D20B39-CEAD-ABB7-777D-EAB97B1302F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6369" y="2494710"/>
                <a:ext cx="762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080">
                    <a:moveTo>
                      <a:pt x="0" y="5079"/>
                    </a:moveTo>
                    <a:lnTo>
                      <a:pt x="7567" y="507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507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4" name="object 488">
                <a:extLst>
                  <a:ext uri="{FF2B5EF4-FFF2-40B4-BE49-F238E27FC236}">
                    <a16:creationId xmlns:a16="http://schemas.microsoft.com/office/drawing/2014/main" id="{3E4ABCE4-95D3-920A-FFA9-A96D6D5F261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7965" y="2492805"/>
                <a:ext cx="246379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6379">
                    <a:moveTo>
                      <a:pt x="0" y="0"/>
                    </a:moveTo>
                    <a:lnTo>
                      <a:pt x="245970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5" name="object 489">
                <a:extLst>
                  <a:ext uri="{FF2B5EF4-FFF2-40B4-BE49-F238E27FC236}">
                    <a16:creationId xmlns:a16="http://schemas.microsoft.com/office/drawing/2014/main" id="{6321C75D-AE72-428C-8732-1E490291EAC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4181" y="2491300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3783" y="0"/>
                    </a:moveTo>
                    <a:lnTo>
                      <a:pt x="0" y="0"/>
                    </a:lnTo>
                    <a:lnTo>
                      <a:pt x="0" y="3793"/>
                    </a:lnTo>
                    <a:lnTo>
                      <a:pt x="3783" y="3793"/>
                    </a:lnTo>
                    <a:lnTo>
                      <a:pt x="378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6" name="object 490">
                <a:extLst>
                  <a:ext uri="{FF2B5EF4-FFF2-40B4-BE49-F238E27FC236}">
                    <a16:creationId xmlns:a16="http://schemas.microsoft.com/office/drawing/2014/main" id="{6C0587E6-B99E-E855-C2E7-904BAC17571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4938" y="2533684"/>
                <a:ext cx="2533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3364">
                    <a:moveTo>
                      <a:pt x="0" y="0"/>
                    </a:moveTo>
                    <a:lnTo>
                      <a:pt x="252791" y="0"/>
                    </a:lnTo>
                  </a:path>
                </a:pathLst>
              </a:custGeom>
              <a:ln w="756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7" name="object 491">
                <a:extLst>
                  <a:ext uri="{FF2B5EF4-FFF2-40B4-BE49-F238E27FC236}">
                    <a16:creationId xmlns:a16="http://schemas.microsoft.com/office/drawing/2014/main" id="{AE57A9CF-ADBE-A773-144D-294B89C5A9A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4938" y="2533684"/>
                <a:ext cx="2533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3364">
                    <a:moveTo>
                      <a:pt x="0" y="0"/>
                    </a:moveTo>
                    <a:lnTo>
                      <a:pt x="252791" y="0"/>
                    </a:lnTo>
                  </a:path>
                </a:pathLst>
              </a:custGeom>
              <a:ln w="12106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8" name="object 492">
                <a:extLst>
                  <a:ext uri="{FF2B5EF4-FFF2-40B4-BE49-F238E27FC236}">
                    <a16:creationId xmlns:a16="http://schemas.microsoft.com/office/drawing/2014/main" id="{403ED91D-3920-2094-AD91-81E53FA3979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1155" y="2539159"/>
                <a:ext cx="260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0985">
                    <a:moveTo>
                      <a:pt x="0" y="0"/>
                    </a:moveTo>
                    <a:lnTo>
                      <a:pt x="260358" y="0"/>
                    </a:lnTo>
                  </a:path>
                </a:pathLst>
              </a:custGeom>
              <a:ln w="761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9" name="object 493">
                <a:extLst>
                  <a:ext uri="{FF2B5EF4-FFF2-40B4-BE49-F238E27FC236}">
                    <a16:creationId xmlns:a16="http://schemas.microsoft.com/office/drawing/2014/main" id="{6C743726-7DEB-E8DD-8A83-B4CC9418496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1155" y="2531540"/>
                <a:ext cx="76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3810">
                    <a:moveTo>
                      <a:pt x="0" y="3809"/>
                    </a:moveTo>
                    <a:lnTo>
                      <a:pt x="7567" y="3809"/>
                    </a:lnTo>
                    <a:lnTo>
                      <a:pt x="7567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0" name="object 494">
                <a:extLst>
                  <a:ext uri="{FF2B5EF4-FFF2-40B4-BE49-F238E27FC236}">
                    <a16:creationId xmlns:a16="http://schemas.microsoft.com/office/drawing/2014/main" id="{7B4D8C6C-A1EE-071B-8456-BE0570EE50B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1155" y="2527730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0" y="3809"/>
                    </a:moveTo>
                    <a:lnTo>
                      <a:pt x="3783" y="3809"/>
                    </a:lnTo>
                    <a:lnTo>
                      <a:pt x="3783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1" name="object 495">
                <a:extLst>
                  <a:ext uri="{FF2B5EF4-FFF2-40B4-BE49-F238E27FC236}">
                    <a16:creationId xmlns:a16="http://schemas.microsoft.com/office/drawing/2014/main" id="{8DF4FFAE-520E-C2F3-4982-CF86032833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1155" y="2525825"/>
                <a:ext cx="260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60985">
                    <a:moveTo>
                      <a:pt x="0" y="0"/>
                    </a:moveTo>
                    <a:lnTo>
                      <a:pt x="260358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2" name="object 496">
                <a:extLst>
                  <a:ext uri="{FF2B5EF4-FFF2-40B4-BE49-F238E27FC236}">
                    <a16:creationId xmlns:a16="http://schemas.microsoft.com/office/drawing/2014/main" id="{2C249D57-E69D-E488-BCDF-E448B380682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73936" y="2531540"/>
                <a:ext cx="76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3810">
                    <a:moveTo>
                      <a:pt x="0" y="3809"/>
                    </a:moveTo>
                    <a:lnTo>
                      <a:pt x="7577" y="3809"/>
                    </a:lnTo>
                    <a:lnTo>
                      <a:pt x="7577" y="0"/>
                    </a:lnTo>
                    <a:lnTo>
                      <a:pt x="0" y="0"/>
                    </a:lnTo>
                    <a:lnTo>
                      <a:pt x="0" y="3809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3" name="object 497">
                <a:extLst>
                  <a:ext uri="{FF2B5EF4-FFF2-40B4-BE49-F238E27FC236}">
                    <a16:creationId xmlns:a16="http://schemas.microsoft.com/office/drawing/2014/main" id="{C472F59D-B66C-0205-0762-8EDA6A2D53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8722" y="2529635"/>
                <a:ext cx="25336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53364">
                    <a:moveTo>
                      <a:pt x="0" y="0"/>
                    </a:moveTo>
                    <a:lnTo>
                      <a:pt x="252791" y="0"/>
                    </a:lnTo>
                  </a:path>
                </a:pathLst>
              </a:custGeom>
              <a:ln w="3809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4" name="object 498">
                <a:extLst>
                  <a:ext uri="{FF2B5EF4-FFF2-40B4-BE49-F238E27FC236}">
                    <a16:creationId xmlns:a16="http://schemas.microsoft.com/office/drawing/2014/main" id="{AD913240-F6EA-0876-B179-3935DA123F8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4938" y="2527630"/>
                <a:ext cx="381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810">
                    <a:moveTo>
                      <a:pt x="378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3783" y="3783"/>
                    </a:lnTo>
                    <a:lnTo>
                      <a:pt x="378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5" name="object 499">
                <a:extLst>
                  <a:ext uri="{FF2B5EF4-FFF2-40B4-BE49-F238E27FC236}">
                    <a16:creationId xmlns:a16="http://schemas.microsoft.com/office/drawing/2014/main" id="{E3C866AD-1DDF-C9CE-D81E-455C7D3C1D8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30992" y="2622982"/>
                <a:ext cx="33655" cy="62865"/>
              </a:xfrm>
              <a:custGeom>
                <a:avLst/>
                <a:gdLst/>
                <a:ahLst/>
                <a:cxnLst/>
                <a:rect l="l" t="t" r="r" b="b"/>
                <a:pathLst>
                  <a:path w="33654" h="62864">
                    <a:moveTo>
                      <a:pt x="26494" y="0"/>
                    </a:moveTo>
                    <a:lnTo>
                      <a:pt x="0" y="59787"/>
                    </a:lnTo>
                    <a:lnTo>
                      <a:pt x="7567" y="62814"/>
                    </a:lnTo>
                    <a:lnTo>
                      <a:pt x="33305" y="3026"/>
                    </a:lnTo>
                    <a:lnTo>
                      <a:pt x="26494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6" name="object 500">
                <a:extLst>
                  <a:ext uri="{FF2B5EF4-FFF2-40B4-BE49-F238E27FC236}">
                    <a16:creationId xmlns:a16="http://schemas.microsoft.com/office/drawing/2014/main" id="{0F818352-4E45-1B3D-6994-07815BCA4F5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9478" y="2621469"/>
                <a:ext cx="37465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66039">
                    <a:moveTo>
                      <a:pt x="25738" y="0"/>
                    </a:moveTo>
                    <a:lnTo>
                      <a:pt x="0" y="60544"/>
                    </a:lnTo>
                    <a:lnTo>
                      <a:pt x="10593" y="65841"/>
                    </a:lnTo>
                    <a:lnTo>
                      <a:pt x="37088" y="5296"/>
                    </a:lnTo>
                    <a:lnTo>
                      <a:pt x="25738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7" name="object 501">
                <a:extLst>
                  <a:ext uri="{FF2B5EF4-FFF2-40B4-BE49-F238E27FC236}">
                    <a16:creationId xmlns:a16="http://schemas.microsoft.com/office/drawing/2014/main" id="{B5571534-201B-6257-969A-F45F31C4CE0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24181" y="2616929"/>
                <a:ext cx="48260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48260" h="74930">
                    <a:moveTo>
                      <a:pt x="27998" y="3026"/>
                    </a:moveTo>
                    <a:lnTo>
                      <a:pt x="0" y="67354"/>
                    </a:lnTo>
                    <a:lnTo>
                      <a:pt x="18161" y="74921"/>
                    </a:lnTo>
                    <a:lnTo>
                      <a:pt x="22472" y="65084"/>
                    </a:lnTo>
                    <a:lnTo>
                      <a:pt x="14377" y="65084"/>
                    </a:lnTo>
                    <a:lnTo>
                      <a:pt x="9837" y="63571"/>
                    </a:lnTo>
                    <a:lnTo>
                      <a:pt x="33194" y="9792"/>
                    </a:lnTo>
                    <a:lnTo>
                      <a:pt x="29521" y="8323"/>
                    </a:lnTo>
                    <a:lnTo>
                      <a:pt x="31035" y="4540"/>
                    </a:lnTo>
                    <a:lnTo>
                      <a:pt x="27998" y="3026"/>
                    </a:lnTo>
                    <a:close/>
                  </a:path>
                  <a:path w="48260" h="74930">
                    <a:moveTo>
                      <a:pt x="29521" y="0"/>
                    </a:moveTo>
                    <a:lnTo>
                      <a:pt x="27998" y="3026"/>
                    </a:lnTo>
                    <a:lnTo>
                      <a:pt x="31035" y="4540"/>
                    </a:lnTo>
                    <a:lnTo>
                      <a:pt x="34818" y="6053"/>
                    </a:lnTo>
                    <a:lnTo>
                      <a:pt x="33194" y="9792"/>
                    </a:lnTo>
                    <a:lnTo>
                      <a:pt x="37088" y="11350"/>
                    </a:lnTo>
                    <a:lnTo>
                      <a:pt x="14377" y="65084"/>
                    </a:lnTo>
                    <a:lnTo>
                      <a:pt x="22472" y="65084"/>
                    </a:lnTo>
                    <a:lnTo>
                      <a:pt x="47682" y="7566"/>
                    </a:lnTo>
                    <a:lnTo>
                      <a:pt x="29521" y="0"/>
                    </a:lnTo>
                    <a:close/>
                  </a:path>
                  <a:path w="48260" h="74930">
                    <a:moveTo>
                      <a:pt x="31035" y="4540"/>
                    </a:moveTo>
                    <a:lnTo>
                      <a:pt x="29521" y="8323"/>
                    </a:lnTo>
                    <a:lnTo>
                      <a:pt x="33194" y="9792"/>
                    </a:lnTo>
                    <a:lnTo>
                      <a:pt x="34818" y="6053"/>
                    </a:lnTo>
                    <a:lnTo>
                      <a:pt x="31035" y="454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8" name="object 502">
                <a:extLst>
                  <a:ext uri="{FF2B5EF4-FFF2-40B4-BE49-F238E27FC236}">
                    <a16:creationId xmlns:a16="http://schemas.microsoft.com/office/drawing/2014/main" id="{D725DB20-84AA-9D0C-8F0C-8F7261B7D51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40641" y="2622982"/>
                <a:ext cx="33655" cy="62865"/>
              </a:xfrm>
              <a:custGeom>
                <a:avLst/>
                <a:gdLst/>
                <a:ahLst/>
                <a:cxnLst/>
                <a:rect l="l" t="t" r="r" b="b"/>
                <a:pathLst>
                  <a:path w="33654" h="62864">
                    <a:moveTo>
                      <a:pt x="6810" y="0"/>
                    </a:moveTo>
                    <a:lnTo>
                      <a:pt x="0" y="3026"/>
                    </a:lnTo>
                    <a:lnTo>
                      <a:pt x="26484" y="62814"/>
                    </a:lnTo>
                    <a:lnTo>
                      <a:pt x="33295" y="59787"/>
                    </a:lnTo>
                    <a:lnTo>
                      <a:pt x="68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9" name="object 503">
                <a:extLst>
                  <a:ext uri="{FF2B5EF4-FFF2-40B4-BE49-F238E27FC236}">
                    <a16:creationId xmlns:a16="http://schemas.microsoft.com/office/drawing/2014/main" id="{B5B23B76-9134-CE46-ED9B-A3F5ECE673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38370" y="2621469"/>
                <a:ext cx="37465" cy="66040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66039">
                    <a:moveTo>
                      <a:pt x="11350" y="0"/>
                    </a:moveTo>
                    <a:lnTo>
                      <a:pt x="0" y="5296"/>
                    </a:lnTo>
                    <a:lnTo>
                      <a:pt x="26484" y="65841"/>
                    </a:lnTo>
                    <a:lnTo>
                      <a:pt x="37078" y="60544"/>
                    </a:lnTo>
                    <a:lnTo>
                      <a:pt x="1135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0" name="object 504">
                <a:extLst>
                  <a:ext uri="{FF2B5EF4-FFF2-40B4-BE49-F238E27FC236}">
                    <a16:creationId xmlns:a16="http://schemas.microsoft.com/office/drawing/2014/main" id="{288FE169-82DC-DDC2-1A9D-697AB5BA743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33830" y="2616929"/>
                <a:ext cx="46990" cy="74930"/>
              </a:xfrm>
              <a:custGeom>
                <a:avLst/>
                <a:gdLst/>
                <a:ahLst/>
                <a:cxnLst/>
                <a:rect l="l" t="t" r="r" b="b"/>
                <a:pathLst>
                  <a:path w="46989" h="74930">
                    <a:moveTo>
                      <a:pt x="14377" y="1513"/>
                    </a:moveTo>
                    <a:lnTo>
                      <a:pt x="0" y="7566"/>
                    </a:lnTo>
                    <a:lnTo>
                      <a:pt x="28754" y="74921"/>
                    </a:lnTo>
                    <a:lnTo>
                      <a:pt x="46926" y="67354"/>
                    </a:lnTo>
                    <a:lnTo>
                      <a:pt x="45931" y="65084"/>
                    </a:lnTo>
                    <a:lnTo>
                      <a:pt x="32538" y="65084"/>
                    </a:lnTo>
                    <a:lnTo>
                      <a:pt x="9837" y="11350"/>
                    </a:lnTo>
                    <a:lnTo>
                      <a:pt x="13730" y="9792"/>
                    </a:lnTo>
                    <a:lnTo>
                      <a:pt x="12107" y="6053"/>
                    </a:lnTo>
                    <a:lnTo>
                      <a:pt x="15890" y="4540"/>
                    </a:lnTo>
                    <a:lnTo>
                      <a:pt x="14377" y="1513"/>
                    </a:lnTo>
                    <a:close/>
                  </a:path>
                  <a:path w="46989" h="74930">
                    <a:moveTo>
                      <a:pt x="17404" y="0"/>
                    </a:moveTo>
                    <a:lnTo>
                      <a:pt x="14377" y="1513"/>
                    </a:lnTo>
                    <a:lnTo>
                      <a:pt x="15890" y="4540"/>
                    </a:lnTo>
                    <a:lnTo>
                      <a:pt x="17404" y="8323"/>
                    </a:lnTo>
                    <a:lnTo>
                      <a:pt x="13730" y="9792"/>
                    </a:lnTo>
                    <a:lnTo>
                      <a:pt x="37078" y="63571"/>
                    </a:lnTo>
                    <a:lnTo>
                      <a:pt x="32538" y="65084"/>
                    </a:lnTo>
                    <a:lnTo>
                      <a:pt x="45931" y="65084"/>
                    </a:lnTo>
                    <a:lnTo>
                      <a:pt x="17404" y="0"/>
                    </a:lnTo>
                    <a:close/>
                  </a:path>
                  <a:path w="46989" h="74930">
                    <a:moveTo>
                      <a:pt x="15890" y="4540"/>
                    </a:moveTo>
                    <a:lnTo>
                      <a:pt x="12107" y="6053"/>
                    </a:lnTo>
                    <a:lnTo>
                      <a:pt x="13730" y="9792"/>
                    </a:lnTo>
                    <a:lnTo>
                      <a:pt x="17404" y="8323"/>
                    </a:lnTo>
                    <a:lnTo>
                      <a:pt x="15890" y="454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1" name="object 505">
                <a:extLst>
                  <a:ext uri="{FF2B5EF4-FFF2-40B4-BE49-F238E27FC236}">
                    <a16:creationId xmlns:a16="http://schemas.microsoft.com/office/drawing/2014/main" id="{DAB6A7C7-3E0A-8CEC-9093-9C1491ECB0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09330" y="2642661"/>
                <a:ext cx="236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6220">
                    <a:moveTo>
                      <a:pt x="0" y="0"/>
                    </a:moveTo>
                    <a:lnTo>
                      <a:pt x="236143" y="0"/>
                    </a:lnTo>
                  </a:path>
                </a:pathLst>
              </a:custGeom>
              <a:solidFill>
                <a:srgbClr val="008DD0"/>
              </a:solidFill>
              <a:ln w="69624">
                <a:solidFill>
                  <a:srgbClr val="008DD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2" name="object 506">
                <a:extLst>
                  <a:ext uri="{FF2B5EF4-FFF2-40B4-BE49-F238E27FC236}">
                    <a16:creationId xmlns:a16="http://schemas.microsoft.com/office/drawing/2014/main" id="{50904E19-75F0-980D-61FF-56D8073D3D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09330" y="2555633"/>
                <a:ext cx="236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6220">
                    <a:moveTo>
                      <a:pt x="0" y="0"/>
                    </a:moveTo>
                    <a:lnTo>
                      <a:pt x="236143" y="0"/>
                    </a:lnTo>
                  </a:path>
                </a:pathLst>
              </a:custGeom>
              <a:solidFill>
                <a:srgbClr val="008DD0"/>
              </a:solidFill>
              <a:ln w="66597">
                <a:solidFill>
                  <a:srgbClr val="008DD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3" name="object 507">
                <a:extLst>
                  <a:ext uri="{FF2B5EF4-FFF2-40B4-BE49-F238E27FC236}">
                    <a16:creationId xmlns:a16="http://schemas.microsoft.com/office/drawing/2014/main" id="{FA4D9391-6246-258F-BEF5-32F96D0ACCC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09330" y="2470118"/>
                <a:ext cx="236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6220">
                    <a:moveTo>
                      <a:pt x="0" y="0"/>
                    </a:moveTo>
                    <a:lnTo>
                      <a:pt x="236143" y="0"/>
                    </a:lnTo>
                  </a:path>
                </a:pathLst>
              </a:custGeom>
              <a:ln w="66597">
                <a:solidFill>
                  <a:srgbClr val="008DD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4" name="object 508">
                <a:extLst>
                  <a:ext uri="{FF2B5EF4-FFF2-40B4-BE49-F238E27FC236}">
                    <a16:creationId xmlns:a16="http://schemas.microsoft.com/office/drawing/2014/main" id="{44DB46E6-6F0A-BCC4-F749-30981EBC8E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09330" y="2395570"/>
                <a:ext cx="236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6220">
                    <a:moveTo>
                      <a:pt x="0" y="0"/>
                    </a:moveTo>
                    <a:lnTo>
                      <a:pt x="236143" y="0"/>
                    </a:lnTo>
                  </a:path>
                </a:pathLst>
              </a:custGeom>
              <a:ln w="46157">
                <a:solidFill>
                  <a:srgbClr val="008DD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5" name="object 509">
                <a:extLst>
                  <a:ext uri="{FF2B5EF4-FFF2-40B4-BE49-F238E27FC236}">
                    <a16:creationId xmlns:a16="http://schemas.microsoft.com/office/drawing/2014/main" id="{23B5BF27-A7E8-4EB2-0D9C-7A51D0192B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09330" y="2369465"/>
                <a:ext cx="241300" cy="308610"/>
              </a:xfrm>
              <a:custGeom>
                <a:avLst/>
                <a:gdLst/>
                <a:ahLst/>
                <a:cxnLst/>
                <a:rect l="l" t="t" r="r" b="b"/>
                <a:pathLst>
                  <a:path w="241300" h="308610">
                    <a:moveTo>
                      <a:pt x="236143" y="252004"/>
                    </a:moveTo>
                    <a:lnTo>
                      <a:pt x="236143" y="308008"/>
                    </a:lnTo>
                    <a:lnTo>
                      <a:pt x="240683" y="308008"/>
                    </a:lnTo>
                    <a:lnTo>
                      <a:pt x="240683" y="256544"/>
                    </a:lnTo>
                    <a:lnTo>
                      <a:pt x="238413" y="255031"/>
                    </a:lnTo>
                    <a:lnTo>
                      <a:pt x="236143" y="252004"/>
                    </a:lnTo>
                    <a:close/>
                  </a:path>
                  <a:path w="241300" h="308610">
                    <a:moveTo>
                      <a:pt x="240683" y="238384"/>
                    </a:moveTo>
                    <a:lnTo>
                      <a:pt x="236143" y="238384"/>
                    </a:lnTo>
                    <a:lnTo>
                      <a:pt x="236143" y="245194"/>
                    </a:lnTo>
                    <a:lnTo>
                      <a:pt x="240683" y="240654"/>
                    </a:lnTo>
                    <a:lnTo>
                      <a:pt x="240683" y="238384"/>
                    </a:lnTo>
                    <a:close/>
                  </a:path>
                  <a:path w="241300" h="308610">
                    <a:moveTo>
                      <a:pt x="240683" y="152869"/>
                    </a:moveTo>
                    <a:lnTo>
                      <a:pt x="236143" y="152869"/>
                    </a:lnTo>
                    <a:lnTo>
                      <a:pt x="236143" y="219467"/>
                    </a:lnTo>
                    <a:lnTo>
                      <a:pt x="240683" y="219467"/>
                    </a:lnTo>
                    <a:lnTo>
                      <a:pt x="240683" y="152869"/>
                    </a:lnTo>
                    <a:close/>
                  </a:path>
                  <a:path w="241300" h="308610">
                    <a:moveTo>
                      <a:pt x="240683" y="67354"/>
                    </a:moveTo>
                    <a:lnTo>
                      <a:pt x="236143" y="67354"/>
                    </a:lnTo>
                    <a:lnTo>
                      <a:pt x="236143" y="133952"/>
                    </a:lnTo>
                    <a:lnTo>
                      <a:pt x="240683" y="133952"/>
                    </a:lnTo>
                    <a:lnTo>
                      <a:pt x="240683" y="67354"/>
                    </a:lnTo>
                    <a:close/>
                  </a:path>
                  <a:path w="241300" h="308610">
                    <a:moveTo>
                      <a:pt x="240683" y="0"/>
                    </a:moveTo>
                    <a:lnTo>
                      <a:pt x="0" y="0"/>
                    </a:lnTo>
                    <a:lnTo>
                      <a:pt x="0" y="3026"/>
                    </a:lnTo>
                    <a:lnTo>
                      <a:pt x="236143" y="3026"/>
                    </a:lnTo>
                    <a:lnTo>
                      <a:pt x="236143" y="49194"/>
                    </a:lnTo>
                    <a:lnTo>
                      <a:pt x="240683" y="49194"/>
                    </a:lnTo>
                    <a:lnTo>
                      <a:pt x="240683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6" name="object 510">
                <a:extLst>
                  <a:ext uri="{FF2B5EF4-FFF2-40B4-BE49-F238E27FC236}">
                    <a16:creationId xmlns:a16="http://schemas.microsoft.com/office/drawing/2014/main" id="{FF979E64-C9F7-546D-CF65-37C2C04AF9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09330" y="2368708"/>
                <a:ext cx="241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3175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7" name="object 511">
                <a:extLst>
                  <a:ext uri="{FF2B5EF4-FFF2-40B4-BE49-F238E27FC236}">
                    <a16:creationId xmlns:a16="http://schemas.microsoft.com/office/drawing/2014/main" id="{14ADCFCA-2379-F210-F1DF-FDEA86F1C8A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09330" y="2427739"/>
                <a:ext cx="241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3175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8" name="object 512">
                <a:extLst>
                  <a:ext uri="{FF2B5EF4-FFF2-40B4-BE49-F238E27FC236}">
                    <a16:creationId xmlns:a16="http://schemas.microsoft.com/office/drawing/2014/main" id="{585BCC6C-7E3E-7657-27CB-8FD3CB5E6A4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09330" y="2433036"/>
                <a:ext cx="241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7566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9" name="object 513">
                <a:extLst>
                  <a:ext uri="{FF2B5EF4-FFF2-40B4-BE49-F238E27FC236}">
                    <a16:creationId xmlns:a16="http://schemas.microsoft.com/office/drawing/2014/main" id="{D8448DBC-72BD-670B-C29B-66B8FC5B045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09330" y="2422442"/>
                <a:ext cx="241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7566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0" name="object 514">
                <a:extLst>
                  <a:ext uri="{FF2B5EF4-FFF2-40B4-BE49-F238E27FC236}">
                    <a16:creationId xmlns:a16="http://schemas.microsoft.com/office/drawing/2014/main" id="{D53374EC-C3FB-9727-4D62-A1BF4B34739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09330" y="2512875"/>
                <a:ext cx="241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378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1" name="object 515">
                <a:extLst>
                  <a:ext uri="{FF2B5EF4-FFF2-40B4-BE49-F238E27FC236}">
                    <a16:creationId xmlns:a16="http://schemas.microsoft.com/office/drawing/2014/main" id="{B532B8D9-2145-1065-9318-60B80EE6071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09330" y="2518550"/>
                <a:ext cx="241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7566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2" name="object 516">
                <a:extLst>
                  <a:ext uri="{FF2B5EF4-FFF2-40B4-BE49-F238E27FC236}">
                    <a16:creationId xmlns:a16="http://schemas.microsoft.com/office/drawing/2014/main" id="{0BB2067F-C05D-3887-84B2-30AB448E3A4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09330" y="2507200"/>
                <a:ext cx="241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7566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3" name="object 517">
                <a:extLst>
                  <a:ext uri="{FF2B5EF4-FFF2-40B4-BE49-F238E27FC236}">
                    <a16:creationId xmlns:a16="http://schemas.microsoft.com/office/drawing/2014/main" id="{68237181-5BEF-19C0-6845-C78FCEC77FF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09330" y="2598390"/>
                <a:ext cx="241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3783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4" name="object 518">
                <a:extLst>
                  <a:ext uri="{FF2B5EF4-FFF2-40B4-BE49-F238E27FC236}">
                    <a16:creationId xmlns:a16="http://schemas.microsoft.com/office/drawing/2014/main" id="{50A69CE7-1EE1-E20E-F6DF-BF6366FB388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09330" y="2604065"/>
                <a:ext cx="241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7566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5" name="object 519">
                <a:extLst>
                  <a:ext uri="{FF2B5EF4-FFF2-40B4-BE49-F238E27FC236}">
                    <a16:creationId xmlns:a16="http://schemas.microsoft.com/office/drawing/2014/main" id="{B98836E3-B0B3-650C-CC6D-C40B15D8E3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09330" y="2592715"/>
                <a:ext cx="2413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41300">
                    <a:moveTo>
                      <a:pt x="0" y="0"/>
                    </a:moveTo>
                    <a:lnTo>
                      <a:pt x="240683" y="0"/>
                    </a:lnTo>
                  </a:path>
                </a:pathLst>
              </a:custGeom>
              <a:ln w="7566">
                <a:solidFill>
                  <a:srgbClr val="091217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6" name="object 520">
                <a:extLst>
                  <a:ext uri="{FF2B5EF4-FFF2-40B4-BE49-F238E27FC236}">
                    <a16:creationId xmlns:a16="http://schemas.microsoft.com/office/drawing/2014/main" id="{E7727A7C-D332-D501-BDCD-7534B03965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45474" y="2610119"/>
                <a:ext cx="5080" cy="16510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16510">
                    <a:moveTo>
                      <a:pt x="4540" y="0"/>
                    </a:moveTo>
                    <a:lnTo>
                      <a:pt x="0" y="4540"/>
                    </a:lnTo>
                    <a:lnTo>
                      <a:pt x="0" y="11350"/>
                    </a:lnTo>
                    <a:lnTo>
                      <a:pt x="2270" y="14376"/>
                    </a:lnTo>
                    <a:lnTo>
                      <a:pt x="4540" y="15890"/>
                    </a:lnTo>
                    <a:lnTo>
                      <a:pt x="4540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7" name="object 521">
                <a:extLst>
                  <a:ext uri="{FF2B5EF4-FFF2-40B4-BE49-F238E27FC236}">
                    <a16:creationId xmlns:a16="http://schemas.microsoft.com/office/drawing/2014/main" id="{60A4A7CA-8D47-6B78-1E79-DBA0F99CD4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96079" y="2519307"/>
                <a:ext cx="172085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172085" h="34289">
                    <a:moveTo>
                      <a:pt x="171803" y="24213"/>
                    </a:moveTo>
                    <a:lnTo>
                      <a:pt x="31035" y="24213"/>
                    </a:lnTo>
                    <a:lnTo>
                      <a:pt x="23525" y="27453"/>
                    </a:lnTo>
                    <a:lnTo>
                      <a:pt x="15801" y="30267"/>
                    </a:lnTo>
                    <a:lnTo>
                      <a:pt x="7935" y="32513"/>
                    </a:lnTo>
                    <a:lnTo>
                      <a:pt x="0" y="34050"/>
                    </a:lnTo>
                    <a:lnTo>
                      <a:pt x="170289" y="34050"/>
                    </a:lnTo>
                    <a:lnTo>
                      <a:pt x="171046" y="31023"/>
                    </a:lnTo>
                    <a:lnTo>
                      <a:pt x="171155" y="27453"/>
                    </a:lnTo>
                    <a:lnTo>
                      <a:pt x="171803" y="24213"/>
                    </a:lnTo>
                    <a:close/>
                  </a:path>
                  <a:path w="172085" h="34289">
                    <a:moveTo>
                      <a:pt x="171046" y="0"/>
                    </a:moveTo>
                    <a:lnTo>
                      <a:pt x="64330" y="0"/>
                    </a:lnTo>
                    <a:lnTo>
                      <a:pt x="61303" y="3026"/>
                    </a:lnTo>
                    <a:lnTo>
                      <a:pt x="59033" y="4540"/>
                    </a:lnTo>
                    <a:lnTo>
                      <a:pt x="171803" y="4540"/>
                    </a:lnTo>
                    <a:lnTo>
                      <a:pt x="171046" y="3026"/>
                    </a:lnTo>
                    <a:lnTo>
                      <a:pt x="171046" y="0"/>
                    </a:lnTo>
                    <a:close/>
                  </a:path>
                </a:pathLst>
              </a:custGeom>
              <a:solidFill>
                <a:srgbClr val="008D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8" name="object 522">
                <a:extLst>
                  <a:ext uri="{FF2B5EF4-FFF2-40B4-BE49-F238E27FC236}">
                    <a16:creationId xmlns:a16="http://schemas.microsoft.com/office/drawing/2014/main" id="{3F61C1AB-11DE-C7CE-C2FC-CB67564E01D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73936" y="2519307"/>
                <a:ext cx="3810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4289">
                    <a:moveTo>
                      <a:pt x="3793" y="24213"/>
                    </a:moveTo>
                    <a:lnTo>
                      <a:pt x="1513" y="24213"/>
                    </a:lnTo>
                    <a:lnTo>
                      <a:pt x="756" y="27997"/>
                    </a:lnTo>
                    <a:lnTo>
                      <a:pt x="756" y="31023"/>
                    </a:lnTo>
                    <a:lnTo>
                      <a:pt x="0" y="34050"/>
                    </a:lnTo>
                    <a:lnTo>
                      <a:pt x="3793" y="34050"/>
                    </a:lnTo>
                    <a:lnTo>
                      <a:pt x="3793" y="24213"/>
                    </a:lnTo>
                    <a:close/>
                  </a:path>
                  <a:path w="3810" h="34289">
                    <a:moveTo>
                      <a:pt x="3793" y="0"/>
                    </a:moveTo>
                    <a:lnTo>
                      <a:pt x="756" y="0"/>
                    </a:lnTo>
                    <a:lnTo>
                      <a:pt x="756" y="1513"/>
                    </a:lnTo>
                    <a:lnTo>
                      <a:pt x="1513" y="3026"/>
                    </a:lnTo>
                    <a:lnTo>
                      <a:pt x="1513" y="4540"/>
                    </a:lnTo>
                    <a:lnTo>
                      <a:pt x="3793" y="4540"/>
                    </a:lnTo>
                    <a:lnTo>
                      <a:pt x="379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9" name="object 523">
                <a:extLst>
                  <a:ext uri="{FF2B5EF4-FFF2-40B4-BE49-F238E27FC236}">
                    <a16:creationId xmlns:a16="http://schemas.microsoft.com/office/drawing/2014/main" id="{26528D56-8F83-8119-04F3-553197CB6EE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66369" y="2519307"/>
                <a:ext cx="9525" cy="3429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4289">
                    <a:moveTo>
                      <a:pt x="9080" y="24213"/>
                    </a:moveTo>
                    <a:lnTo>
                      <a:pt x="1513" y="24213"/>
                    </a:lnTo>
                    <a:lnTo>
                      <a:pt x="756" y="27997"/>
                    </a:lnTo>
                    <a:lnTo>
                      <a:pt x="756" y="31023"/>
                    </a:lnTo>
                    <a:lnTo>
                      <a:pt x="0" y="34050"/>
                    </a:lnTo>
                    <a:lnTo>
                      <a:pt x="7567" y="34050"/>
                    </a:lnTo>
                    <a:lnTo>
                      <a:pt x="8323" y="31023"/>
                    </a:lnTo>
                    <a:lnTo>
                      <a:pt x="8323" y="27997"/>
                    </a:lnTo>
                    <a:lnTo>
                      <a:pt x="9080" y="24213"/>
                    </a:lnTo>
                    <a:close/>
                  </a:path>
                  <a:path w="9525" h="34289">
                    <a:moveTo>
                      <a:pt x="8323" y="0"/>
                    </a:moveTo>
                    <a:lnTo>
                      <a:pt x="756" y="0"/>
                    </a:lnTo>
                    <a:lnTo>
                      <a:pt x="756" y="3026"/>
                    </a:lnTo>
                    <a:lnTo>
                      <a:pt x="1513" y="4540"/>
                    </a:lnTo>
                    <a:lnTo>
                      <a:pt x="9080" y="4540"/>
                    </a:lnTo>
                    <a:lnTo>
                      <a:pt x="9080" y="3026"/>
                    </a:lnTo>
                    <a:lnTo>
                      <a:pt x="8323" y="1513"/>
                    </a:lnTo>
                    <a:lnTo>
                      <a:pt x="832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0" name="object 524">
                <a:extLst>
                  <a:ext uri="{FF2B5EF4-FFF2-40B4-BE49-F238E27FC236}">
                    <a16:creationId xmlns:a16="http://schemas.microsoft.com/office/drawing/2014/main" id="{EEB05B8E-201A-E7C7-F143-0BE79C1466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39978" y="2533684"/>
                <a:ext cx="1339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3985">
                    <a:moveTo>
                      <a:pt x="0" y="0"/>
                    </a:moveTo>
                    <a:lnTo>
                      <a:pt x="133957" y="0"/>
                    </a:lnTo>
                  </a:path>
                </a:pathLst>
              </a:custGeom>
              <a:ln w="454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1" name="object 525">
                <a:extLst>
                  <a:ext uri="{FF2B5EF4-FFF2-40B4-BE49-F238E27FC236}">
                    <a16:creationId xmlns:a16="http://schemas.microsoft.com/office/drawing/2014/main" id="{26F4382F-B2CA-C94A-B011-55FDD47C44D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27114" y="2523847"/>
                <a:ext cx="151130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51129" h="19685">
                    <a:moveTo>
                      <a:pt x="150615" y="0"/>
                    </a:moveTo>
                    <a:lnTo>
                      <a:pt x="27998" y="0"/>
                    </a:lnTo>
                    <a:lnTo>
                      <a:pt x="25728" y="3026"/>
                    </a:lnTo>
                    <a:lnTo>
                      <a:pt x="19674" y="7566"/>
                    </a:lnTo>
                    <a:lnTo>
                      <a:pt x="146821" y="7566"/>
                    </a:lnTo>
                    <a:lnTo>
                      <a:pt x="146821" y="12106"/>
                    </a:lnTo>
                    <a:lnTo>
                      <a:pt x="12864" y="12106"/>
                    </a:lnTo>
                    <a:lnTo>
                      <a:pt x="9080" y="15133"/>
                    </a:lnTo>
                    <a:lnTo>
                      <a:pt x="0" y="19673"/>
                    </a:lnTo>
                    <a:lnTo>
                      <a:pt x="150615" y="19673"/>
                    </a:lnTo>
                    <a:lnTo>
                      <a:pt x="150615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2" name="object 526">
                <a:extLst>
                  <a:ext uri="{FF2B5EF4-FFF2-40B4-BE49-F238E27FC236}">
                    <a16:creationId xmlns:a16="http://schemas.microsoft.com/office/drawing/2014/main" id="{B4B82D2E-806D-BB0D-A59A-4D8F1EBBD6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15356" y="2405028"/>
                <a:ext cx="398145" cy="57785"/>
              </a:xfrm>
              <a:custGeom>
                <a:avLst/>
                <a:gdLst/>
                <a:ahLst/>
                <a:cxnLst/>
                <a:rect l="l" t="t" r="r" b="b"/>
                <a:pathLst>
                  <a:path w="398145" h="57785">
                    <a:moveTo>
                      <a:pt x="398129" y="43897"/>
                    </a:moveTo>
                    <a:lnTo>
                      <a:pt x="0" y="43897"/>
                    </a:lnTo>
                    <a:lnTo>
                      <a:pt x="0" y="48437"/>
                    </a:lnTo>
                    <a:lnTo>
                      <a:pt x="807" y="52977"/>
                    </a:lnTo>
                    <a:lnTo>
                      <a:pt x="807" y="57517"/>
                    </a:lnTo>
                    <a:lnTo>
                      <a:pt x="397322" y="57517"/>
                    </a:lnTo>
                    <a:lnTo>
                      <a:pt x="398129" y="52977"/>
                    </a:lnTo>
                    <a:lnTo>
                      <a:pt x="398129" y="43897"/>
                    </a:lnTo>
                    <a:close/>
                  </a:path>
                  <a:path w="398145" h="57785">
                    <a:moveTo>
                      <a:pt x="395809" y="0"/>
                    </a:moveTo>
                    <a:lnTo>
                      <a:pt x="3026" y="0"/>
                    </a:lnTo>
                    <a:lnTo>
                      <a:pt x="1513" y="7566"/>
                    </a:lnTo>
                    <a:lnTo>
                      <a:pt x="807" y="15900"/>
                    </a:lnTo>
                    <a:lnTo>
                      <a:pt x="0" y="24223"/>
                    </a:lnTo>
                    <a:lnTo>
                      <a:pt x="398129" y="24223"/>
                    </a:lnTo>
                    <a:lnTo>
                      <a:pt x="398129" y="15900"/>
                    </a:lnTo>
                    <a:lnTo>
                      <a:pt x="397322" y="7566"/>
                    </a:lnTo>
                    <a:lnTo>
                      <a:pt x="395809" y="0"/>
                    </a:lnTo>
                    <a:close/>
                  </a:path>
                </a:pathLst>
              </a:custGeom>
              <a:solidFill>
                <a:srgbClr val="008DD0"/>
              </a:solidFill>
              <a:ln>
                <a:solidFill>
                  <a:srgbClr val="008DD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3" name="object 527">
                <a:extLst>
                  <a:ext uri="{FF2B5EF4-FFF2-40B4-BE49-F238E27FC236}">
                    <a16:creationId xmlns:a16="http://schemas.microsoft.com/office/drawing/2014/main" id="{E9105BC4-9489-0170-24BC-CC8859FCA42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7083" y="2405028"/>
                <a:ext cx="415925" cy="57785"/>
              </a:xfrm>
              <a:custGeom>
                <a:avLst/>
                <a:gdLst/>
                <a:ahLst/>
                <a:cxnLst/>
                <a:rect l="l" t="t" r="r" b="b"/>
                <a:pathLst>
                  <a:path w="415925" h="57785">
                    <a:moveTo>
                      <a:pt x="415483" y="43897"/>
                    </a:moveTo>
                    <a:lnTo>
                      <a:pt x="413970" y="43897"/>
                    </a:lnTo>
                    <a:lnTo>
                      <a:pt x="413970" y="52977"/>
                    </a:lnTo>
                    <a:lnTo>
                      <a:pt x="413162" y="57517"/>
                    </a:lnTo>
                    <a:lnTo>
                      <a:pt x="415483" y="57517"/>
                    </a:lnTo>
                    <a:lnTo>
                      <a:pt x="415483" y="43897"/>
                    </a:lnTo>
                    <a:close/>
                  </a:path>
                  <a:path w="415925" h="57785">
                    <a:moveTo>
                      <a:pt x="706" y="43897"/>
                    </a:moveTo>
                    <a:lnTo>
                      <a:pt x="0" y="43897"/>
                    </a:lnTo>
                    <a:lnTo>
                      <a:pt x="706" y="48437"/>
                    </a:lnTo>
                    <a:lnTo>
                      <a:pt x="706" y="43897"/>
                    </a:lnTo>
                    <a:close/>
                  </a:path>
                  <a:path w="415925" h="57785">
                    <a:moveTo>
                      <a:pt x="415483" y="0"/>
                    </a:moveTo>
                    <a:lnTo>
                      <a:pt x="411649" y="0"/>
                    </a:lnTo>
                    <a:lnTo>
                      <a:pt x="413162" y="7566"/>
                    </a:lnTo>
                    <a:lnTo>
                      <a:pt x="413970" y="15900"/>
                    </a:lnTo>
                    <a:lnTo>
                      <a:pt x="413970" y="24223"/>
                    </a:lnTo>
                    <a:lnTo>
                      <a:pt x="415483" y="24223"/>
                    </a:lnTo>
                    <a:lnTo>
                      <a:pt x="41548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4" name="object 528">
                <a:extLst>
                  <a:ext uri="{FF2B5EF4-FFF2-40B4-BE49-F238E27FC236}">
                    <a16:creationId xmlns:a16="http://schemas.microsoft.com/office/drawing/2014/main" id="{F143AA50-4AC9-31F9-6408-182ECFCE55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7789" y="2405028"/>
                <a:ext cx="413384" cy="57785"/>
              </a:xfrm>
              <a:custGeom>
                <a:avLst/>
                <a:gdLst/>
                <a:ahLst/>
                <a:cxnLst/>
                <a:rect l="l" t="t" r="r" b="b"/>
                <a:pathLst>
                  <a:path w="413385" h="57785">
                    <a:moveTo>
                      <a:pt x="413263" y="43897"/>
                    </a:moveTo>
                    <a:lnTo>
                      <a:pt x="405696" y="43897"/>
                    </a:lnTo>
                    <a:lnTo>
                      <a:pt x="405696" y="52977"/>
                    </a:lnTo>
                    <a:lnTo>
                      <a:pt x="404889" y="57517"/>
                    </a:lnTo>
                    <a:lnTo>
                      <a:pt x="412456" y="57517"/>
                    </a:lnTo>
                    <a:lnTo>
                      <a:pt x="413263" y="52977"/>
                    </a:lnTo>
                    <a:lnTo>
                      <a:pt x="413263" y="43897"/>
                    </a:lnTo>
                    <a:close/>
                  </a:path>
                  <a:path w="413385" h="57785">
                    <a:moveTo>
                      <a:pt x="7567" y="43897"/>
                    </a:moveTo>
                    <a:lnTo>
                      <a:pt x="0" y="43897"/>
                    </a:lnTo>
                    <a:lnTo>
                      <a:pt x="0" y="48437"/>
                    </a:lnTo>
                    <a:lnTo>
                      <a:pt x="2320" y="57517"/>
                    </a:lnTo>
                    <a:lnTo>
                      <a:pt x="8374" y="57517"/>
                    </a:lnTo>
                    <a:lnTo>
                      <a:pt x="8374" y="52977"/>
                    </a:lnTo>
                    <a:lnTo>
                      <a:pt x="7567" y="48437"/>
                    </a:lnTo>
                    <a:lnTo>
                      <a:pt x="7567" y="43897"/>
                    </a:lnTo>
                    <a:close/>
                  </a:path>
                  <a:path w="413385" h="57785">
                    <a:moveTo>
                      <a:pt x="410943" y="0"/>
                    </a:moveTo>
                    <a:lnTo>
                      <a:pt x="403376" y="0"/>
                    </a:lnTo>
                    <a:lnTo>
                      <a:pt x="404889" y="7566"/>
                    </a:lnTo>
                    <a:lnTo>
                      <a:pt x="405696" y="15900"/>
                    </a:lnTo>
                    <a:lnTo>
                      <a:pt x="405696" y="24223"/>
                    </a:lnTo>
                    <a:lnTo>
                      <a:pt x="413263" y="24223"/>
                    </a:lnTo>
                    <a:lnTo>
                      <a:pt x="413263" y="15900"/>
                    </a:lnTo>
                    <a:lnTo>
                      <a:pt x="412456" y="7566"/>
                    </a:lnTo>
                    <a:lnTo>
                      <a:pt x="410943" y="0"/>
                    </a:lnTo>
                    <a:close/>
                  </a:path>
                  <a:path w="413385" h="57785">
                    <a:moveTo>
                      <a:pt x="10593" y="0"/>
                    </a:moveTo>
                    <a:lnTo>
                      <a:pt x="4540" y="0"/>
                    </a:lnTo>
                    <a:lnTo>
                      <a:pt x="0" y="21953"/>
                    </a:lnTo>
                    <a:lnTo>
                      <a:pt x="0" y="24223"/>
                    </a:lnTo>
                    <a:lnTo>
                      <a:pt x="7567" y="24223"/>
                    </a:lnTo>
                    <a:lnTo>
                      <a:pt x="8374" y="15900"/>
                    </a:lnTo>
                    <a:lnTo>
                      <a:pt x="9080" y="7566"/>
                    </a:lnTo>
                    <a:lnTo>
                      <a:pt x="1059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5" name="object 529">
                <a:extLst>
                  <a:ext uri="{FF2B5EF4-FFF2-40B4-BE49-F238E27FC236}">
                    <a16:creationId xmlns:a16="http://schemas.microsoft.com/office/drawing/2014/main" id="{5D263D63-D4F1-B57E-062C-E94E2590D66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10816" y="2439089"/>
                <a:ext cx="4095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409575">
                    <a:moveTo>
                      <a:pt x="0" y="0"/>
                    </a:moveTo>
                    <a:lnTo>
                      <a:pt x="409429" y="0"/>
                    </a:lnTo>
                  </a:path>
                </a:pathLst>
              </a:custGeom>
              <a:ln w="4540">
                <a:solidFill>
                  <a:srgbClr val="00010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6" name="object 530">
                <a:extLst>
                  <a:ext uri="{FF2B5EF4-FFF2-40B4-BE49-F238E27FC236}">
                    <a16:creationId xmlns:a16="http://schemas.microsoft.com/office/drawing/2014/main" id="{9FCDD66B-DACC-B227-5ED2-F6A1C46FDD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6276" y="2429252"/>
                <a:ext cx="416559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416560" h="19685">
                    <a:moveTo>
                      <a:pt x="416290" y="0"/>
                    </a:moveTo>
                    <a:lnTo>
                      <a:pt x="1513" y="0"/>
                    </a:lnTo>
                    <a:lnTo>
                      <a:pt x="0" y="3783"/>
                    </a:lnTo>
                    <a:lnTo>
                      <a:pt x="0" y="16646"/>
                    </a:lnTo>
                    <a:lnTo>
                      <a:pt x="807" y="19673"/>
                    </a:lnTo>
                    <a:lnTo>
                      <a:pt x="416290" y="19673"/>
                    </a:lnTo>
                    <a:lnTo>
                      <a:pt x="416290" y="12106"/>
                    </a:lnTo>
                    <a:lnTo>
                      <a:pt x="4540" y="12106"/>
                    </a:lnTo>
                    <a:lnTo>
                      <a:pt x="4540" y="7566"/>
                    </a:lnTo>
                    <a:lnTo>
                      <a:pt x="807" y="7566"/>
                    </a:lnTo>
                    <a:lnTo>
                      <a:pt x="807" y="3783"/>
                    </a:lnTo>
                    <a:lnTo>
                      <a:pt x="416290" y="3783"/>
                    </a:lnTo>
                    <a:lnTo>
                      <a:pt x="416290" y="0"/>
                    </a:lnTo>
                    <a:close/>
                  </a:path>
                  <a:path w="416560" h="19685">
                    <a:moveTo>
                      <a:pt x="416290" y="3783"/>
                    </a:moveTo>
                    <a:lnTo>
                      <a:pt x="807" y="3783"/>
                    </a:lnTo>
                    <a:lnTo>
                      <a:pt x="807" y="7566"/>
                    </a:lnTo>
                    <a:lnTo>
                      <a:pt x="413970" y="7566"/>
                    </a:lnTo>
                    <a:lnTo>
                      <a:pt x="413970" y="12106"/>
                    </a:lnTo>
                    <a:lnTo>
                      <a:pt x="416290" y="12106"/>
                    </a:lnTo>
                    <a:lnTo>
                      <a:pt x="416290" y="378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7" name="object 531">
                <a:extLst>
                  <a:ext uri="{FF2B5EF4-FFF2-40B4-BE49-F238E27FC236}">
                    <a16:creationId xmlns:a16="http://schemas.microsoft.com/office/drawing/2014/main" id="{64617697-5CBC-42D5-FF23-7857E998387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75778" y="2185561"/>
                <a:ext cx="4826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48260" h="34925">
                    <a:moveTo>
                      <a:pt x="0" y="0"/>
                    </a:moveTo>
                    <a:lnTo>
                      <a:pt x="47723" y="0"/>
                    </a:lnTo>
                    <a:lnTo>
                      <a:pt x="47723" y="34817"/>
                    </a:lnTo>
                    <a:lnTo>
                      <a:pt x="0" y="348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DD0"/>
              </a:solidFill>
              <a:ln>
                <a:solidFill>
                  <a:srgbClr val="008DD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8" name="object 532">
                <a:extLst>
                  <a:ext uri="{FF2B5EF4-FFF2-40B4-BE49-F238E27FC236}">
                    <a16:creationId xmlns:a16="http://schemas.microsoft.com/office/drawing/2014/main" id="{832D0929-9902-2C78-5B05-85CA3D47B72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75778" y="2175724"/>
                <a:ext cx="4826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48260" h="57150">
                    <a:moveTo>
                      <a:pt x="47723" y="52220"/>
                    </a:moveTo>
                    <a:lnTo>
                      <a:pt x="0" y="52220"/>
                    </a:lnTo>
                    <a:lnTo>
                      <a:pt x="0" y="56760"/>
                    </a:lnTo>
                    <a:lnTo>
                      <a:pt x="47723" y="56760"/>
                    </a:lnTo>
                    <a:lnTo>
                      <a:pt x="47723" y="52220"/>
                    </a:lnTo>
                    <a:close/>
                  </a:path>
                  <a:path w="48260" h="57150">
                    <a:moveTo>
                      <a:pt x="47723" y="0"/>
                    </a:moveTo>
                    <a:lnTo>
                      <a:pt x="0" y="0"/>
                    </a:lnTo>
                    <a:lnTo>
                      <a:pt x="0" y="2270"/>
                    </a:lnTo>
                    <a:lnTo>
                      <a:pt x="47723" y="2270"/>
                    </a:lnTo>
                    <a:lnTo>
                      <a:pt x="4772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9" name="object 533">
                <a:extLst>
                  <a:ext uri="{FF2B5EF4-FFF2-40B4-BE49-F238E27FC236}">
                    <a16:creationId xmlns:a16="http://schemas.microsoft.com/office/drawing/2014/main" id="{A1F5B320-24DC-D53C-E573-E2E296FEC95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75778" y="2177994"/>
                <a:ext cx="48260" cy="55244"/>
              </a:xfrm>
              <a:custGeom>
                <a:avLst/>
                <a:gdLst/>
                <a:ahLst/>
                <a:cxnLst/>
                <a:rect l="l" t="t" r="r" b="b"/>
                <a:pathLst>
                  <a:path w="48260" h="55244">
                    <a:moveTo>
                      <a:pt x="47723" y="54490"/>
                    </a:moveTo>
                    <a:lnTo>
                      <a:pt x="0" y="54490"/>
                    </a:lnTo>
                    <a:lnTo>
                      <a:pt x="0" y="55247"/>
                    </a:lnTo>
                    <a:lnTo>
                      <a:pt x="47723" y="55247"/>
                    </a:lnTo>
                    <a:lnTo>
                      <a:pt x="47723" y="54490"/>
                    </a:lnTo>
                    <a:close/>
                  </a:path>
                  <a:path w="48260" h="55244">
                    <a:moveTo>
                      <a:pt x="47723" y="42384"/>
                    </a:moveTo>
                    <a:lnTo>
                      <a:pt x="0" y="42384"/>
                    </a:lnTo>
                    <a:lnTo>
                      <a:pt x="0" y="49950"/>
                    </a:lnTo>
                    <a:lnTo>
                      <a:pt x="47723" y="49950"/>
                    </a:lnTo>
                    <a:lnTo>
                      <a:pt x="47723" y="42384"/>
                    </a:lnTo>
                    <a:close/>
                  </a:path>
                  <a:path w="48260" h="55244">
                    <a:moveTo>
                      <a:pt x="47723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47723" y="7566"/>
                    </a:lnTo>
                    <a:lnTo>
                      <a:pt x="4772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0" name="object 534">
                <a:extLst>
                  <a:ext uri="{FF2B5EF4-FFF2-40B4-BE49-F238E27FC236}">
                    <a16:creationId xmlns:a16="http://schemas.microsoft.com/office/drawing/2014/main" id="{70ED0022-CC2C-AE9D-C8A4-62F055CFCB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90782" y="1646756"/>
                <a:ext cx="29845" cy="765175"/>
              </a:xfrm>
              <a:custGeom>
                <a:avLst/>
                <a:gdLst/>
                <a:ahLst/>
                <a:cxnLst/>
                <a:rect l="l" t="t" r="r" b="b"/>
                <a:pathLst>
                  <a:path w="29845" h="765175">
                    <a:moveTo>
                      <a:pt x="27251" y="506268"/>
                    </a:moveTo>
                    <a:lnTo>
                      <a:pt x="2270" y="506268"/>
                    </a:lnTo>
                    <a:lnTo>
                      <a:pt x="0" y="765082"/>
                    </a:lnTo>
                    <a:lnTo>
                      <a:pt x="4540" y="762812"/>
                    </a:lnTo>
                    <a:lnTo>
                      <a:pt x="2270" y="759029"/>
                    </a:lnTo>
                    <a:lnTo>
                      <a:pt x="1513" y="755246"/>
                    </a:lnTo>
                    <a:lnTo>
                      <a:pt x="1513" y="751462"/>
                    </a:lnTo>
                    <a:lnTo>
                      <a:pt x="2589" y="743860"/>
                    </a:lnTo>
                    <a:lnTo>
                      <a:pt x="5580" y="737180"/>
                    </a:lnTo>
                    <a:lnTo>
                      <a:pt x="10132" y="731777"/>
                    </a:lnTo>
                    <a:lnTo>
                      <a:pt x="15890" y="728005"/>
                    </a:lnTo>
                    <a:lnTo>
                      <a:pt x="15890" y="659894"/>
                    </a:lnTo>
                    <a:lnTo>
                      <a:pt x="16850" y="645315"/>
                    </a:lnTo>
                    <a:lnTo>
                      <a:pt x="19584" y="631230"/>
                    </a:lnTo>
                    <a:lnTo>
                      <a:pt x="23880" y="617854"/>
                    </a:lnTo>
                    <a:lnTo>
                      <a:pt x="29521" y="605403"/>
                    </a:lnTo>
                    <a:lnTo>
                      <a:pt x="27251" y="506268"/>
                    </a:lnTo>
                    <a:close/>
                  </a:path>
                  <a:path w="29845" h="765175">
                    <a:moveTo>
                      <a:pt x="24981" y="429833"/>
                    </a:moveTo>
                    <a:lnTo>
                      <a:pt x="3026" y="429833"/>
                    </a:lnTo>
                    <a:lnTo>
                      <a:pt x="2270" y="486594"/>
                    </a:lnTo>
                    <a:lnTo>
                      <a:pt x="26494" y="486594"/>
                    </a:lnTo>
                    <a:lnTo>
                      <a:pt x="24981" y="429833"/>
                    </a:lnTo>
                    <a:close/>
                  </a:path>
                  <a:path w="29845" h="765175">
                    <a:moveTo>
                      <a:pt x="13620" y="0"/>
                    </a:moveTo>
                    <a:lnTo>
                      <a:pt x="6810" y="0"/>
                    </a:lnTo>
                    <a:lnTo>
                      <a:pt x="3026" y="410160"/>
                    </a:lnTo>
                    <a:lnTo>
                      <a:pt x="24224" y="410160"/>
                    </a:lnTo>
                    <a:lnTo>
                      <a:pt x="13620" y="0"/>
                    </a:lnTo>
                    <a:close/>
                  </a:path>
                </a:pathLst>
              </a:custGeom>
              <a:solidFill>
                <a:srgbClr val="008DD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1" name="object 535">
                <a:extLst>
                  <a:ext uri="{FF2B5EF4-FFF2-40B4-BE49-F238E27FC236}">
                    <a16:creationId xmlns:a16="http://schemas.microsoft.com/office/drawing/2014/main" id="{6B593867-4DC1-C9A5-A527-718880CB19E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97593" y="1637675"/>
                <a:ext cx="34925" cy="602615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602614">
                    <a:moveTo>
                      <a:pt x="32548" y="515348"/>
                    </a:moveTo>
                    <a:lnTo>
                      <a:pt x="28008" y="515348"/>
                    </a:lnTo>
                    <a:lnTo>
                      <a:pt x="30278" y="602376"/>
                    </a:lnTo>
                    <a:lnTo>
                      <a:pt x="31791" y="600106"/>
                    </a:lnTo>
                    <a:lnTo>
                      <a:pt x="33305" y="598593"/>
                    </a:lnTo>
                    <a:lnTo>
                      <a:pt x="34818" y="596323"/>
                    </a:lnTo>
                    <a:lnTo>
                      <a:pt x="33305" y="539562"/>
                    </a:lnTo>
                    <a:lnTo>
                      <a:pt x="32548" y="515348"/>
                    </a:lnTo>
                    <a:close/>
                  </a:path>
                  <a:path w="34925" h="602614">
                    <a:moveTo>
                      <a:pt x="29521" y="421510"/>
                    </a:moveTo>
                    <a:lnTo>
                      <a:pt x="29521" y="438914"/>
                    </a:lnTo>
                    <a:lnTo>
                      <a:pt x="25738" y="438914"/>
                    </a:lnTo>
                    <a:lnTo>
                      <a:pt x="27251" y="495675"/>
                    </a:lnTo>
                    <a:lnTo>
                      <a:pt x="31791" y="495675"/>
                    </a:lnTo>
                    <a:lnTo>
                      <a:pt x="29521" y="421510"/>
                    </a:lnTo>
                    <a:close/>
                  </a:path>
                  <a:path w="34925" h="602614">
                    <a:moveTo>
                      <a:pt x="14387" y="3026"/>
                    </a:moveTo>
                    <a:lnTo>
                      <a:pt x="24981" y="419240"/>
                    </a:lnTo>
                    <a:lnTo>
                      <a:pt x="28765" y="419240"/>
                    </a:lnTo>
                    <a:lnTo>
                      <a:pt x="15144" y="3732"/>
                    </a:lnTo>
                    <a:lnTo>
                      <a:pt x="14387" y="3026"/>
                    </a:lnTo>
                    <a:close/>
                  </a:path>
                  <a:path w="34925" h="602614">
                    <a:moveTo>
                      <a:pt x="0" y="0"/>
                    </a:moveTo>
                    <a:lnTo>
                      <a:pt x="0" y="1513"/>
                    </a:lnTo>
                    <a:lnTo>
                      <a:pt x="6810" y="15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2" name="object 536">
                <a:extLst>
                  <a:ext uri="{FF2B5EF4-FFF2-40B4-BE49-F238E27FC236}">
                    <a16:creationId xmlns:a16="http://schemas.microsoft.com/office/drawing/2014/main" id="{DA8FF149-A11F-24D8-670B-3A236C706F7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97593" y="1639189"/>
                <a:ext cx="30480" cy="613410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613410">
                    <a:moveTo>
                      <a:pt x="28008" y="513835"/>
                    </a:moveTo>
                    <a:lnTo>
                      <a:pt x="20441" y="513835"/>
                    </a:lnTo>
                    <a:lnTo>
                      <a:pt x="22711" y="612970"/>
                    </a:lnTo>
                    <a:lnTo>
                      <a:pt x="24981" y="608430"/>
                    </a:lnTo>
                    <a:lnTo>
                      <a:pt x="27251" y="604646"/>
                    </a:lnTo>
                    <a:lnTo>
                      <a:pt x="30278" y="600863"/>
                    </a:lnTo>
                    <a:lnTo>
                      <a:pt x="28008" y="513835"/>
                    </a:lnTo>
                    <a:close/>
                  </a:path>
                  <a:path w="30479" h="613410">
                    <a:moveTo>
                      <a:pt x="25738" y="437400"/>
                    </a:moveTo>
                    <a:lnTo>
                      <a:pt x="18171" y="437400"/>
                    </a:lnTo>
                    <a:lnTo>
                      <a:pt x="19684" y="494161"/>
                    </a:lnTo>
                    <a:lnTo>
                      <a:pt x="27251" y="494161"/>
                    </a:lnTo>
                    <a:lnTo>
                      <a:pt x="25738" y="437400"/>
                    </a:lnTo>
                    <a:close/>
                  </a:path>
                  <a:path w="30479" h="613410">
                    <a:moveTo>
                      <a:pt x="6810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6810" y="7566"/>
                    </a:lnTo>
                    <a:lnTo>
                      <a:pt x="17414" y="417727"/>
                    </a:lnTo>
                    <a:lnTo>
                      <a:pt x="24981" y="417727"/>
                    </a:lnTo>
                    <a:lnTo>
                      <a:pt x="14387" y="1513"/>
                    </a:lnTo>
                    <a:lnTo>
                      <a:pt x="68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3" name="object 537">
                <a:extLst>
                  <a:ext uri="{FF2B5EF4-FFF2-40B4-BE49-F238E27FC236}">
                    <a16:creationId xmlns:a16="http://schemas.microsoft.com/office/drawing/2014/main" id="{F0EE6DBA-07BE-87CC-92CF-6F1546FD110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93809" y="2064483"/>
                <a:ext cx="26034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26035" h="5080">
                    <a:moveTo>
                      <a:pt x="25738" y="4540"/>
                    </a:moveTo>
                    <a:lnTo>
                      <a:pt x="0" y="4540"/>
                    </a:lnTo>
                    <a:lnTo>
                      <a:pt x="0" y="0"/>
                    </a:lnTo>
                    <a:lnTo>
                      <a:pt x="25738" y="0"/>
                    </a:lnTo>
                    <a:lnTo>
                      <a:pt x="25738" y="454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4" name="object 538">
                <a:extLst>
                  <a:ext uri="{FF2B5EF4-FFF2-40B4-BE49-F238E27FC236}">
                    <a16:creationId xmlns:a16="http://schemas.microsoft.com/office/drawing/2014/main" id="{04392552-63C8-B904-2731-5DE7EFE589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93809" y="2056916"/>
                <a:ext cx="3365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33654" h="19685">
                    <a:moveTo>
                      <a:pt x="32548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25738" y="7566"/>
                    </a:lnTo>
                    <a:lnTo>
                      <a:pt x="25738" y="12106"/>
                    </a:lnTo>
                    <a:lnTo>
                      <a:pt x="0" y="12106"/>
                    </a:lnTo>
                    <a:lnTo>
                      <a:pt x="0" y="19673"/>
                    </a:lnTo>
                    <a:lnTo>
                      <a:pt x="33305" y="19673"/>
                    </a:lnTo>
                    <a:lnTo>
                      <a:pt x="33305" y="2270"/>
                    </a:lnTo>
                    <a:lnTo>
                      <a:pt x="32548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5" name="object 539">
                <a:extLst>
                  <a:ext uri="{FF2B5EF4-FFF2-40B4-BE49-F238E27FC236}">
                    <a16:creationId xmlns:a16="http://schemas.microsoft.com/office/drawing/2014/main" id="{EF666B7E-234C-28CA-96F0-487F36DEBFE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93052" y="2140917"/>
                <a:ext cx="30480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5080">
                    <a:moveTo>
                      <a:pt x="30278" y="4540"/>
                    </a:moveTo>
                    <a:lnTo>
                      <a:pt x="0" y="4540"/>
                    </a:lnTo>
                    <a:lnTo>
                      <a:pt x="0" y="0"/>
                    </a:lnTo>
                    <a:lnTo>
                      <a:pt x="30278" y="0"/>
                    </a:lnTo>
                    <a:lnTo>
                      <a:pt x="30278" y="454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6" name="object 540">
                <a:extLst>
                  <a:ext uri="{FF2B5EF4-FFF2-40B4-BE49-F238E27FC236}">
                    <a16:creationId xmlns:a16="http://schemas.microsoft.com/office/drawing/2014/main" id="{09371673-1D6C-8D7F-2950-3304C693818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93052" y="2133350"/>
                <a:ext cx="3746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37464" h="19685">
                    <a:moveTo>
                      <a:pt x="36332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30278" y="7566"/>
                    </a:lnTo>
                    <a:lnTo>
                      <a:pt x="30278" y="12106"/>
                    </a:lnTo>
                    <a:lnTo>
                      <a:pt x="0" y="12106"/>
                    </a:lnTo>
                    <a:lnTo>
                      <a:pt x="0" y="19673"/>
                    </a:lnTo>
                    <a:lnTo>
                      <a:pt x="37088" y="19673"/>
                    </a:lnTo>
                    <a:lnTo>
                      <a:pt x="36332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7" name="object 541">
                <a:extLst>
                  <a:ext uri="{FF2B5EF4-FFF2-40B4-BE49-F238E27FC236}">
                    <a16:creationId xmlns:a16="http://schemas.microsoft.com/office/drawing/2014/main" id="{560C04EC-F4D5-2757-7D9C-276B759B41B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25601" y="2277140"/>
                <a:ext cx="5080" cy="29209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29210">
                    <a:moveTo>
                      <a:pt x="4540" y="0"/>
                    </a:moveTo>
                    <a:lnTo>
                      <a:pt x="2553" y="6940"/>
                    </a:lnTo>
                    <a:lnTo>
                      <a:pt x="1135" y="14093"/>
                    </a:lnTo>
                    <a:lnTo>
                      <a:pt x="283" y="21387"/>
                    </a:lnTo>
                    <a:lnTo>
                      <a:pt x="0" y="28753"/>
                    </a:lnTo>
                    <a:lnTo>
                      <a:pt x="4540" y="0"/>
                    </a:lnTo>
                    <a:close/>
                  </a:path>
                </a:pathLst>
              </a:custGeom>
              <a:solidFill>
                <a:srgbClr val="3A86C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8" name="object 542">
                <a:extLst>
                  <a:ext uri="{FF2B5EF4-FFF2-40B4-BE49-F238E27FC236}">
                    <a16:creationId xmlns:a16="http://schemas.microsoft.com/office/drawing/2014/main" id="{1C8BF7D0-C281-7063-A12E-66368665B8A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14250" y="2246106"/>
                <a:ext cx="19050" cy="119380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19380">
                    <a:moveTo>
                      <a:pt x="18917" y="0"/>
                    </a:moveTo>
                    <a:lnTo>
                      <a:pt x="10854" y="13609"/>
                    </a:lnTo>
                    <a:lnTo>
                      <a:pt x="4918" y="28285"/>
                    </a:lnTo>
                    <a:lnTo>
                      <a:pt x="1253" y="43954"/>
                    </a:lnTo>
                    <a:lnTo>
                      <a:pt x="0" y="60544"/>
                    </a:lnTo>
                    <a:lnTo>
                      <a:pt x="0" y="118818"/>
                    </a:lnTo>
                    <a:lnTo>
                      <a:pt x="2270" y="118818"/>
                    </a:lnTo>
                    <a:lnTo>
                      <a:pt x="3783" y="108225"/>
                    </a:lnTo>
                    <a:lnTo>
                      <a:pt x="3783" y="60544"/>
                    </a:lnTo>
                    <a:lnTo>
                      <a:pt x="4764" y="45964"/>
                    </a:lnTo>
                    <a:lnTo>
                      <a:pt x="7661" y="31880"/>
                    </a:lnTo>
                    <a:lnTo>
                      <a:pt x="12402" y="18504"/>
                    </a:lnTo>
                    <a:lnTo>
                      <a:pt x="18917" y="6053"/>
                    </a:lnTo>
                    <a:lnTo>
                      <a:pt x="18917" y="0"/>
                    </a:lnTo>
                    <a:close/>
                  </a:path>
                </a:pathLst>
              </a:custGeom>
              <a:solidFill>
                <a:srgbClr val="01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9" name="object 543">
                <a:extLst>
                  <a:ext uri="{FF2B5EF4-FFF2-40B4-BE49-F238E27FC236}">
                    <a16:creationId xmlns:a16="http://schemas.microsoft.com/office/drawing/2014/main" id="{31E948C2-F0BE-FAE5-EEFD-25E4227792E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06673" y="2233999"/>
                <a:ext cx="26670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26670" h="140969">
                    <a:moveTo>
                      <a:pt x="25738" y="0"/>
                    </a:moveTo>
                    <a:lnTo>
                      <a:pt x="24224" y="2270"/>
                    </a:lnTo>
                    <a:lnTo>
                      <a:pt x="22711" y="3783"/>
                    </a:lnTo>
                    <a:lnTo>
                      <a:pt x="21197" y="6053"/>
                    </a:lnTo>
                    <a:lnTo>
                      <a:pt x="3693" y="43986"/>
                    </a:lnTo>
                    <a:lnTo>
                      <a:pt x="0" y="140762"/>
                    </a:lnTo>
                    <a:lnTo>
                      <a:pt x="1513" y="140762"/>
                    </a:lnTo>
                    <a:lnTo>
                      <a:pt x="1513" y="130925"/>
                    </a:lnTo>
                    <a:lnTo>
                      <a:pt x="7577" y="130925"/>
                    </a:lnTo>
                    <a:lnTo>
                      <a:pt x="7634" y="71894"/>
                    </a:lnTo>
                    <a:lnTo>
                      <a:pt x="18431" y="25716"/>
                    </a:lnTo>
                    <a:lnTo>
                      <a:pt x="26494" y="12106"/>
                    </a:lnTo>
                    <a:lnTo>
                      <a:pt x="25738" y="0"/>
                    </a:lnTo>
                    <a:close/>
                  </a:path>
                  <a:path w="26670" h="140969">
                    <a:moveTo>
                      <a:pt x="26494" y="18160"/>
                    </a:moveTo>
                    <a:lnTo>
                      <a:pt x="12342" y="58071"/>
                    </a:lnTo>
                    <a:lnTo>
                      <a:pt x="11360" y="120332"/>
                    </a:lnTo>
                    <a:lnTo>
                      <a:pt x="18927" y="71894"/>
                    </a:lnTo>
                    <a:lnTo>
                      <a:pt x="19211" y="64528"/>
                    </a:lnTo>
                    <a:lnTo>
                      <a:pt x="20062" y="57233"/>
                    </a:lnTo>
                    <a:lnTo>
                      <a:pt x="21481" y="50080"/>
                    </a:lnTo>
                    <a:lnTo>
                      <a:pt x="23468" y="43140"/>
                    </a:lnTo>
                    <a:lnTo>
                      <a:pt x="26494" y="22700"/>
                    </a:lnTo>
                    <a:lnTo>
                      <a:pt x="26494" y="1816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0" name="object 544">
                <a:extLst>
                  <a:ext uri="{FF2B5EF4-FFF2-40B4-BE49-F238E27FC236}">
                    <a16:creationId xmlns:a16="http://schemas.microsoft.com/office/drawing/2014/main" id="{082BECDD-35AE-FDFB-98FF-94911315037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99863" y="2383085"/>
                <a:ext cx="889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22225">
                    <a:moveTo>
                      <a:pt x="8323" y="0"/>
                    </a:moveTo>
                    <a:lnTo>
                      <a:pt x="3026" y="3026"/>
                    </a:lnTo>
                    <a:lnTo>
                      <a:pt x="0" y="8323"/>
                    </a:lnTo>
                    <a:lnTo>
                      <a:pt x="0" y="17403"/>
                    </a:lnTo>
                    <a:lnTo>
                      <a:pt x="1513" y="21943"/>
                    </a:lnTo>
                    <a:lnTo>
                      <a:pt x="2270" y="20430"/>
                    </a:lnTo>
                    <a:lnTo>
                      <a:pt x="2270" y="18160"/>
                    </a:lnTo>
                    <a:lnTo>
                      <a:pt x="1513" y="16646"/>
                    </a:lnTo>
                    <a:lnTo>
                      <a:pt x="1513" y="9080"/>
                    </a:lnTo>
                    <a:lnTo>
                      <a:pt x="4540" y="4540"/>
                    </a:lnTo>
                    <a:lnTo>
                      <a:pt x="8323" y="1513"/>
                    </a:lnTo>
                    <a:lnTo>
                      <a:pt x="8323" y="0"/>
                    </a:lnTo>
                    <a:close/>
                  </a:path>
                </a:pathLst>
              </a:custGeom>
              <a:solidFill>
                <a:srgbClr val="01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1" name="object 545">
                <a:extLst>
                  <a:ext uri="{FF2B5EF4-FFF2-40B4-BE49-F238E27FC236}">
                    <a16:creationId xmlns:a16="http://schemas.microsoft.com/office/drawing/2014/main" id="{6D37A3CB-DE68-6B52-9982-B576F68F04E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92296" y="2374761"/>
                <a:ext cx="1651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34925">
                    <a:moveTo>
                      <a:pt x="15890" y="0"/>
                    </a:moveTo>
                    <a:lnTo>
                      <a:pt x="14377" y="0"/>
                    </a:lnTo>
                    <a:lnTo>
                      <a:pt x="8619" y="3771"/>
                    </a:lnTo>
                    <a:lnTo>
                      <a:pt x="4067" y="9174"/>
                    </a:lnTo>
                    <a:lnTo>
                      <a:pt x="1075" y="15854"/>
                    </a:lnTo>
                    <a:lnTo>
                      <a:pt x="0" y="23457"/>
                    </a:lnTo>
                    <a:lnTo>
                      <a:pt x="0" y="27240"/>
                    </a:lnTo>
                    <a:lnTo>
                      <a:pt x="756" y="31023"/>
                    </a:lnTo>
                    <a:lnTo>
                      <a:pt x="3026" y="34807"/>
                    </a:lnTo>
                    <a:lnTo>
                      <a:pt x="4540" y="34050"/>
                    </a:lnTo>
                    <a:lnTo>
                      <a:pt x="6810" y="33293"/>
                    </a:lnTo>
                    <a:lnTo>
                      <a:pt x="8323" y="32537"/>
                    </a:lnTo>
                    <a:lnTo>
                      <a:pt x="9080" y="30267"/>
                    </a:lnTo>
                    <a:lnTo>
                      <a:pt x="7567" y="25727"/>
                    </a:lnTo>
                    <a:lnTo>
                      <a:pt x="7567" y="16646"/>
                    </a:lnTo>
                    <a:lnTo>
                      <a:pt x="10593" y="11350"/>
                    </a:lnTo>
                    <a:lnTo>
                      <a:pt x="15890" y="8323"/>
                    </a:lnTo>
                    <a:lnTo>
                      <a:pt x="15890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2" name="object 546">
                <a:extLst>
                  <a:ext uri="{FF2B5EF4-FFF2-40B4-BE49-F238E27FC236}">
                    <a16:creationId xmlns:a16="http://schemas.microsoft.com/office/drawing/2014/main" id="{8D47E339-1F95-8F83-1F7F-F513E287CBB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90025" y="2417135"/>
                <a:ext cx="6985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8889">
                    <a:moveTo>
                      <a:pt x="6810" y="0"/>
                    </a:moveTo>
                    <a:lnTo>
                      <a:pt x="4540" y="756"/>
                    </a:lnTo>
                    <a:lnTo>
                      <a:pt x="2270" y="2280"/>
                    </a:lnTo>
                    <a:lnTo>
                      <a:pt x="756" y="3036"/>
                    </a:lnTo>
                    <a:lnTo>
                      <a:pt x="0" y="8333"/>
                    </a:lnTo>
                    <a:lnTo>
                      <a:pt x="3026" y="6820"/>
                    </a:lnTo>
                    <a:lnTo>
                      <a:pt x="3783" y="6063"/>
                    </a:lnTo>
                    <a:lnTo>
                      <a:pt x="68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3" name="object 547">
                <a:extLst>
                  <a:ext uri="{FF2B5EF4-FFF2-40B4-BE49-F238E27FC236}">
                    <a16:creationId xmlns:a16="http://schemas.microsoft.com/office/drawing/2014/main" id="{F2390A5F-3DBE-045E-E976-9BAAC88AE09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90025" y="2407298"/>
                <a:ext cx="10795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10795" h="25400">
                    <a:moveTo>
                      <a:pt x="3783" y="15900"/>
                    </a:moveTo>
                    <a:lnTo>
                      <a:pt x="3026" y="16657"/>
                    </a:lnTo>
                    <a:lnTo>
                      <a:pt x="0" y="18170"/>
                    </a:lnTo>
                    <a:lnTo>
                      <a:pt x="0" y="24980"/>
                    </a:lnTo>
                    <a:lnTo>
                      <a:pt x="3783" y="15900"/>
                    </a:lnTo>
                    <a:close/>
                  </a:path>
                  <a:path w="10795" h="25400">
                    <a:moveTo>
                      <a:pt x="10593" y="0"/>
                    </a:moveTo>
                    <a:lnTo>
                      <a:pt x="9080" y="756"/>
                    </a:lnTo>
                    <a:lnTo>
                      <a:pt x="6810" y="1513"/>
                    </a:lnTo>
                    <a:lnTo>
                      <a:pt x="756" y="4540"/>
                    </a:lnTo>
                    <a:lnTo>
                      <a:pt x="756" y="12873"/>
                    </a:lnTo>
                    <a:lnTo>
                      <a:pt x="2270" y="12116"/>
                    </a:lnTo>
                    <a:lnTo>
                      <a:pt x="4540" y="10593"/>
                    </a:lnTo>
                    <a:lnTo>
                      <a:pt x="6810" y="9836"/>
                    </a:lnTo>
                    <a:lnTo>
                      <a:pt x="1059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4" name="object 548">
                <a:extLst>
                  <a:ext uri="{FF2B5EF4-FFF2-40B4-BE49-F238E27FC236}">
                    <a16:creationId xmlns:a16="http://schemas.microsoft.com/office/drawing/2014/main" id="{9E0FC330-CF4B-B8C6-D9EE-3CEEA45AFA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91445" y="1646756"/>
                <a:ext cx="28575" cy="547370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547369">
                    <a:moveTo>
                      <a:pt x="26484" y="506268"/>
                    </a:moveTo>
                    <a:lnTo>
                      <a:pt x="0" y="506268"/>
                    </a:lnTo>
                    <a:lnTo>
                      <a:pt x="0" y="547129"/>
                    </a:lnTo>
                    <a:lnTo>
                      <a:pt x="6822" y="545568"/>
                    </a:lnTo>
                    <a:lnTo>
                      <a:pt x="13715" y="544291"/>
                    </a:lnTo>
                    <a:lnTo>
                      <a:pt x="20750" y="543298"/>
                    </a:lnTo>
                    <a:lnTo>
                      <a:pt x="27998" y="542589"/>
                    </a:lnTo>
                    <a:lnTo>
                      <a:pt x="26484" y="506268"/>
                    </a:lnTo>
                    <a:close/>
                  </a:path>
                  <a:path w="28575" h="547369">
                    <a:moveTo>
                      <a:pt x="24971" y="429833"/>
                    </a:moveTo>
                    <a:lnTo>
                      <a:pt x="0" y="429833"/>
                    </a:lnTo>
                    <a:lnTo>
                      <a:pt x="0" y="486594"/>
                    </a:lnTo>
                    <a:lnTo>
                      <a:pt x="26484" y="486594"/>
                    </a:lnTo>
                    <a:lnTo>
                      <a:pt x="24971" y="429833"/>
                    </a:lnTo>
                    <a:close/>
                  </a:path>
                  <a:path w="28575" h="547369">
                    <a:moveTo>
                      <a:pt x="13620" y="0"/>
                    </a:moveTo>
                    <a:lnTo>
                      <a:pt x="2270" y="0"/>
                    </a:lnTo>
                    <a:lnTo>
                      <a:pt x="756" y="410160"/>
                    </a:lnTo>
                    <a:lnTo>
                      <a:pt x="24214" y="410160"/>
                    </a:lnTo>
                    <a:lnTo>
                      <a:pt x="13620" y="0"/>
                    </a:lnTo>
                    <a:close/>
                  </a:path>
                </a:pathLst>
              </a:custGeom>
              <a:solidFill>
                <a:srgbClr val="008DD0"/>
              </a:solidFill>
              <a:ln>
                <a:solidFill>
                  <a:srgbClr val="008DD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5" name="object 549">
                <a:extLst>
                  <a:ext uri="{FF2B5EF4-FFF2-40B4-BE49-F238E27FC236}">
                    <a16:creationId xmlns:a16="http://schemas.microsoft.com/office/drawing/2014/main" id="{D0F7A8BD-FB55-9AAB-AE19-D0F28132E8B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93715" y="1637675"/>
                <a:ext cx="6985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1905">
                    <a:moveTo>
                      <a:pt x="0" y="0"/>
                    </a:moveTo>
                    <a:lnTo>
                      <a:pt x="0" y="1513"/>
                    </a:lnTo>
                    <a:lnTo>
                      <a:pt x="6810" y="15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6" name="object 550">
                <a:extLst>
                  <a:ext uri="{FF2B5EF4-FFF2-40B4-BE49-F238E27FC236}">
                    <a16:creationId xmlns:a16="http://schemas.microsoft.com/office/drawing/2014/main" id="{E95549AB-4FC1-56D4-43F3-585185ADE1B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93715" y="1639189"/>
                <a:ext cx="30480" cy="550545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550544">
                    <a:moveTo>
                      <a:pt x="29521" y="513835"/>
                    </a:moveTo>
                    <a:lnTo>
                      <a:pt x="24214" y="513835"/>
                    </a:lnTo>
                    <a:lnTo>
                      <a:pt x="25728" y="550155"/>
                    </a:lnTo>
                    <a:lnTo>
                      <a:pt x="30278" y="550155"/>
                    </a:lnTo>
                    <a:lnTo>
                      <a:pt x="29521" y="513835"/>
                    </a:lnTo>
                    <a:close/>
                  </a:path>
                  <a:path w="30479" h="550544">
                    <a:moveTo>
                      <a:pt x="27241" y="437400"/>
                    </a:moveTo>
                    <a:lnTo>
                      <a:pt x="22701" y="437400"/>
                    </a:lnTo>
                    <a:lnTo>
                      <a:pt x="24214" y="494161"/>
                    </a:lnTo>
                    <a:lnTo>
                      <a:pt x="28765" y="494161"/>
                    </a:lnTo>
                    <a:lnTo>
                      <a:pt x="27241" y="437400"/>
                    </a:lnTo>
                    <a:close/>
                  </a:path>
                  <a:path w="30479" h="550544">
                    <a:moveTo>
                      <a:pt x="6810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11350" y="7566"/>
                    </a:lnTo>
                    <a:lnTo>
                      <a:pt x="21944" y="417727"/>
                    </a:lnTo>
                    <a:lnTo>
                      <a:pt x="26484" y="417727"/>
                    </a:lnTo>
                    <a:lnTo>
                      <a:pt x="15134" y="2219"/>
                    </a:lnTo>
                    <a:lnTo>
                      <a:pt x="681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7" name="object 551">
                <a:extLst>
                  <a:ext uri="{FF2B5EF4-FFF2-40B4-BE49-F238E27FC236}">
                    <a16:creationId xmlns:a16="http://schemas.microsoft.com/office/drawing/2014/main" id="{F48FCFE1-FF22-A856-AFB6-8D04965569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92201" y="2064483"/>
                <a:ext cx="27305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27304" h="5080">
                    <a:moveTo>
                      <a:pt x="27241" y="4540"/>
                    </a:moveTo>
                    <a:lnTo>
                      <a:pt x="0" y="4540"/>
                    </a:lnTo>
                    <a:lnTo>
                      <a:pt x="0" y="0"/>
                    </a:lnTo>
                    <a:lnTo>
                      <a:pt x="27241" y="0"/>
                    </a:lnTo>
                    <a:lnTo>
                      <a:pt x="27241" y="454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8" name="object 552">
                <a:extLst>
                  <a:ext uri="{FF2B5EF4-FFF2-40B4-BE49-F238E27FC236}">
                    <a16:creationId xmlns:a16="http://schemas.microsoft.com/office/drawing/2014/main" id="{D9D4BD8D-A01A-8386-FE2D-AE78FB43C7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91445" y="2056916"/>
                <a:ext cx="2984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29845" h="19685">
                    <a:moveTo>
                      <a:pt x="28754" y="0"/>
                    </a:moveTo>
                    <a:lnTo>
                      <a:pt x="756" y="0"/>
                    </a:lnTo>
                    <a:lnTo>
                      <a:pt x="756" y="7566"/>
                    </a:lnTo>
                    <a:lnTo>
                      <a:pt x="27998" y="7566"/>
                    </a:lnTo>
                    <a:lnTo>
                      <a:pt x="27998" y="12106"/>
                    </a:lnTo>
                    <a:lnTo>
                      <a:pt x="756" y="12106"/>
                    </a:lnTo>
                    <a:lnTo>
                      <a:pt x="0" y="19673"/>
                    </a:lnTo>
                    <a:lnTo>
                      <a:pt x="29511" y="19673"/>
                    </a:lnTo>
                    <a:lnTo>
                      <a:pt x="28754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9" name="object 553">
                <a:extLst>
                  <a:ext uri="{FF2B5EF4-FFF2-40B4-BE49-F238E27FC236}">
                    <a16:creationId xmlns:a16="http://schemas.microsoft.com/office/drawing/2014/main" id="{CDA36286-3566-3B58-6353-4DF7D289C23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91445" y="2140917"/>
                <a:ext cx="31115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31114" h="5080">
                    <a:moveTo>
                      <a:pt x="31035" y="4540"/>
                    </a:moveTo>
                    <a:lnTo>
                      <a:pt x="0" y="4540"/>
                    </a:lnTo>
                    <a:lnTo>
                      <a:pt x="0" y="0"/>
                    </a:lnTo>
                    <a:lnTo>
                      <a:pt x="31035" y="0"/>
                    </a:lnTo>
                    <a:lnTo>
                      <a:pt x="31035" y="454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0" name="object 554">
                <a:extLst>
                  <a:ext uri="{FF2B5EF4-FFF2-40B4-BE49-F238E27FC236}">
                    <a16:creationId xmlns:a16="http://schemas.microsoft.com/office/drawing/2014/main" id="{3E312175-1501-17DA-F503-5CC7BA60953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91445" y="2133350"/>
                <a:ext cx="32384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32385" h="19685">
                    <a:moveTo>
                      <a:pt x="31035" y="12106"/>
                    </a:moveTo>
                    <a:lnTo>
                      <a:pt x="0" y="12106"/>
                    </a:lnTo>
                    <a:lnTo>
                      <a:pt x="0" y="19673"/>
                    </a:lnTo>
                    <a:lnTo>
                      <a:pt x="31791" y="19673"/>
                    </a:lnTo>
                    <a:lnTo>
                      <a:pt x="31035" y="12106"/>
                    </a:lnTo>
                    <a:close/>
                  </a:path>
                  <a:path w="32385" h="19685">
                    <a:moveTo>
                      <a:pt x="31035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31035" y="7566"/>
                    </a:lnTo>
                    <a:lnTo>
                      <a:pt x="31035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1" name="object 555">
                <a:extLst>
                  <a:ext uri="{FF2B5EF4-FFF2-40B4-BE49-F238E27FC236}">
                    <a16:creationId xmlns:a16="http://schemas.microsoft.com/office/drawing/2014/main" id="{663AB708-2D59-5EBE-1291-25C188521AA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91445" y="2196912"/>
                <a:ext cx="33020" cy="8890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8889">
                    <a:moveTo>
                      <a:pt x="16647" y="1513"/>
                    </a:moveTo>
                    <a:lnTo>
                      <a:pt x="10593" y="2270"/>
                    </a:lnTo>
                    <a:lnTo>
                      <a:pt x="5296" y="3036"/>
                    </a:lnTo>
                    <a:lnTo>
                      <a:pt x="0" y="5306"/>
                    </a:lnTo>
                    <a:lnTo>
                      <a:pt x="0" y="8333"/>
                    </a:lnTo>
                    <a:lnTo>
                      <a:pt x="16647" y="1513"/>
                    </a:lnTo>
                    <a:close/>
                  </a:path>
                  <a:path w="33020" h="8889">
                    <a:moveTo>
                      <a:pt x="32548" y="0"/>
                    </a:moveTo>
                    <a:lnTo>
                      <a:pt x="23457" y="0"/>
                    </a:lnTo>
                    <a:lnTo>
                      <a:pt x="18917" y="756"/>
                    </a:lnTo>
                    <a:lnTo>
                      <a:pt x="32548" y="1513"/>
                    </a:lnTo>
                    <a:lnTo>
                      <a:pt x="32548" y="0"/>
                    </a:lnTo>
                    <a:close/>
                  </a:path>
                </a:pathLst>
              </a:custGeom>
              <a:solidFill>
                <a:srgbClr val="0103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2" name="object 556">
                <a:extLst>
                  <a:ext uri="{FF2B5EF4-FFF2-40B4-BE49-F238E27FC236}">
                    <a16:creationId xmlns:a16="http://schemas.microsoft.com/office/drawing/2014/main" id="{7809C97E-C89F-22C8-9C80-45862FEBFCA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91445" y="2189345"/>
                <a:ext cx="33020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33020" h="13335">
                    <a:moveTo>
                      <a:pt x="32548" y="0"/>
                    </a:moveTo>
                    <a:lnTo>
                      <a:pt x="27998" y="0"/>
                    </a:lnTo>
                    <a:lnTo>
                      <a:pt x="20750" y="709"/>
                    </a:lnTo>
                    <a:lnTo>
                      <a:pt x="13715" y="1702"/>
                    </a:lnTo>
                    <a:lnTo>
                      <a:pt x="6822" y="2979"/>
                    </a:lnTo>
                    <a:lnTo>
                      <a:pt x="0" y="4540"/>
                    </a:lnTo>
                    <a:lnTo>
                      <a:pt x="0" y="12873"/>
                    </a:lnTo>
                    <a:lnTo>
                      <a:pt x="5296" y="10603"/>
                    </a:lnTo>
                    <a:lnTo>
                      <a:pt x="10593" y="9836"/>
                    </a:lnTo>
                    <a:lnTo>
                      <a:pt x="16647" y="9080"/>
                    </a:lnTo>
                    <a:lnTo>
                      <a:pt x="17404" y="8323"/>
                    </a:lnTo>
                    <a:lnTo>
                      <a:pt x="18917" y="8323"/>
                    </a:lnTo>
                    <a:lnTo>
                      <a:pt x="23457" y="7566"/>
                    </a:lnTo>
                    <a:lnTo>
                      <a:pt x="32548" y="7566"/>
                    </a:lnTo>
                    <a:lnTo>
                      <a:pt x="32548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3" name="object 557">
                <a:extLst>
                  <a:ext uri="{FF2B5EF4-FFF2-40B4-BE49-F238E27FC236}">
                    <a16:creationId xmlns:a16="http://schemas.microsoft.com/office/drawing/2014/main" id="{63C60699-0E4B-8F7D-F7DE-0AD92D27273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63900" y="1994858"/>
                <a:ext cx="60325" cy="67691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676910">
                    <a:moveTo>
                      <a:pt x="59830" y="560012"/>
                    </a:moveTo>
                    <a:lnTo>
                      <a:pt x="0" y="560012"/>
                    </a:lnTo>
                    <a:lnTo>
                      <a:pt x="0" y="676561"/>
                    </a:lnTo>
                    <a:lnTo>
                      <a:pt x="55290" y="676561"/>
                    </a:lnTo>
                    <a:lnTo>
                      <a:pt x="59830" y="667481"/>
                    </a:lnTo>
                    <a:lnTo>
                      <a:pt x="59830" y="560012"/>
                    </a:lnTo>
                    <a:close/>
                  </a:path>
                  <a:path w="60325" h="676910">
                    <a:moveTo>
                      <a:pt x="51456" y="353419"/>
                    </a:moveTo>
                    <a:lnTo>
                      <a:pt x="0" y="353419"/>
                    </a:lnTo>
                    <a:lnTo>
                      <a:pt x="0" y="541852"/>
                    </a:lnTo>
                    <a:lnTo>
                      <a:pt x="54483" y="541852"/>
                    </a:lnTo>
                    <a:lnTo>
                      <a:pt x="44891" y="519150"/>
                    </a:lnTo>
                    <a:lnTo>
                      <a:pt x="37759" y="495311"/>
                    </a:lnTo>
                    <a:lnTo>
                      <a:pt x="33314" y="470337"/>
                    </a:lnTo>
                    <a:lnTo>
                      <a:pt x="31781" y="444230"/>
                    </a:lnTo>
                    <a:lnTo>
                      <a:pt x="32089" y="431306"/>
                    </a:lnTo>
                    <a:lnTo>
                      <a:pt x="33105" y="418593"/>
                    </a:lnTo>
                    <a:lnTo>
                      <a:pt x="34974" y="406022"/>
                    </a:lnTo>
                    <a:lnTo>
                      <a:pt x="37835" y="393523"/>
                    </a:lnTo>
                    <a:lnTo>
                      <a:pt x="37835" y="373849"/>
                    </a:lnTo>
                    <a:lnTo>
                      <a:pt x="43182" y="373849"/>
                    </a:lnTo>
                    <a:lnTo>
                      <a:pt x="45402" y="367039"/>
                    </a:lnTo>
                    <a:lnTo>
                      <a:pt x="51456" y="353419"/>
                    </a:lnTo>
                    <a:close/>
                  </a:path>
                  <a:path w="60325" h="676910">
                    <a:moveTo>
                      <a:pt x="59830" y="157409"/>
                    </a:moveTo>
                    <a:lnTo>
                      <a:pt x="0" y="157409"/>
                    </a:lnTo>
                    <a:lnTo>
                      <a:pt x="0" y="334492"/>
                    </a:lnTo>
                    <a:lnTo>
                      <a:pt x="59830" y="334492"/>
                    </a:lnTo>
                    <a:lnTo>
                      <a:pt x="59830" y="273947"/>
                    </a:lnTo>
                    <a:lnTo>
                      <a:pt x="46209" y="273947"/>
                    </a:lnTo>
                    <a:lnTo>
                      <a:pt x="42375" y="269407"/>
                    </a:lnTo>
                    <a:lnTo>
                      <a:pt x="42375" y="259571"/>
                    </a:lnTo>
                    <a:lnTo>
                      <a:pt x="46209" y="255031"/>
                    </a:lnTo>
                    <a:lnTo>
                      <a:pt x="59830" y="255031"/>
                    </a:lnTo>
                    <a:lnTo>
                      <a:pt x="59830" y="209630"/>
                    </a:lnTo>
                    <a:lnTo>
                      <a:pt x="46209" y="209630"/>
                    </a:lnTo>
                    <a:lnTo>
                      <a:pt x="42375" y="205090"/>
                    </a:lnTo>
                    <a:lnTo>
                      <a:pt x="42375" y="195243"/>
                    </a:lnTo>
                    <a:lnTo>
                      <a:pt x="46209" y="190703"/>
                    </a:lnTo>
                    <a:lnTo>
                      <a:pt x="59830" y="190703"/>
                    </a:lnTo>
                    <a:lnTo>
                      <a:pt x="59830" y="157409"/>
                    </a:lnTo>
                    <a:close/>
                  </a:path>
                  <a:path w="60325" h="676910">
                    <a:moveTo>
                      <a:pt x="59830" y="0"/>
                    </a:moveTo>
                    <a:lnTo>
                      <a:pt x="0" y="0"/>
                    </a:lnTo>
                    <a:lnTo>
                      <a:pt x="0" y="138492"/>
                    </a:lnTo>
                    <a:lnTo>
                      <a:pt x="59830" y="138492"/>
                    </a:lnTo>
                    <a:lnTo>
                      <a:pt x="59830" y="88541"/>
                    </a:lnTo>
                    <a:lnTo>
                      <a:pt x="47723" y="88541"/>
                    </a:lnTo>
                    <a:lnTo>
                      <a:pt x="43889" y="84758"/>
                    </a:lnTo>
                    <a:lnTo>
                      <a:pt x="43889" y="74164"/>
                    </a:lnTo>
                    <a:lnTo>
                      <a:pt x="47723" y="70381"/>
                    </a:lnTo>
                    <a:lnTo>
                      <a:pt x="59830" y="70381"/>
                    </a:lnTo>
                    <a:lnTo>
                      <a:pt x="59830" y="38590"/>
                    </a:lnTo>
                    <a:lnTo>
                      <a:pt x="52969" y="38590"/>
                    </a:lnTo>
                    <a:lnTo>
                      <a:pt x="47723" y="37833"/>
                    </a:lnTo>
                    <a:lnTo>
                      <a:pt x="43889" y="34050"/>
                    </a:lnTo>
                    <a:lnTo>
                      <a:pt x="43889" y="24213"/>
                    </a:lnTo>
                    <a:lnTo>
                      <a:pt x="47723" y="19673"/>
                    </a:lnTo>
                    <a:lnTo>
                      <a:pt x="59830" y="19673"/>
                    </a:lnTo>
                    <a:lnTo>
                      <a:pt x="59830" y="0"/>
                    </a:lnTo>
                    <a:close/>
                  </a:path>
                </a:pathLst>
              </a:custGeom>
              <a:solidFill>
                <a:srgbClr val="008DD0"/>
              </a:solidFill>
              <a:ln>
                <a:solidFill>
                  <a:srgbClr val="008DD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4" name="object 558">
                <a:extLst>
                  <a:ext uri="{FF2B5EF4-FFF2-40B4-BE49-F238E27FC236}">
                    <a16:creationId xmlns:a16="http://schemas.microsoft.com/office/drawing/2014/main" id="{6AB5FC8B-A74F-4577-79D5-76CF6CFB24E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63900" y="2671420"/>
                <a:ext cx="5588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55879" h="3175">
                    <a:moveTo>
                      <a:pt x="55290" y="0"/>
                    </a:moveTo>
                    <a:lnTo>
                      <a:pt x="0" y="0"/>
                    </a:lnTo>
                    <a:lnTo>
                      <a:pt x="0" y="3026"/>
                    </a:lnTo>
                    <a:lnTo>
                      <a:pt x="53776" y="3026"/>
                    </a:lnTo>
                    <a:lnTo>
                      <a:pt x="55290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5" name="object 559">
                <a:extLst>
                  <a:ext uri="{FF2B5EF4-FFF2-40B4-BE49-F238E27FC236}">
                    <a16:creationId xmlns:a16="http://schemas.microsoft.com/office/drawing/2014/main" id="{E3C3FB7B-9363-FB80-AEF6-9B6954E30FC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66927" y="1869229"/>
                <a:ext cx="54610" cy="107314"/>
              </a:xfrm>
              <a:custGeom>
                <a:avLst/>
                <a:gdLst/>
                <a:ahLst/>
                <a:cxnLst/>
                <a:rect l="l" t="t" r="r" b="b"/>
                <a:pathLst>
                  <a:path w="54610" h="107314">
                    <a:moveTo>
                      <a:pt x="33295" y="0"/>
                    </a:moveTo>
                    <a:lnTo>
                      <a:pt x="23508" y="0"/>
                    </a:lnTo>
                    <a:lnTo>
                      <a:pt x="9887" y="40114"/>
                    </a:lnTo>
                    <a:lnTo>
                      <a:pt x="0" y="106701"/>
                    </a:lnTo>
                    <a:lnTo>
                      <a:pt x="54483" y="106701"/>
                    </a:lnTo>
                    <a:lnTo>
                      <a:pt x="44696" y="756"/>
                    </a:lnTo>
                    <a:lnTo>
                      <a:pt x="33295" y="0"/>
                    </a:lnTo>
                    <a:close/>
                  </a:path>
                </a:pathLst>
              </a:custGeom>
              <a:solidFill>
                <a:srgbClr val="3B86C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6" name="object 560">
                <a:extLst>
                  <a:ext uri="{FF2B5EF4-FFF2-40B4-BE49-F238E27FC236}">
                    <a16:creationId xmlns:a16="http://schemas.microsoft.com/office/drawing/2014/main" id="{2D8A54EB-014D-5AC6-37B4-AA58496C076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65413" y="1983508"/>
                <a:ext cx="5778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57785" h="3810">
                    <a:moveTo>
                      <a:pt x="56803" y="0"/>
                    </a:moveTo>
                    <a:lnTo>
                      <a:pt x="807" y="0"/>
                    </a:lnTo>
                    <a:lnTo>
                      <a:pt x="0" y="3783"/>
                    </a:lnTo>
                    <a:lnTo>
                      <a:pt x="57509" y="3783"/>
                    </a:lnTo>
                    <a:lnTo>
                      <a:pt x="5680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7" name="object 561">
                <a:extLst>
                  <a:ext uri="{FF2B5EF4-FFF2-40B4-BE49-F238E27FC236}">
                    <a16:creationId xmlns:a16="http://schemas.microsoft.com/office/drawing/2014/main" id="{0E1507EF-D9A9-C0F4-8917-FFA28708916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64707" y="1867716"/>
                <a:ext cx="59055" cy="127635"/>
              </a:xfrm>
              <a:custGeom>
                <a:avLst/>
                <a:gdLst/>
                <a:ahLst/>
                <a:cxnLst/>
                <a:rect l="l" t="t" r="r" b="b"/>
                <a:pathLst>
                  <a:path w="59054" h="127635">
                    <a:moveTo>
                      <a:pt x="58216" y="119575"/>
                    </a:moveTo>
                    <a:lnTo>
                      <a:pt x="706" y="119575"/>
                    </a:lnTo>
                    <a:lnTo>
                      <a:pt x="0" y="127142"/>
                    </a:lnTo>
                    <a:lnTo>
                      <a:pt x="59023" y="127142"/>
                    </a:lnTo>
                    <a:lnTo>
                      <a:pt x="58216" y="119575"/>
                    </a:lnTo>
                    <a:close/>
                  </a:path>
                  <a:path w="59054" h="127635">
                    <a:moveTo>
                      <a:pt x="56702" y="108215"/>
                    </a:moveTo>
                    <a:lnTo>
                      <a:pt x="2219" y="108215"/>
                    </a:lnTo>
                    <a:lnTo>
                      <a:pt x="1513" y="115792"/>
                    </a:lnTo>
                    <a:lnTo>
                      <a:pt x="57509" y="115792"/>
                    </a:lnTo>
                    <a:lnTo>
                      <a:pt x="56702" y="108215"/>
                    </a:lnTo>
                    <a:close/>
                  </a:path>
                  <a:path w="59054" h="127635">
                    <a:moveTo>
                      <a:pt x="18161" y="0"/>
                    </a:moveTo>
                    <a:lnTo>
                      <a:pt x="17353" y="756"/>
                    </a:lnTo>
                    <a:lnTo>
                      <a:pt x="12107" y="41627"/>
                    </a:lnTo>
                    <a:lnTo>
                      <a:pt x="25728" y="1513"/>
                    </a:lnTo>
                    <a:lnTo>
                      <a:pt x="35514" y="1513"/>
                    </a:lnTo>
                    <a:lnTo>
                      <a:pt x="18161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8" name="object 562">
                <a:extLst>
                  <a:ext uri="{FF2B5EF4-FFF2-40B4-BE49-F238E27FC236}">
                    <a16:creationId xmlns:a16="http://schemas.microsoft.com/office/drawing/2014/main" id="{EFE11951-FFF6-4C76-A7DB-855B193781E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63900" y="2140917"/>
                <a:ext cx="6032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3810">
                    <a:moveTo>
                      <a:pt x="0" y="0"/>
                    </a:moveTo>
                    <a:lnTo>
                      <a:pt x="59830" y="0"/>
                    </a:lnTo>
                    <a:lnTo>
                      <a:pt x="59830" y="3783"/>
                    </a:lnTo>
                    <a:lnTo>
                      <a:pt x="0" y="37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9" name="object 563">
                <a:extLst>
                  <a:ext uri="{FF2B5EF4-FFF2-40B4-BE49-F238E27FC236}">
                    <a16:creationId xmlns:a16="http://schemas.microsoft.com/office/drawing/2014/main" id="{6ACD7215-CEAB-06BD-010D-0440E937145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63900" y="2133350"/>
                <a:ext cx="6032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9050">
                    <a:moveTo>
                      <a:pt x="59830" y="11350"/>
                    </a:moveTo>
                    <a:lnTo>
                      <a:pt x="0" y="11350"/>
                    </a:lnTo>
                    <a:lnTo>
                      <a:pt x="0" y="18916"/>
                    </a:lnTo>
                    <a:lnTo>
                      <a:pt x="59830" y="18916"/>
                    </a:lnTo>
                    <a:lnTo>
                      <a:pt x="59830" y="11350"/>
                    </a:lnTo>
                    <a:close/>
                  </a:path>
                  <a:path w="60325" h="19050">
                    <a:moveTo>
                      <a:pt x="59830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59830" y="7566"/>
                    </a:lnTo>
                    <a:lnTo>
                      <a:pt x="59830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0" name="object 564">
                <a:extLst>
                  <a:ext uri="{FF2B5EF4-FFF2-40B4-BE49-F238E27FC236}">
                    <a16:creationId xmlns:a16="http://schemas.microsoft.com/office/drawing/2014/main" id="{2799B9F2-03D3-BF34-A19D-FD927262A6F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63900" y="2336917"/>
                <a:ext cx="5715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3810">
                    <a:moveTo>
                      <a:pt x="5680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55290" y="3783"/>
                    </a:lnTo>
                    <a:lnTo>
                      <a:pt x="55996" y="2270"/>
                    </a:lnTo>
                    <a:lnTo>
                      <a:pt x="55996" y="1513"/>
                    </a:lnTo>
                    <a:lnTo>
                      <a:pt x="5680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1" name="object 565">
                <a:extLst>
                  <a:ext uri="{FF2B5EF4-FFF2-40B4-BE49-F238E27FC236}">
                    <a16:creationId xmlns:a16="http://schemas.microsoft.com/office/drawing/2014/main" id="{F5BAFFB9-A93F-DEB9-E8E3-D9ACD7851B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63900" y="2329350"/>
                <a:ext cx="6032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9050">
                    <a:moveTo>
                      <a:pt x="55290" y="11350"/>
                    </a:moveTo>
                    <a:lnTo>
                      <a:pt x="0" y="11350"/>
                    </a:lnTo>
                    <a:lnTo>
                      <a:pt x="0" y="18927"/>
                    </a:lnTo>
                    <a:lnTo>
                      <a:pt x="51456" y="18927"/>
                    </a:lnTo>
                    <a:lnTo>
                      <a:pt x="52969" y="16657"/>
                    </a:lnTo>
                    <a:lnTo>
                      <a:pt x="53776" y="13620"/>
                    </a:lnTo>
                    <a:lnTo>
                      <a:pt x="55290" y="11350"/>
                    </a:lnTo>
                    <a:close/>
                  </a:path>
                  <a:path w="60325" h="19050">
                    <a:moveTo>
                      <a:pt x="59830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56803" y="7566"/>
                    </a:lnTo>
                    <a:lnTo>
                      <a:pt x="57509" y="6053"/>
                    </a:lnTo>
                    <a:lnTo>
                      <a:pt x="58317" y="4540"/>
                    </a:lnTo>
                    <a:lnTo>
                      <a:pt x="59830" y="3026"/>
                    </a:lnTo>
                    <a:lnTo>
                      <a:pt x="59830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2" name="object 566">
                <a:extLst>
                  <a:ext uri="{FF2B5EF4-FFF2-40B4-BE49-F238E27FC236}">
                    <a16:creationId xmlns:a16="http://schemas.microsoft.com/office/drawing/2014/main" id="{D125531A-6099-4424-AD94-8FC8BBA8B09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63900" y="2544278"/>
                <a:ext cx="603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3175">
                    <a:moveTo>
                      <a:pt x="58317" y="0"/>
                    </a:moveTo>
                    <a:lnTo>
                      <a:pt x="0" y="0"/>
                    </a:lnTo>
                    <a:lnTo>
                      <a:pt x="0" y="3026"/>
                    </a:lnTo>
                    <a:lnTo>
                      <a:pt x="59830" y="3026"/>
                    </a:lnTo>
                    <a:lnTo>
                      <a:pt x="59830" y="2270"/>
                    </a:lnTo>
                    <a:lnTo>
                      <a:pt x="59023" y="1513"/>
                    </a:lnTo>
                    <a:lnTo>
                      <a:pt x="59023" y="756"/>
                    </a:lnTo>
                    <a:lnTo>
                      <a:pt x="5831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3" name="object 567">
                <a:extLst>
                  <a:ext uri="{FF2B5EF4-FFF2-40B4-BE49-F238E27FC236}">
                    <a16:creationId xmlns:a16="http://schemas.microsoft.com/office/drawing/2014/main" id="{92C10CB1-8D42-0A3D-D96C-500C1C8B71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63900" y="2536711"/>
                <a:ext cx="6032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18414">
                    <a:moveTo>
                      <a:pt x="59830" y="10593"/>
                    </a:moveTo>
                    <a:lnTo>
                      <a:pt x="0" y="10593"/>
                    </a:lnTo>
                    <a:lnTo>
                      <a:pt x="0" y="18160"/>
                    </a:lnTo>
                    <a:lnTo>
                      <a:pt x="59830" y="18160"/>
                    </a:lnTo>
                    <a:lnTo>
                      <a:pt x="59830" y="10593"/>
                    </a:lnTo>
                    <a:close/>
                  </a:path>
                  <a:path w="60325" h="18414">
                    <a:moveTo>
                      <a:pt x="54483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58317" y="7566"/>
                    </a:lnTo>
                    <a:lnTo>
                      <a:pt x="56803" y="5296"/>
                    </a:lnTo>
                    <a:lnTo>
                      <a:pt x="55996" y="2270"/>
                    </a:lnTo>
                    <a:lnTo>
                      <a:pt x="54483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4" name="object 568">
                <a:extLst>
                  <a:ext uri="{FF2B5EF4-FFF2-40B4-BE49-F238E27FC236}">
                    <a16:creationId xmlns:a16="http://schemas.microsoft.com/office/drawing/2014/main" id="{3E48823A-D501-846D-447E-99F89944E1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15356" y="2022099"/>
                <a:ext cx="889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3810">
                    <a:moveTo>
                      <a:pt x="8374" y="0"/>
                    </a:moveTo>
                    <a:lnTo>
                      <a:pt x="807" y="0"/>
                    </a:lnTo>
                    <a:lnTo>
                      <a:pt x="0" y="756"/>
                    </a:lnTo>
                    <a:lnTo>
                      <a:pt x="0" y="3026"/>
                    </a:lnTo>
                    <a:lnTo>
                      <a:pt x="807" y="3783"/>
                    </a:lnTo>
                    <a:lnTo>
                      <a:pt x="8374" y="3783"/>
                    </a:lnTo>
                    <a:lnTo>
                      <a:pt x="8374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5" name="object 569">
                <a:extLst>
                  <a:ext uri="{FF2B5EF4-FFF2-40B4-BE49-F238E27FC236}">
                    <a16:creationId xmlns:a16="http://schemas.microsoft.com/office/drawing/2014/main" id="{709F352A-07BC-5D41-286B-FB8174977F8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7789" y="2014532"/>
                <a:ext cx="1651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9050">
                    <a:moveTo>
                      <a:pt x="15941" y="0"/>
                    </a:moveTo>
                    <a:lnTo>
                      <a:pt x="3833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3833" y="18160"/>
                    </a:lnTo>
                    <a:lnTo>
                      <a:pt x="9080" y="18916"/>
                    </a:lnTo>
                    <a:lnTo>
                      <a:pt x="15941" y="18916"/>
                    </a:lnTo>
                    <a:lnTo>
                      <a:pt x="15941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15941" y="7566"/>
                    </a:lnTo>
                    <a:lnTo>
                      <a:pt x="15941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6" name="object 570">
                <a:extLst>
                  <a:ext uri="{FF2B5EF4-FFF2-40B4-BE49-F238E27FC236}">
                    <a16:creationId xmlns:a16="http://schemas.microsoft.com/office/drawing/2014/main" id="{3B7791E4-5A87-8614-EFE2-AE9BCDADAF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15356" y="2072806"/>
                <a:ext cx="889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8889" h="3175">
                    <a:moveTo>
                      <a:pt x="8374" y="0"/>
                    </a:moveTo>
                    <a:lnTo>
                      <a:pt x="807" y="0"/>
                    </a:lnTo>
                    <a:lnTo>
                      <a:pt x="0" y="756"/>
                    </a:lnTo>
                    <a:lnTo>
                      <a:pt x="0" y="2270"/>
                    </a:lnTo>
                    <a:lnTo>
                      <a:pt x="807" y="3026"/>
                    </a:lnTo>
                    <a:lnTo>
                      <a:pt x="8374" y="3026"/>
                    </a:lnTo>
                    <a:lnTo>
                      <a:pt x="8374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7" name="object 571">
                <a:extLst>
                  <a:ext uri="{FF2B5EF4-FFF2-40B4-BE49-F238E27FC236}">
                    <a16:creationId xmlns:a16="http://schemas.microsoft.com/office/drawing/2014/main" id="{D5B5D3E5-98E7-AB60-B9E2-5A16EC179A1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7789" y="2065239"/>
                <a:ext cx="16510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16510" h="18414">
                    <a:moveTo>
                      <a:pt x="15941" y="0"/>
                    </a:moveTo>
                    <a:lnTo>
                      <a:pt x="3833" y="0"/>
                    </a:lnTo>
                    <a:lnTo>
                      <a:pt x="0" y="3783"/>
                    </a:lnTo>
                    <a:lnTo>
                      <a:pt x="0" y="14376"/>
                    </a:lnTo>
                    <a:lnTo>
                      <a:pt x="3833" y="18160"/>
                    </a:lnTo>
                    <a:lnTo>
                      <a:pt x="15941" y="18160"/>
                    </a:lnTo>
                    <a:lnTo>
                      <a:pt x="15941" y="10593"/>
                    </a:lnTo>
                    <a:lnTo>
                      <a:pt x="8374" y="10593"/>
                    </a:lnTo>
                    <a:lnTo>
                      <a:pt x="7567" y="9836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15941" y="7566"/>
                    </a:lnTo>
                    <a:lnTo>
                      <a:pt x="15941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8" name="object 572">
                <a:extLst>
                  <a:ext uri="{FF2B5EF4-FFF2-40B4-BE49-F238E27FC236}">
                    <a16:creationId xmlns:a16="http://schemas.microsoft.com/office/drawing/2014/main" id="{34F2945D-71AA-2CC4-94C6-70325F88EB4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13843" y="2193128"/>
                <a:ext cx="1016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3810">
                    <a:moveTo>
                      <a:pt x="9887" y="0"/>
                    </a:moveTo>
                    <a:lnTo>
                      <a:pt x="807" y="0"/>
                    </a:lnTo>
                    <a:lnTo>
                      <a:pt x="0" y="756"/>
                    </a:lnTo>
                    <a:lnTo>
                      <a:pt x="0" y="3026"/>
                    </a:lnTo>
                    <a:lnTo>
                      <a:pt x="807" y="3783"/>
                    </a:lnTo>
                    <a:lnTo>
                      <a:pt x="9887" y="3783"/>
                    </a:lnTo>
                    <a:lnTo>
                      <a:pt x="988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9" name="object 573">
                <a:extLst>
                  <a:ext uri="{FF2B5EF4-FFF2-40B4-BE49-F238E27FC236}">
                    <a16:creationId xmlns:a16="http://schemas.microsoft.com/office/drawing/2014/main" id="{5147A095-1D64-79E2-E284-2F5DF8496DE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6276" y="2185561"/>
                <a:ext cx="1778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19050">
                    <a:moveTo>
                      <a:pt x="17454" y="0"/>
                    </a:moveTo>
                    <a:lnTo>
                      <a:pt x="3833" y="0"/>
                    </a:lnTo>
                    <a:lnTo>
                      <a:pt x="0" y="4540"/>
                    </a:lnTo>
                    <a:lnTo>
                      <a:pt x="0" y="14386"/>
                    </a:lnTo>
                    <a:lnTo>
                      <a:pt x="3833" y="18927"/>
                    </a:lnTo>
                    <a:lnTo>
                      <a:pt x="17454" y="18927"/>
                    </a:lnTo>
                    <a:lnTo>
                      <a:pt x="17454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17454" y="7566"/>
                    </a:lnTo>
                    <a:lnTo>
                      <a:pt x="17454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0" name="object 574">
                <a:extLst>
                  <a:ext uri="{FF2B5EF4-FFF2-40B4-BE49-F238E27FC236}">
                    <a16:creationId xmlns:a16="http://schemas.microsoft.com/office/drawing/2014/main" id="{40479339-EE63-BFC9-FCE1-AF7ED02131A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13843" y="2257456"/>
                <a:ext cx="1016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0160" h="3810">
                    <a:moveTo>
                      <a:pt x="9887" y="0"/>
                    </a:moveTo>
                    <a:lnTo>
                      <a:pt x="807" y="0"/>
                    </a:lnTo>
                    <a:lnTo>
                      <a:pt x="0" y="756"/>
                    </a:lnTo>
                    <a:lnTo>
                      <a:pt x="0" y="3026"/>
                    </a:lnTo>
                    <a:lnTo>
                      <a:pt x="807" y="3783"/>
                    </a:lnTo>
                    <a:lnTo>
                      <a:pt x="9887" y="3783"/>
                    </a:lnTo>
                    <a:lnTo>
                      <a:pt x="988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1" name="object 575">
                <a:extLst>
                  <a:ext uri="{FF2B5EF4-FFF2-40B4-BE49-F238E27FC236}">
                    <a16:creationId xmlns:a16="http://schemas.microsoft.com/office/drawing/2014/main" id="{540BFEB0-1A9A-D174-AD94-A563234BE26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6276" y="2249889"/>
                <a:ext cx="1778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7779" h="19050">
                    <a:moveTo>
                      <a:pt x="17454" y="0"/>
                    </a:moveTo>
                    <a:lnTo>
                      <a:pt x="3833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3833" y="18916"/>
                    </a:lnTo>
                    <a:lnTo>
                      <a:pt x="17454" y="18916"/>
                    </a:lnTo>
                    <a:lnTo>
                      <a:pt x="17454" y="11350"/>
                    </a:lnTo>
                    <a:lnTo>
                      <a:pt x="8374" y="11350"/>
                    </a:lnTo>
                    <a:lnTo>
                      <a:pt x="7567" y="10593"/>
                    </a:lnTo>
                    <a:lnTo>
                      <a:pt x="7567" y="8323"/>
                    </a:lnTo>
                    <a:lnTo>
                      <a:pt x="8374" y="7566"/>
                    </a:lnTo>
                    <a:lnTo>
                      <a:pt x="17454" y="7566"/>
                    </a:lnTo>
                    <a:lnTo>
                      <a:pt x="17454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2" name="object 576">
                <a:extLst>
                  <a:ext uri="{FF2B5EF4-FFF2-40B4-BE49-F238E27FC236}">
                    <a16:creationId xmlns:a16="http://schemas.microsoft.com/office/drawing/2014/main" id="{418F0060-0DBF-2C31-7FB4-94D1B797A4C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3249" y="2349034"/>
                <a:ext cx="20955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w="20954" h="179069">
                    <a:moveTo>
                      <a:pt x="3026" y="99891"/>
                    </a:moveTo>
                    <a:lnTo>
                      <a:pt x="0" y="99891"/>
                    </a:lnTo>
                    <a:lnTo>
                      <a:pt x="1998" y="120595"/>
                    </a:lnTo>
                    <a:lnTo>
                      <a:pt x="5776" y="140662"/>
                    </a:lnTo>
                    <a:lnTo>
                      <a:pt x="11407" y="160020"/>
                    </a:lnTo>
                    <a:lnTo>
                      <a:pt x="18968" y="178596"/>
                    </a:lnTo>
                    <a:lnTo>
                      <a:pt x="14427" y="153625"/>
                    </a:lnTo>
                    <a:lnTo>
                      <a:pt x="11306" y="143948"/>
                    </a:lnTo>
                    <a:lnTo>
                      <a:pt x="8752" y="134132"/>
                    </a:lnTo>
                    <a:lnTo>
                      <a:pt x="6766" y="124034"/>
                    </a:lnTo>
                    <a:lnTo>
                      <a:pt x="5347" y="113511"/>
                    </a:lnTo>
                    <a:lnTo>
                      <a:pt x="3026" y="113511"/>
                    </a:lnTo>
                    <a:lnTo>
                      <a:pt x="3026" y="99891"/>
                    </a:lnTo>
                    <a:close/>
                  </a:path>
                  <a:path w="20954" h="179069">
                    <a:moveTo>
                      <a:pt x="10593" y="39347"/>
                    </a:moveTo>
                    <a:lnTo>
                      <a:pt x="6053" y="39347"/>
                    </a:lnTo>
                    <a:lnTo>
                      <a:pt x="3944" y="49136"/>
                    </a:lnTo>
                    <a:lnTo>
                      <a:pt x="2194" y="59211"/>
                    </a:lnTo>
                    <a:lnTo>
                      <a:pt x="860" y="69571"/>
                    </a:lnTo>
                    <a:lnTo>
                      <a:pt x="0" y="80218"/>
                    </a:lnTo>
                    <a:lnTo>
                      <a:pt x="3026" y="80218"/>
                    </a:lnTo>
                    <a:lnTo>
                      <a:pt x="3026" y="55994"/>
                    </a:lnTo>
                    <a:lnTo>
                      <a:pt x="6860" y="55994"/>
                    </a:lnTo>
                    <a:lnTo>
                      <a:pt x="8374" y="50697"/>
                    </a:lnTo>
                    <a:lnTo>
                      <a:pt x="9080" y="44644"/>
                    </a:lnTo>
                    <a:lnTo>
                      <a:pt x="10593" y="39347"/>
                    </a:lnTo>
                    <a:close/>
                  </a:path>
                  <a:path w="20954" h="179069">
                    <a:moveTo>
                      <a:pt x="20481" y="0"/>
                    </a:moveTo>
                    <a:lnTo>
                      <a:pt x="16647" y="6053"/>
                    </a:lnTo>
                    <a:lnTo>
                      <a:pt x="14427" y="12863"/>
                    </a:lnTo>
                    <a:lnTo>
                      <a:pt x="12107" y="19673"/>
                    </a:lnTo>
                    <a:lnTo>
                      <a:pt x="16647" y="19673"/>
                    </a:lnTo>
                    <a:lnTo>
                      <a:pt x="16647" y="18916"/>
                    </a:lnTo>
                    <a:lnTo>
                      <a:pt x="17454" y="18160"/>
                    </a:lnTo>
                    <a:lnTo>
                      <a:pt x="17454" y="17403"/>
                    </a:lnTo>
                    <a:lnTo>
                      <a:pt x="20481" y="5296"/>
                    </a:lnTo>
                    <a:lnTo>
                      <a:pt x="20481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3" name="object 577">
                <a:extLst>
                  <a:ext uri="{FF2B5EF4-FFF2-40B4-BE49-F238E27FC236}">
                    <a16:creationId xmlns:a16="http://schemas.microsoft.com/office/drawing/2014/main" id="{E127AFFC-ADD8-258E-29E6-5486F489072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95682" y="2332377"/>
                <a:ext cx="28575" cy="214629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214630">
                    <a:moveTo>
                      <a:pt x="13620" y="56004"/>
                    </a:moveTo>
                    <a:lnTo>
                      <a:pt x="6053" y="56004"/>
                    </a:lnTo>
                    <a:lnTo>
                      <a:pt x="3192" y="68502"/>
                    </a:lnTo>
                    <a:lnTo>
                      <a:pt x="1324" y="81074"/>
                    </a:lnTo>
                    <a:lnTo>
                      <a:pt x="307" y="93787"/>
                    </a:lnTo>
                    <a:lnTo>
                      <a:pt x="0" y="106711"/>
                    </a:lnTo>
                    <a:lnTo>
                      <a:pt x="1532" y="132818"/>
                    </a:lnTo>
                    <a:lnTo>
                      <a:pt x="5977" y="157792"/>
                    </a:lnTo>
                    <a:lnTo>
                      <a:pt x="13109" y="181631"/>
                    </a:lnTo>
                    <a:lnTo>
                      <a:pt x="22701" y="204333"/>
                    </a:lnTo>
                    <a:lnTo>
                      <a:pt x="24214" y="206603"/>
                    </a:lnTo>
                    <a:lnTo>
                      <a:pt x="25021" y="209630"/>
                    </a:lnTo>
                    <a:lnTo>
                      <a:pt x="26535" y="211900"/>
                    </a:lnTo>
                    <a:lnTo>
                      <a:pt x="27241" y="212657"/>
                    </a:lnTo>
                    <a:lnTo>
                      <a:pt x="27241" y="213413"/>
                    </a:lnTo>
                    <a:lnTo>
                      <a:pt x="28048" y="214170"/>
                    </a:lnTo>
                    <a:lnTo>
                      <a:pt x="28048" y="201306"/>
                    </a:lnTo>
                    <a:lnTo>
                      <a:pt x="26535" y="195253"/>
                    </a:lnTo>
                    <a:lnTo>
                      <a:pt x="18974" y="176677"/>
                    </a:lnTo>
                    <a:lnTo>
                      <a:pt x="13343" y="157319"/>
                    </a:lnTo>
                    <a:lnTo>
                      <a:pt x="9566" y="137252"/>
                    </a:lnTo>
                    <a:lnTo>
                      <a:pt x="7567" y="116548"/>
                    </a:lnTo>
                    <a:lnTo>
                      <a:pt x="7567" y="96875"/>
                    </a:lnTo>
                    <a:lnTo>
                      <a:pt x="8427" y="86228"/>
                    </a:lnTo>
                    <a:lnTo>
                      <a:pt x="9761" y="75868"/>
                    </a:lnTo>
                    <a:lnTo>
                      <a:pt x="11511" y="65794"/>
                    </a:lnTo>
                    <a:lnTo>
                      <a:pt x="13620" y="56004"/>
                    </a:lnTo>
                    <a:close/>
                  </a:path>
                  <a:path w="28575" h="214630">
                    <a:moveTo>
                      <a:pt x="14427" y="130168"/>
                    </a:moveTo>
                    <a:lnTo>
                      <a:pt x="12914" y="130168"/>
                    </a:lnTo>
                    <a:lnTo>
                      <a:pt x="14333" y="140691"/>
                    </a:lnTo>
                    <a:lnTo>
                      <a:pt x="16319" y="150789"/>
                    </a:lnTo>
                    <a:lnTo>
                      <a:pt x="18873" y="160605"/>
                    </a:lnTo>
                    <a:lnTo>
                      <a:pt x="21994" y="170282"/>
                    </a:lnTo>
                    <a:lnTo>
                      <a:pt x="14427" y="130168"/>
                    </a:lnTo>
                    <a:close/>
                  </a:path>
                  <a:path w="28575" h="214630">
                    <a:moveTo>
                      <a:pt x="20481" y="56004"/>
                    </a:moveTo>
                    <a:lnTo>
                      <a:pt x="18161" y="56004"/>
                    </a:lnTo>
                    <a:lnTo>
                      <a:pt x="16647" y="61301"/>
                    </a:lnTo>
                    <a:lnTo>
                      <a:pt x="15941" y="67354"/>
                    </a:lnTo>
                    <a:lnTo>
                      <a:pt x="14427" y="72651"/>
                    </a:lnTo>
                    <a:lnTo>
                      <a:pt x="16647" y="72651"/>
                    </a:lnTo>
                    <a:lnTo>
                      <a:pt x="20481" y="56004"/>
                    </a:lnTo>
                    <a:close/>
                  </a:path>
                  <a:path w="28575" h="214630">
                    <a:moveTo>
                      <a:pt x="28048" y="0"/>
                    </a:moveTo>
                    <a:lnTo>
                      <a:pt x="26535" y="1513"/>
                    </a:lnTo>
                    <a:lnTo>
                      <a:pt x="25728" y="3026"/>
                    </a:lnTo>
                    <a:lnTo>
                      <a:pt x="25021" y="4540"/>
                    </a:lnTo>
                    <a:lnTo>
                      <a:pt x="24214" y="6053"/>
                    </a:lnTo>
                    <a:lnTo>
                      <a:pt x="24214" y="6810"/>
                    </a:lnTo>
                    <a:lnTo>
                      <a:pt x="23508" y="8323"/>
                    </a:lnTo>
                    <a:lnTo>
                      <a:pt x="21994" y="10593"/>
                    </a:lnTo>
                    <a:lnTo>
                      <a:pt x="21187" y="13630"/>
                    </a:lnTo>
                    <a:lnTo>
                      <a:pt x="19674" y="15900"/>
                    </a:lnTo>
                    <a:lnTo>
                      <a:pt x="13620" y="29520"/>
                    </a:lnTo>
                    <a:lnTo>
                      <a:pt x="11401" y="36330"/>
                    </a:lnTo>
                    <a:lnTo>
                      <a:pt x="19674" y="36330"/>
                    </a:lnTo>
                    <a:lnTo>
                      <a:pt x="21994" y="29520"/>
                    </a:lnTo>
                    <a:lnTo>
                      <a:pt x="24214" y="22710"/>
                    </a:lnTo>
                    <a:lnTo>
                      <a:pt x="28048" y="16657"/>
                    </a:lnTo>
                    <a:lnTo>
                      <a:pt x="28048" y="0"/>
                    </a:lnTo>
                    <a:close/>
                  </a:path>
                  <a:path w="28575" h="214630">
                    <a:moveTo>
                      <a:pt x="24618" y="35195"/>
                    </a:moveTo>
                    <a:lnTo>
                      <a:pt x="24214" y="35573"/>
                    </a:lnTo>
                    <a:lnTo>
                      <a:pt x="24214" y="36330"/>
                    </a:lnTo>
                    <a:lnTo>
                      <a:pt x="24618" y="35195"/>
                    </a:lnTo>
                    <a:close/>
                  </a:path>
                  <a:path w="28575" h="214630">
                    <a:moveTo>
                      <a:pt x="25021" y="34060"/>
                    </a:moveTo>
                    <a:lnTo>
                      <a:pt x="24618" y="35195"/>
                    </a:lnTo>
                    <a:lnTo>
                      <a:pt x="25021" y="34817"/>
                    </a:lnTo>
                    <a:lnTo>
                      <a:pt x="25021" y="3406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4" name="object 578">
                <a:extLst>
                  <a:ext uri="{FF2B5EF4-FFF2-40B4-BE49-F238E27FC236}">
                    <a16:creationId xmlns:a16="http://schemas.microsoft.com/office/drawing/2014/main" id="{55DAADAC-B3C5-D6F0-C04F-4773CA0A859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9302" y="2376275"/>
                <a:ext cx="9525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5080">
                    <a:moveTo>
                      <a:pt x="9080" y="0"/>
                    </a:moveTo>
                    <a:lnTo>
                      <a:pt x="0" y="0"/>
                    </a:lnTo>
                    <a:lnTo>
                      <a:pt x="0" y="4540"/>
                    </a:lnTo>
                    <a:lnTo>
                      <a:pt x="8374" y="4540"/>
                    </a:lnTo>
                    <a:lnTo>
                      <a:pt x="908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5" name="object 579">
                <a:extLst>
                  <a:ext uri="{FF2B5EF4-FFF2-40B4-BE49-F238E27FC236}">
                    <a16:creationId xmlns:a16="http://schemas.microsoft.com/office/drawing/2014/main" id="{E7B350F8-BB17-D407-2FCA-49445CE054F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1735" y="2368708"/>
                <a:ext cx="1841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18414" h="19685">
                    <a:moveTo>
                      <a:pt x="18161" y="0"/>
                    </a:moveTo>
                    <a:lnTo>
                      <a:pt x="0" y="0"/>
                    </a:lnTo>
                    <a:lnTo>
                      <a:pt x="0" y="19673"/>
                    </a:lnTo>
                    <a:lnTo>
                      <a:pt x="14427" y="19673"/>
                    </a:lnTo>
                    <a:lnTo>
                      <a:pt x="15941" y="12106"/>
                    </a:lnTo>
                    <a:lnTo>
                      <a:pt x="7567" y="12106"/>
                    </a:lnTo>
                    <a:lnTo>
                      <a:pt x="7567" y="7566"/>
                    </a:lnTo>
                    <a:lnTo>
                      <a:pt x="3833" y="7566"/>
                    </a:lnTo>
                    <a:lnTo>
                      <a:pt x="3833" y="3783"/>
                    </a:lnTo>
                    <a:lnTo>
                      <a:pt x="17404" y="3783"/>
                    </a:lnTo>
                    <a:lnTo>
                      <a:pt x="18161" y="0"/>
                    </a:lnTo>
                    <a:close/>
                  </a:path>
                  <a:path w="18414" h="19685">
                    <a:moveTo>
                      <a:pt x="17404" y="3783"/>
                    </a:moveTo>
                    <a:lnTo>
                      <a:pt x="3833" y="3783"/>
                    </a:lnTo>
                    <a:lnTo>
                      <a:pt x="3833" y="7566"/>
                    </a:lnTo>
                    <a:lnTo>
                      <a:pt x="16647" y="7566"/>
                    </a:lnTo>
                    <a:lnTo>
                      <a:pt x="17404" y="3783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6" name="object 580">
                <a:extLst>
                  <a:ext uri="{FF2B5EF4-FFF2-40B4-BE49-F238E27FC236}">
                    <a16:creationId xmlns:a16="http://schemas.microsoft.com/office/drawing/2014/main" id="{B6B57901-1DAF-5C8D-EC67-8883337BFA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3249" y="2429252"/>
                <a:ext cx="3175" cy="19685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19685">
                    <a:moveTo>
                      <a:pt x="3026" y="0"/>
                    </a:moveTo>
                    <a:lnTo>
                      <a:pt x="0" y="0"/>
                    </a:lnTo>
                    <a:lnTo>
                      <a:pt x="0" y="19673"/>
                    </a:lnTo>
                    <a:lnTo>
                      <a:pt x="3026" y="19673"/>
                    </a:lnTo>
                    <a:lnTo>
                      <a:pt x="3026" y="16646"/>
                    </a:lnTo>
                    <a:lnTo>
                      <a:pt x="2320" y="9836"/>
                    </a:lnTo>
                    <a:lnTo>
                      <a:pt x="3026" y="3783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7" name="object 581">
                <a:extLst>
                  <a:ext uri="{FF2B5EF4-FFF2-40B4-BE49-F238E27FC236}">
                    <a16:creationId xmlns:a16="http://schemas.microsoft.com/office/drawing/2014/main" id="{3B390C76-5B7C-60BA-DD8D-4D2673BC1BE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17677" y="2662340"/>
                <a:ext cx="635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12700">
                    <a:moveTo>
                      <a:pt x="6053" y="0"/>
                    </a:moveTo>
                    <a:lnTo>
                      <a:pt x="0" y="12106"/>
                    </a:lnTo>
                    <a:lnTo>
                      <a:pt x="6053" y="12106"/>
                    </a:lnTo>
                    <a:lnTo>
                      <a:pt x="605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8" name="object 582">
                <a:extLst>
                  <a:ext uri="{FF2B5EF4-FFF2-40B4-BE49-F238E27FC236}">
                    <a16:creationId xmlns:a16="http://schemas.microsoft.com/office/drawing/2014/main" id="{035B3FAC-596F-E603-5F8A-3C969496FB9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6276" y="2448926"/>
                <a:ext cx="2540" cy="13970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13969">
                    <a:moveTo>
                      <a:pt x="807" y="0"/>
                    </a:moveTo>
                    <a:lnTo>
                      <a:pt x="0" y="0"/>
                    </a:lnTo>
                    <a:lnTo>
                      <a:pt x="0" y="13620"/>
                    </a:lnTo>
                    <a:lnTo>
                      <a:pt x="2320" y="13620"/>
                    </a:lnTo>
                    <a:lnTo>
                      <a:pt x="2320" y="7566"/>
                    </a:lnTo>
                    <a:lnTo>
                      <a:pt x="1513" y="4540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9" name="object 583">
                <a:extLst>
                  <a:ext uri="{FF2B5EF4-FFF2-40B4-BE49-F238E27FC236}">
                    <a16:creationId xmlns:a16="http://schemas.microsoft.com/office/drawing/2014/main" id="{2E95A0B8-C8F4-19DE-EBD8-2B7F2E682BB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7789" y="2453466"/>
                <a:ext cx="254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9525">
                    <a:moveTo>
                      <a:pt x="807" y="3158"/>
                    </a:moveTo>
                    <a:lnTo>
                      <a:pt x="807" y="9080"/>
                    </a:lnTo>
                    <a:lnTo>
                      <a:pt x="2320" y="9080"/>
                    </a:lnTo>
                    <a:lnTo>
                      <a:pt x="807" y="3158"/>
                    </a:lnTo>
                    <a:close/>
                  </a:path>
                  <a:path w="2539" h="9525">
                    <a:moveTo>
                      <a:pt x="0" y="0"/>
                    </a:moveTo>
                    <a:lnTo>
                      <a:pt x="807" y="3158"/>
                    </a:lnTo>
                    <a:lnTo>
                      <a:pt x="807" y="30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0" name="object 584">
                <a:extLst>
                  <a:ext uri="{FF2B5EF4-FFF2-40B4-BE49-F238E27FC236}">
                    <a16:creationId xmlns:a16="http://schemas.microsoft.com/office/drawing/2014/main" id="{4C0C2FE9-23BD-8FDC-CA03-EA2E1FEBCFF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6276" y="2445899"/>
                <a:ext cx="127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3175">
                    <a:moveTo>
                      <a:pt x="0" y="0"/>
                    </a:moveTo>
                    <a:lnTo>
                      <a:pt x="0" y="3026"/>
                    </a:lnTo>
                    <a:lnTo>
                      <a:pt x="807" y="30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1" name="object 585">
                <a:extLst>
                  <a:ext uri="{FF2B5EF4-FFF2-40B4-BE49-F238E27FC236}">
                    <a16:creationId xmlns:a16="http://schemas.microsoft.com/office/drawing/2014/main" id="{594D011B-BB83-2E32-BDC5-69CF266C9DA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6276" y="2405028"/>
                <a:ext cx="4445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24764">
                    <a:moveTo>
                      <a:pt x="3833" y="0"/>
                    </a:moveTo>
                    <a:lnTo>
                      <a:pt x="0" y="0"/>
                    </a:lnTo>
                    <a:lnTo>
                      <a:pt x="0" y="24223"/>
                    </a:lnTo>
                    <a:lnTo>
                      <a:pt x="1513" y="24223"/>
                    </a:lnTo>
                    <a:lnTo>
                      <a:pt x="1513" y="21953"/>
                    </a:lnTo>
                    <a:lnTo>
                      <a:pt x="383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2" name="object 586">
                <a:extLst>
                  <a:ext uri="{FF2B5EF4-FFF2-40B4-BE49-F238E27FC236}">
                    <a16:creationId xmlns:a16="http://schemas.microsoft.com/office/drawing/2014/main" id="{3C7F1602-5578-BF69-0A26-C692DFA215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7789" y="2405028"/>
                <a:ext cx="508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5079" h="22225">
                    <a:moveTo>
                      <a:pt x="4540" y="0"/>
                    </a:moveTo>
                    <a:lnTo>
                      <a:pt x="2320" y="0"/>
                    </a:lnTo>
                    <a:lnTo>
                      <a:pt x="0" y="21953"/>
                    </a:lnTo>
                    <a:lnTo>
                      <a:pt x="454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3" name="object 587">
                <a:extLst>
                  <a:ext uri="{FF2B5EF4-FFF2-40B4-BE49-F238E27FC236}">
                    <a16:creationId xmlns:a16="http://schemas.microsoft.com/office/drawing/2014/main" id="{11362F98-F0B7-AAAB-7337-B35388A148A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6276" y="2429252"/>
                <a:ext cx="1905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3810">
                    <a:moveTo>
                      <a:pt x="1513" y="0"/>
                    </a:moveTo>
                    <a:lnTo>
                      <a:pt x="0" y="0"/>
                    </a:lnTo>
                    <a:lnTo>
                      <a:pt x="0" y="3783"/>
                    </a:lnTo>
                    <a:lnTo>
                      <a:pt x="1513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4" name="object 588">
                <a:extLst>
                  <a:ext uri="{FF2B5EF4-FFF2-40B4-BE49-F238E27FC236}">
                    <a16:creationId xmlns:a16="http://schemas.microsoft.com/office/drawing/2014/main" id="{C7A32C66-27F9-9C7B-57B5-80E073056D9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93462" y="1789011"/>
                <a:ext cx="22860" cy="55880"/>
              </a:xfrm>
              <a:custGeom>
                <a:avLst/>
                <a:gdLst/>
                <a:ahLst/>
                <a:cxnLst/>
                <a:rect l="l" t="t" r="r" b="b"/>
                <a:pathLst>
                  <a:path w="22860" h="55880">
                    <a:moveTo>
                      <a:pt x="22701" y="39347"/>
                    </a:moveTo>
                    <a:lnTo>
                      <a:pt x="0" y="39347"/>
                    </a:lnTo>
                    <a:lnTo>
                      <a:pt x="0" y="55287"/>
                    </a:lnTo>
                    <a:lnTo>
                      <a:pt x="22701" y="55287"/>
                    </a:lnTo>
                    <a:lnTo>
                      <a:pt x="22701" y="39347"/>
                    </a:lnTo>
                    <a:close/>
                  </a:path>
                  <a:path w="22860" h="55880">
                    <a:moveTo>
                      <a:pt x="22701" y="0"/>
                    </a:moveTo>
                    <a:lnTo>
                      <a:pt x="0" y="0"/>
                    </a:lnTo>
                    <a:lnTo>
                      <a:pt x="0" y="21187"/>
                    </a:lnTo>
                    <a:lnTo>
                      <a:pt x="22701" y="21187"/>
                    </a:lnTo>
                    <a:lnTo>
                      <a:pt x="22701" y="0"/>
                    </a:lnTo>
                    <a:close/>
                  </a:path>
                </a:pathLst>
              </a:custGeom>
              <a:solidFill>
                <a:srgbClr val="3B86CE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5" name="object 589">
                <a:extLst>
                  <a:ext uri="{FF2B5EF4-FFF2-40B4-BE49-F238E27FC236}">
                    <a16:creationId xmlns:a16="http://schemas.microsoft.com/office/drawing/2014/main" id="{188E43F5-CEA1-1BC8-17BA-0FC799F2C90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88114" y="1778418"/>
                <a:ext cx="28575" cy="77470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77469">
                    <a:moveTo>
                      <a:pt x="28048" y="73448"/>
                    </a:moveTo>
                    <a:lnTo>
                      <a:pt x="0" y="73448"/>
                    </a:lnTo>
                    <a:lnTo>
                      <a:pt x="0" y="77181"/>
                    </a:lnTo>
                    <a:lnTo>
                      <a:pt x="28048" y="77181"/>
                    </a:lnTo>
                    <a:lnTo>
                      <a:pt x="28048" y="73448"/>
                    </a:lnTo>
                    <a:close/>
                  </a:path>
                  <a:path w="28575" h="77469">
                    <a:moveTo>
                      <a:pt x="28048" y="0"/>
                    </a:moveTo>
                    <a:lnTo>
                      <a:pt x="0" y="0"/>
                    </a:lnTo>
                    <a:lnTo>
                      <a:pt x="0" y="3026"/>
                    </a:lnTo>
                    <a:lnTo>
                      <a:pt x="28048" y="3026"/>
                    </a:lnTo>
                    <a:lnTo>
                      <a:pt x="28048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6" name="object 590">
                <a:extLst>
                  <a:ext uri="{FF2B5EF4-FFF2-40B4-BE49-F238E27FC236}">
                    <a16:creationId xmlns:a16="http://schemas.microsoft.com/office/drawing/2014/main" id="{D6E3B1C5-26A9-AACB-E52E-8ACCCF9E24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88114" y="1777611"/>
                <a:ext cx="28575" cy="7429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74294">
                    <a:moveTo>
                      <a:pt x="5347" y="50747"/>
                    </a:moveTo>
                    <a:lnTo>
                      <a:pt x="0" y="50747"/>
                    </a:lnTo>
                    <a:lnTo>
                      <a:pt x="0" y="74255"/>
                    </a:lnTo>
                    <a:lnTo>
                      <a:pt x="28048" y="74255"/>
                    </a:lnTo>
                    <a:lnTo>
                      <a:pt x="28048" y="66688"/>
                    </a:lnTo>
                    <a:lnTo>
                      <a:pt x="5347" y="66688"/>
                    </a:lnTo>
                    <a:lnTo>
                      <a:pt x="5347" y="50747"/>
                    </a:lnTo>
                    <a:close/>
                  </a:path>
                  <a:path w="28575" h="74294">
                    <a:moveTo>
                      <a:pt x="28048" y="3833"/>
                    </a:moveTo>
                    <a:lnTo>
                      <a:pt x="0" y="3833"/>
                    </a:lnTo>
                    <a:lnTo>
                      <a:pt x="0" y="32587"/>
                    </a:lnTo>
                    <a:lnTo>
                      <a:pt x="5347" y="32587"/>
                    </a:lnTo>
                    <a:lnTo>
                      <a:pt x="5347" y="11400"/>
                    </a:lnTo>
                    <a:lnTo>
                      <a:pt x="28048" y="11400"/>
                    </a:lnTo>
                    <a:lnTo>
                      <a:pt x="28048" y="3833"/>
                    </a:lnTo>
                    <a:close/>
                  </a:path>
                  <a:path w="28575" h="74294">
                    <a:moveTo>
                      <a:pt x="28048" y="0"/>
                    </a:moveTo>
                    <a:lnTo>
                      <a:pt x="0" y="0"/>
                    </a:lnTo>
                    <a:lnTo>
                      <a:pt x="0" y="807"/>
                    </a:lnTo>
                    <a:lnTo>
                      <a:pt x="28048" y="807"/>
                    </a:lnTo>
                    <a:lnTo>
                      <a:pt x="28048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7" name="object 591">
                <a:extLst>
                  <a:ext uri="{FF2B5EF4-FFF2-40B4-BE49-F238E27FC236}">
                    <a16:creationId xmlns:a16="http://schemas.microsoft.com/office/drawing/2014/main" id="{E250A319-4EFA-0434-95F3-D8F95122C79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88114" y="1817765"/>
                <a:ext cx="2857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3175">
                    <a:moveTo>
                      <a:pt x="0" y="0"/>
                    </a:moveTo>
                    <a:lnTo>
                      <a:pt x="28048" y="0"/>
                    </a:lnTo>
                    <a:lnTo>
                      <a:pt x="28048" y="3026"/>
                    </a:lnTo>
                    <a:lnTo>
                      <a:pt x="0" y="30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8" name="object 592">
                <a:extLst>
                  <a:ext uri="{FF2B5EF4-FFF2-40B4-BE49-F238E27FC236}">
                    <a16:creationId xmlns:a16="http://schemas.microsoft.com/office/drawing/2014/main" id="{6D6095B0-CCC0-2DA4-002D-F7D9DD00E1E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88114" y="1810198"/>
                <a:ext cx="28575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18414">
                    <a:moveTo>
                      <a:pt x="28048" y="10593"/>
                    </a:moveTo>
                    <a:lnTo>
                      <a:pt x="0" y="10593"/>
                    </a:lnTo>
                    <a:lnTo>
                      <a:pt x="0" y="18160"/>
                    </a:lnTo>
                    <a:lnTo>
                      <a:pt x="28048" y="18160"/>
                    </a:lnTo>
                    <a:lnTo>
                      <a:pt x="28048" y="10593"/>
                    </a:lnTo>
                    <a:close/>
                  </a:path>
                  <a:path w="28575" h="18414">
                    <a:moveTo>
                      <a:pt x="28048" y="0"/>
                    </a:moveTo>
                    <a:lnTo>
                      <a:pt x="0" y="0"/>
                    </a:lnTo>
                    <a:lnTo>
                      <a:pt x="0" y="7566"/>
                    </a:lnTo>
                    <a:lnTo>
                      <a:pt x="28048" y="7566"/>
                    </a:lnTo>
                    <a:lnTo>
                      <a:pt x="28048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9" name="object 593">
                <a:extLst>
                  <a:ext uri="{FF2B5EF4-FFF2-40B4-BE49-F238E27FC236}">
                    <a16:creationId xmlns:a16="http://schemas.microsoft.com/office/drawing/2014/main" id="{B8C31B81-93A2-BE3A-CE56-DDCF9B6ABF8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580000" y="2215082"/>
                <a:ext cx="124069" cy="67354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0" name="object 594">
                <a:extLst>
                  <a:ext uri="{FF2B5EF4-FFF2-40B4-BE49-F238E27FC236}">
                    <a16:creationId xmlns:a16="http://schemas.microsoft.com/office/drawing/2014/main" id="{E95C0998-05E2-13B9-44DF-92DA0DA2788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444518" y="2215082"/>
                <a:ext cx="105202" cy="169516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1" name="object 595">
                <a:extLst>
                  <a:ext uri="{FF2B5EF4-FFF2-40B4-BE49-F238E27FC236}">
                    <a16:creationId xmlns:a16="http://schemas.microsoft.com/office/drawing/2014/main" id="{FDECEE2C-88C0-4C4F-6EFF-EA401082EBD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20105" y="2372491"/>
                <a:ext cx="60325" cy="253365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253364">
                    <a:moveTo>
                      <a:pt x="50669" y="0"/>
                    </a:moveTo>
                    <a:lnTo>
                      <a:pt x="45422" y="0"/>
                    </a:lnTo>
                    <a:lnTo>
                      <a:pt x="36088" y="945"/>
                    </a:lnTo>
                    <a:lnTo>
                      <a:pt x="3690" y="27429"/>
                    </a:lnTo>
                    <a:lnTo>
                      <a:pt x="0" y="45400"/>
                    </a:lnTo>
                    <a:lnTo>
                      <a:pt x="0" y="207360"/>
                    </a:lnTo>
                    <a:lnTo>
                      <a:pt x="19980" y="245099"/>
                    </a:lnTo>
                    <a:lnTo>
                      <a:pt x="45422" y="252760"/>
                    </a:lnTo>
                    <a:lnTo>
                      <a:pt x="50669" y="252760"/>
                    </a:lnTo>
                    <a:lnTo>
                      <a:pt x="55209" y="252004"/>
                    </a:lnTo>
                    <a:lnTo>
                      <a:pt x="59749" y="250490"/>
                    </a:lnTo>
                    <a:lnTo>
                      <a:pt x="59749" y="168002"/>
                    </a:lnTo>
                    <a:lnTo>
                      <a:pt x="11350" y="168002"/>
                    </a:lnTo>
                    <a:lnTo>
                      <a:pt x="6810" y="164219"/>
                    </a:lnTo>
                    <a:lnTo>
                      <a:pt x="6810" y="153625"/>
                    </a:lnTo>
                    <a:lnTo>
                      <a:pt x="11350" y="149842"/>
                    </a:lnTo>
                    <a:lnTo>
                      <a:pt x="59749" y="149842"/>
                    </a:lnTo>
                    <a:lnTo>
                      <a:pt x="59749" y="124115"/>
                    </a:lnTo>
                    <a:lnTo>
                      <a:pt x="11350" y="124115"/>
                    </a:lnTo>
                    <a:lnTo>
                      <a:pt x="6810" y="119575"/>
                    </a:lnTo>
                    <a:lnTo>
                      <a:pt x="6810" y="109728"/>
                    </a:lnTo>
                    <a:lnTo>
                      <a:pt x="11350" y="105188"/>
                    </a:lnTo>
                    <a:lnTo>
                      <a:pt x="59749" y="105188"/>
                    </a:lnTo>
                    <a:lnTo>
                      <a:pt x="59749" y="80218"/>
                    </a:lnTo>
                    <a:lnTo>
                      <a:pt x="11350" y="80218"/>
                    </a:lnTo>
                    <a:lnTo>
                      <a:pt x="6810" y="75677"/>
                    </a:lnTo>
                    <a:lnTo>
                      <a:pt x="6810" y="65841"/>
                    </a:lnTo>
                    <a:lnTo>
                      <a:pt x="11350" y="61301"/>
                    </a:lnTo>
                    <a:lnTo>
                      <a:pt x="59749" y="61301"/>
                    </a:lnTo>
                    <a:lnTo>
                      <a:pt x="59749" y="2270"/>
                    </a:lnTo>
                    <a:lnTo>
                      <a:pt x="55209" y="756"/>
                    </a:lnTo>
                    <a:lnTo>
                      <a:pt x="50669" y="0"/>
                    </a:lnTo>
                    <a:close/>
                  </a:path>
                </a:pathLst>
              </a:custGeom>
              <a:solidFill>
                <a:srgbClr val="008DD0"/>
              </a:solidFill>
              <a:ln>
                <a:solidFill>
                  <a:srgbClr val="008DD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2" name="object 596">
                <a:extLst>
                  <a:ext uri="{FF2B5EF4-FFF2-40B4-BE49-F238E27FC236}">
                    <a16:creationId xmlns:a16="http://schemas.microsoft.com/office/drawing/2014/main" id="{37C8EDE0-593E-B818-09DC-87D4A682F7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20105" y="2364168"/>
                <a:ext cx="60325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269239">
                    <a:moveTo>
                      <a:pt x="33305" y="267137"/>
                    </a:moveTo>
                    <a:lnTo>
                      <a:pt x="34818" y="268651"/>
                    </a:lnTo>
                    <a:lnTo>
                      <a:pt x="37088" y="268651"/>
                    </a:lnTo>
                    <a:lnTo>
                      <a:pt x="33305" y="267137"/>
                    </a:lnTo>
                    <a:close/>
                  </a:path>
                  <a:path w="60325" h="269239">
                    <a:moveTo>
                      <a:pt x="59749" y="266381"/>
                    </a:moveTo>
                    <a:lnTo>
                      <a:pt x="55209" y="267894"/>
                    </a:lnTo>
                    <a:lnTo>
                      <a:pt x="50669" y="268651"/>
                    </a:lnTo>
                    <a:lnTo>
                      <a:pt x="59749" y="268651"/>
                    </a:lnTo>
                    <a:lnTo>
                      <a:pt x="59749" y="266381"/>
                    </a:lnTo>
                    <a:close/>
                  </a:path>
                  <a:path w="60325" h="269239">
                    <a:moveTo>
                      <a:pt x="6810" y="17403"/>
                    </a:moveTo>
                    <a:lnTo>
                      <a:pt x="0" y="21943"/>
                    </a:lnTo>
                    <a:lnTo>
                      <a:pt x="0" y="26483"/>
                    </a:lnTo>
                    <a:lnTo>
                      <a:pt x="1513" y="23457"/>
                    </a:lnTo>
                    <a:lnTo>
                      <a:pt x="3783" y="20430"/>
                    </a:lnTo>
                    <a:lnTo>
                      <a:pt x="6810" y="17403"/>
                    </a:lnTo>
                    <a:close/>
                  </a:path>
                  <a:path w="60325" h="269239">
                    <a:moveTo>
                      <a:pt x="59749" y="0"/>
                    </a:moveTo>
                    <a:lnTo>
                      <a:pt x="44615" y="756"/>
                    </a:lnTo>
                    <a:lnTo>
                      <a:pt x="50669" y="756"/>
                    </a:lnTo>
                    <a:lnTo>
                      <a:pt x="55209" y="1513"/>
                    </a:lnTo>
                    <a:lnTo>
                      <a:pt x="59749" y="3026"/>
                    </a:lnTo>
                    <a:lnTo>
                      <a:pt x="59749" y="0"/>
                    </a:lnTo>
                    <a:close/>
                  </a:path>
                  <a:path w="60325" h="269239">
                    <a:moveTo>
                      <a:pt x="39358" y="756"/>
                    </a:moveTo>
                    <a:lnTo>
                      <a:pt x="34061" y="756"/>
                    </a:lnTo>
                    <a:lnTo>
                      <a:pt x="31791" y="2270"/>
                    </a:lnTo>
                    <a:lnTo>
                      <a:pt x="39358" y="756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3" name="object 597">
                <a:extLst>
                  <a:ext uri="{FF2B5EF4-FFF2-40B4-BE49-F238E27FC236}">
                    <a16:creationId xmlns:a16="http://schemas.microsoft.com/office/drawing/2014/main" id="{C357D2CE-863A-6B81-57F3-6357C655431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20105" y="2364924"/>
                <a:ext cx="60325" cy="267970"/>
              </a:xfrm>
              <a:custGeom>
                <a:avLst/>
                <a:gdLst/>
                <a:ahLst/>
                <a:cxnLst/>
                <a:rect l="l" t="t" r="r" b="b"/>
                <a:pathLst>
                  <a:path w="60325" h="267969">
                    <a:moveTo>
                      <a:pt x="0" y="214927"/>
                    </a:moveTo>
                    <a:lnTo>
                      <a:pt x="0" y="237627"/>
                    </a:lnTo>
                    <a:lnTo>
                      <a:pt x="13630" y="249734"/>
                    </a:lnTo>
                    <a:lnTo>
                      <a:pt x="16657" y="250490"/>
                    </a:lnTo>
                    <a:lnTo>
                      <a:pt x="18927" y="252760"/>
                    </a:lnTo>
                    <a:lnTo>
                      <a:pt x="20441" y="255787"/>
                    </a:lnTo>
                    <a:lnTo>
                      <a:pt x="33305" y="266381"/>
                    </a:lnTo>
                    <a:lnTo>
                      <a:pt x="37088" y="267894"/>
                    </a:lnTo>
                    <a:lnTo>
                      <a:pt x="50669" y="267894"/>
                    </a:lnTo>
                    <a:lnTo>
                      <a:pt x="55209" y="267137"/>
                    </a:lnTo>
                    <a:lnTo>
                      <a:pt x="59749" y="265624"/>
                    </a:lnTo>
                    <a:lnTo>
                      <a:pt x="59749" y="260327"/>
                    </a:lnTo>
                    <a:lnTo>
                      <a:pt x="45422" y="260327"/>
                    </a:lnTo>
                    <a:lnTo>
                      <a:pt x="36088" y="259381"/>
                    </a:lnTo>
                    <a:lnTo>
                      <a:pt x="3690" y="232898"/>
                    </a:lnTo>
                    <a:lnTo>
                      <a:pt x="957" y="224267"/>
                    </a:lnTo>
                    <a:lnTo>
                      <a:pt x="0" y="214927"/>
                    </a:lnTo>
                    <a:close/>
                  </a:path>
                  <a:path w="60325" h="267969">
                    <a:moveTo>
                      <a:pt x="59749" y="258057"/>
                    </a:moveTo>
                    <a:lnTo>
                      <a:pt x="55209" y="259571"/>
                    </a:lnTo>
                    <a:lnTo>
                      <a:pt x="50669" y="260327"/>
                    </a:lnTo>
                    <a:lnTo>
                      <a:pt x="59749" y="260327"/>
                    </a:lnTo>
                    <a:lnTo>
                      <a:pt x="59749" y="258057"/>
                    </a:lnTo>
                    <a:close/>
                  </a:path>
                  <a:path w="60325" h="267969">
                    <a:moveTo>
                      <a:pt x="45422" y="0"/>
                    </a:moveTo>
                    <a:lnTo>
                      <a:pt x="39358" y="0"/>
                    </a:lnTo>
                    <a:lnTo>
                      <a:pt x="31791" y="1513"/>
                    </a:lnTo>
                    <a:lnTo>
                      <a:pt x="6810" y="16646"/>
                    </a:lnTo>
                    <a:lnTo>
                      <a:pt x="3783" y="19673"/>
                    </a:lnTo>
                    <a:lnTo>
                      <a:pt x="1513" y="22700"/>
                    </a:lnTo>
                    <a:lnTo>
                      <a:pt x="0" y="25727"/>
                    </a:lnTo>
                    <a:lnTo>
                      <a:pt x="0" y="52967"/>
                    </a:lnTo>
                    <a:lnTo>
                      <a:pt x="957" y="43627"/>
                    </a:lnTo>
                    <a:lnTo>
                      <a:pt x="3690" y="34996"/>
                    </a:lnTo>
                    <a:lnTo>
                      <a:pt x="36088" y="8512"/>
                    </a:lnTo>
                    <a:lnTo>
                      <a:pt x="45422" y="7566"/>
                    </a:lnTo>
                    <a:lnTo>
                      <a:pt x="45422" y="0"/>
                    </a:lnTo>
                    <a:close/>
                  </a:path>
                  <a:path w="60325" h="267969">
                    <a:moveTo>
                      <a:pt x="50669" y="0"/>
                    </a:moveTo>
                    <a:lnTo>
                      <a:pt x="45422" y="0"/>
                    </a:lnTo>
                    <a:lnTo>
                      <a:pt x="45422" y="7566"/>
                    </a:lnTo>
                    <a:lnTo>
                      <a:pt x="50669" y="7566"/>
                    </a:lnTo>
                    <a:lnTo>
                      <a:pt x="55209" y="8323"/>
                    </a:lnTo>
                    <a:lnTo>
                      <a:pt x="59749" y="9836"/>
                    </a:lnTo>
                    <a:lnTo>
                      <a:pt x="59749" y="2270"/>
                    </a:lnTo>
                    <a:lnTo>
                      <a:pt x="55209" y="756"/>
                    </a:lnTo>
                    <a:lnTo>
                      <a:pt x="50669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4" name="object 598">
                <a:extLst>
                  <a:ext uri="{FF2B5EF4-FFF2-40B4-BE49-F238E27FC236}">
                    <a16:creationId xmlns:a16="http://schemas.microsoft.com/office/drawing/2014/main" id="{A8CDB36C-FF94-E782-2297-D47EE89F572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33736" y="2614659"/>
                <a:ext cx="6985" cy="6350"/>
              </a:xfrm>
              <a:custGeom>
                <a:avLst/>
                <a:gdLst/>
                <a:ahLst/>
                <a:cxnLst/>
                <a:rect l="l" t="t" r="r" b="b"/>
                <a:pathLst>
                  <a:path w="6985" h="6350">
                    <a:moveTo>
                      <a:pt x="0" y="0"/>
                    </a:moveTo>
                    <a:lnTo>
                      <a:pt x="6810" y="6053"/>
                    </a:lnTo>
                    <a:lnTo>
                      <a:pt x="5296" y="3026"/>
                    </a:lnTo>
                    <a:lnTo>
                      <a:pt x="3026" y="7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5" name="object 599">
                <a:extLst>
                  <a:ext uri="{FF2B5EF4-FFF2-40B4-BE49-F238E27FC236}">
                    <a16:creationId xmlns:a16="http://schemas.microsoft.com/office/drawing/2014/main" id="{2FB88E28-9DDA-471E-B9CD-E224545B54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34493" y="2441359"/>
                <a:ext cx="457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3810">
                    <a:moveTo>
                      <a:pt x="45362" y="0"/>
                    </a:moveTo>
                    <a:lnTo>
                      <a:pt x="756" y="0"/>
                    </a:lnTo>
                    <a:lnTo>
                      <a:pt x="0" y="756"/>
                    </a:lnTo>
                    <a:lnTo>
                      <a:pt x="0" y="3026"/>
                    </a:lnTo>
                    <a:lnTo>
                      <a:pt x="756" y="3783"/>
                    </a:lnTo>
                    <a:lnTo>
                      <a:pt x="45362" y="3783"/>
                    </a:lnTo>
                    <a:lnTo>
                      <a:pt x="45362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6" name="object 600">
                <a:extLst>
                  <a:ext uri="{FF2B5EF4-FFF2-40B4-BE49-F238E27FC236}">
                    <a16:creationId xmlns:a16="http://schemas.microsoft.com/office/drawing/2014/main" id="{995F16E1-4517-8B9A-5AFD-5AF8141589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26915" y="2433792"/>
                <a:ext cx="533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3339" h="19050">
                    <a:moveTo>
                      <a:pt x="52939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76"/>
                    </a:lnTo>
                    <a:lnTo>
                      <a:pt x="4540" y="18916"/>
                    </a:lnTo>
                    <a:lnTo>
                      <a:pt x="52939" y="18916"/>
                    </a:lnTo>
                    <a:lnTo>
                      <a:pt x="52939" y="11350"/>
                    </a:lnTo>
                    <a:lnTo>
                      <a:pt x="8333" y="11350"/>
                    </a:lnTo>
                    <a:lnTo>
                      <a:pt x="7577" y="10593"/>
                    </a:lnTo>
                    <a:lnTo>
                      <a:pt x="7577" y="8323"/>
                    </a:lnTo>
                    <a:lnTo>
                      <a:pt x="8333" y="7566"/>
                    </a:lnTo>
                    <a:lnTo>
                      <a:pt x="52939" y="7566"/>
                    </a:lnTo>
                    <a:lnTo>
                      <a:pt x="52939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7" name="object 601">
                <a:extLst>
                  <a:ext uri="{FF2B5EF4-FFF2-40B4-BE49-F238E27FC236}">
                    <a16:creationId xmlns:a16="http://schemas.microsoft.com/office/drawing/2014/main" id="{E0509BAC-8AC7-A412-64F7-A5216C8AEC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34493" y="2485246"/>
                <a:ext cx="45720" cy="3810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3810">
                    <a:moveTo>
                      <a:pt x="45362" y="0"/>
                    </a:moveTo>
                    <a:lnTo>
                      <a:pt x="756" y="0"/>
                    </a:lnTo>
                    <a:lnTo>
                      <a:pt x="0" y="756"/>
                    </a:lnTo>
                    <a:lnTo>
                      <a:pt x="0" y="3026"/>
                    </a:lnTo>
                    <a:lnTo>
                      <a:pt x="756" y="3783"/>
                    </a:lnTo>
                    <a:lnTo>
                      <a:pt x="45362" y="3783"/>
                    </a:lnTo>
                    <a:lnTo>
                      <a:pt x="45362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8" name="object 602">
                <a:extLst>
                  <a:ext uri="{FF2B5EF4-FFF2-40B4-BE49-F238E27FC236}">
                    <a16:creationId xmlns:a16="http://schemas.microsoft.com/office/drawing/2014/main" id="{6F2437B6-E386-8321-D9F9-537CF73A35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26915" y="2477680"/>
                <a:ext cx="533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53339" h="19050">
                    <a:moveTo>
                      <a:pt x="52939" y="0"/>
                    </a:moveTo>
                    <a:lnTo>
                      <a:pt x="4540" y="0"/>
                    </a:lnTo>
                    <a:lnTo>
                      <a:pt x="0" y="4540"/>
                    </a:lnTo>
                    <a:lnTo>
                      <a:pt x="0" y="14386"/>
                    </a:lnTo>
                    <a:lnTo>
                      <a:pt x="4540" y="18927"/>
                    </a:lnTo>
                    <a:lnTo>
                      <a:pt x="52939" y="18927"/>
                    </a:lnTo>
                    <a:lnTo>
                      <a:pt x="52939" y="11350"/>
                    </a:lnTo>
                    <a:lnTo>
                      <a:pt x="8333" y="11350"/>
                    </a:lnTo>
                    <a:lnTo>
                      <a:pt x="7577" y="10593"/>
                    </a:lnTo>
                    <a:lnTo>
                      <a:pt x="7577" y="8323"/>
                    </a:lnTo>
                    <a:lnTo>
                      <a:pt x="8333" y="7566"/>
                    </a:lnTo>
                    <a:lnTo>
                      <a:pt x="52939" y="7566"/>
                    </a:lnTo>
                    <a:lnTo>
                      <a:pt x="52939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9" name="object 603">
                <a:extLst>
                  <a:ext uri="{FF2B5EF4-FFF2-40B4-BE49-F238E27FC236}">
                    <a16:creationId xmlns:a16="http://schemas.microsoft.com/office/drawing/2014/main" id="{FEE75796-70CA-D026-015A-62FC7B31EF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34493" y="2529901"/>
                <a:ext cx="4572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3175">
                    <a:moveTo>
                      <a:pt x="45362" y="0"/>
                    </a:moveTo>
                    <a:lnTo>
                      <a:pt x="756" y="0"/>
                    </a:lnTo>
                    <a:lnTo>
                      <a:pt x="0" y="756"/>
                    </a:lnTo>
                    <a:lnTo>
                      <a:pt x="0" y="2270"/>
                    </a:lnTo>
                    <a:lnTo>
                      <a:pt x="756" y="3026"/>
                    </a:lnTo>
                    <a:lnTo>
                      <a:pt x="45362" y="3026"/>
                    </a:lnTo>
                    <a:lnTo>
                      <a:pt x="45362" y="0"/>
                    </a:lnTo>
                    <a:close/>
                  </a:path>
                </a:pathLst>
              </a:custGeom>
              <a:solidFill>
                <a:srgbClr val="00010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0" name="object 604">
                <a:extLst>
                  <a:ext uri="{FF2B5EF4-FFF2-40B4-BE49-F238E27FC236}">
                    <a16:creationId xmlns:a16="http://schemas.microsoft.com/office/drawing/2014/main" id="{298A626D-B12C-D691-92E9-C7DD249876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626915" y="2522334"/>
                <a:ext cx="53340" cy="18415"/>
              </a:xfrm>
              <a:custGeom>
                <a:avLst/>
                <a:gdLst/>
                <a:ahLst/>
                <a:cxnLst/>
                <a:rect l="l" t="t" r="r" b="b"/>
                <a:pathLst>
                  <a:path w="53339" h="18414">
                    <a:moveTo>
                      <a:pt x="52939" y="0"/>
                    </a:moveTo>
                    <a:lnTo>
                      <a:pt x="4540" y="0"/>
                    </a:lnTo>
                    <a:lnTo>
                      <a:pt x="0" y="3783"/>
                    </a:lnTo>
                    <a:lnTo>
                      <a:pt x="0" y="14376"/>
                    </a:lnTo>
                    <a:lnTo>
                      <a:pt x="4540" y="18160"/>
                    </a:lnTo>
                    <a:lnTo>
                      <a:pt x="52939" y="18160"/>
                    </a:lnTo>
                    <a:lnTo>
                      <a:pt x="52939" y="10593"/>
                    </a:lnTo>
                    <a:lnTo>
                      <a:pt x="8333" y="10593"/>
                    </a:lnTo>
                    <a:lnTo>
                      <a:pt x="7577" y="9836"/>
                    </a:lnTo>
                    <a:lnTo>
                      <a:pt x="7577" y="8323"/>
                    </a:lnTo>
                    <a:lnTo>
                      <a:pt x="8333" y="7566"/>
                    </a:lnTo>
                    <a:lnTo>
                      <a:pt x="52939" y="7566"/>
                    </a:lnTo>
                    <a:lnTo>
                      <a:pt x="52939" y="0"/>
                    </a:lnTo>
                    <a:close/>
                  </a:path>
                </a:pathLst>
              </a:custGeom>
              <a:solidFill>
                <a:srgbClr val="091217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1" name="object 605">
                <a:extLst>
                  <a:ext uri="{FF2B5EF4-FFF2-40B4-BE49-F238E27FC236}">
                    <a16:creationId xmlns:a16="http://schemas.microsoft.com/office/drawing/2014/main" id="{4EBB9198-F75D-A42E-A1AD-11E5499F591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279526" y="2364924"/>
                <a:ext cx="218729" cy="189946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1005" name="Groupe 1004">
            <a:extLst>
              <a:ext uri="{FF2B5EF4-FFF2-40B4-BE49-F238E27FC236}">
                <a16:creationId xmlns:a16="http://schemas.microsoft.com/office/drawing/2014/main" id="{567F6843-0C21-87EC-D8C5-C8DD90C49777}"/>
              </a:ext>
            </a:extLst>
          </p:cNvPr>
          <p:cNvGrpSpPr>
            <a:grpSpLocks noChangeAspect="1"/>
          </p:cNvGrpSpPr>
          <p:nvPr/>
        </p:nvGrpSpPr>
        <p:grpSpPr>
          <a:xfrm>
            <a:off x="5203625" y="2737245"/>
            <a:ext cx="1075148" cy="1044000"/>
            <a:chOff x="5170964" y="3717638"/>
            <a:chExt cx="1180246" cy="1146053"/>
          </a:xfrm>
        </p:grpSpPr>
        <p:sp>
          <p:nvSpPr>
            <p:cNvPr id="1006" name="object 3">
              <a:extLst>
                <a:ext uri="{FF2B5EF4-FFF2-40B4-BE49-F238E27FC236}">
                  <a16:creationId xmlns:a16="http://schemas.microsoft.com/office/drawing/2014/main" id="{652151D1-1E1F-C181-452F-C8CFB28E09C9}"/>
                </a:ext>
              </a:extLst>
            </p:cNvPr>
            <p:cNvSpPr>
              <a:spLocks/>
            </p:cNvSpPr>
            <p:nvPr/>
          </p:nvSpPr>
          <p:spPr>
            <a:xfrm>
              <a:off x="5795554" y="3849359"/>
              <a:ext cx="504825" cy="567055"/>
            </a:xfrm>
            <a:custGeom>
              <a:avLst/>
              <a:gdLst/>
              <a:ahLst/>
              <a:cxnLst/>
              <a:rect l="l" t="t" r="r" b="b"/>
              <a:pathLst>
                <a:path w="504825" h="567054">
                  <a:moveTo>
                    <a:pt x="0" y="0"/>
                  </a:moveTo>
                  <a:lnTo>
                    <a:pt x="504394" y="0"/>
                  </a:lnTo>
                  <a:lnTo>
                    <a:pt x="504394" y="566782"/>
                  </a:lnTo>
                  <a:lnTo>
                    <a:pt x="0" y="5667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4">
              <a:extLst>
                <a:ext uri="{FF2B5EF4-FFF2-40B4-BE49-F238E27FC236}">
                  <a16:creationId xmlns:a16="http://schemas.microsoft.com/office/drawing/2014/main" id="{43F8D36E-6863-C16C-9EFA-71AD1A3F0F69}"/>
                </a:ext>
              </a:extLst>
            </p:cNvPr>
            <p:cNvSpPr>
              <a:spLocks/>
            </p:cNvSpPr>
            <p:nvPr/>
          </p:nvSpPr>
          <p:spPr>
            <a:xfrm>
              <a:off x="5846385" y="3883239"/>
              <a:ext cx="504825" cy="567055"/>
            </a:xfrm>
            <a:custGeom>
              <a:avLst/>
              <a:gdLst/>
              <a:ahLst/>
              <a:cxnLst/>
              <a:rect l="l" t="t" r="r" b="b"/>
              <a:pathLst>
                <a:path w="504825" h="567054">
                  <a:moveTo>
                    <a:pt x="504487" y="0"/>
                  </a:moveTo>
                  <a:lnTo>
                    <a:pt x="0" y="0"/>
                  </a:lnTo>
                  <a:lnTo>
                    <a:pt x="0" y="321121"/>
                  </a:lnTo>
                  <a:lnTo>
                    <a:pt x="256452" y="321121"/>
                  </a:lnTo>
                  <a:lnTo>
                    <a:pt x="262612" y="566782"/>
                  </a:lnTo>
                  <a:lnTo>
                    <a:pt x="504487" y="566782"/>
                  </a:lnTo>
                  <a:lnTo>
                    <a:pt x="504487" y="0"/>
                  </a:lnTo>
                  <a:close/>
                </a:path>
              </a:pathLst>
            </a:custGeom>
            <a:solidFill>
              <a:srgbClr val="008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5">
              <a:extLst>
                <a:ext uri="{FF2B5EF4-FFF2-40B4-BE49-F238E27FC236}">
                  <a16:creationId xmlns:a16="http://schemas.microsoft.com/office/drawing/2014/main" id="{34E47D4A-EA02-D5E2-D9F9-F333D2EA461B}"/>
                </a:ext>
              </a:extLst>
            </p:cNvPr>
            <p:cNvSpPr>
              <a:spLocks/>
            </p:cNvSpPr>
            <p:nvPr/>
          </p:nvSpPr>
          <p:spPr>
            <a:xfrm>
              <a:off x="5793244" y="3832419"/>
              <a:ext cx="525780" cy="595630"/>
            </a:xfrm>
            <a:custGeom>
              <a:avLst/>
              <a:gdLst/>
              <a:ahLst/>
              <a:cxnLst/>
              <a:rect l="l" t="t" r="r" b="b"/>
              <a:pathLst>
                <a:path w="525779" h="595629">
                  <a:moveTo>
                    <a:pt x="522926" y="0"/>
                  </a:moveTo>
                  <a:lnTo>
                    <a:pt x="3080" y="0"/>
                  </a:lnTo>
                  <a:lnTo>
                    <a:pt x="0" y="2258"/>
                  </a:lnTo>
                  <a:lnTo>
                    <a:pt x="0" y="592192"/>
                  </a:lnTo>
                  <a:lnTo>
                    <a:pt x="3080" y="595272"/>
                  </a:lnTo>
                  <a:lnTo>
                    <a:pt x="522926" y="595272"/>
                  </a:lnTo>
                  <a:lnTo>
                    <a:pt x="525184" y="592192"/>
                  </a:lnTo>
                  <a:lnTo>
                    <a:pt x="525184" y="583722"/>
                  </a:lnTo>
                  <a:lnTo>
                    <a:pt x="11550" y="583722"/>
                  </a:lnTo>
                  <a:lnTo>
                    <a:pt x="11550" y="10780"/>
                  </a:lnTo>
                  <a:lnTo>
                    <a:pt x="525184" y="10780"/>
                  </a:lnTo>
                  <a:lnTo>
                    <a:pt x="525184" y="2258"/>
                  </a:lnTo>
                  <a:lnTo>
                    <a:pt x="522926" y="0"/>
                  </a:lnTo>
                  <a:close/>
                </a:path>
                <a:path w="525779" h="595629">
                  <a:moveTo>
                    <a:pt x="525184" y="10780"/>
                  </a:moveTo>
                  <a:lnTo>
                    <a:pt x="513686" y="10780"/>
                  </a:lnTo>
                  <a:lnTo>
                    <a:pt x="513686" y="583722"/>
                  </a:lnTo>
                  <a:lnTo>
                    <a:pt x="525184" y="583722"/>
                  </a:lnTo>
                  <a:lnTo>
                    <a:pt x="525184" y="1078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6">
              <a:extLst>
                <a:ext uri="{FF2B5EF4-FFF2-40B4-BE49-F238E27FC236}">
                  <a16:creationId xmlns:a16="http://schemas.microsoft.com/office/drawing/2014/main" id="{2A4D2929-C621-32A0-966F-B7EBD7F88169}"/>
                </a:ext>
              </a:extLst>
            </p:cNvPr>
            <p:cNvSpPr>
              <a:spLocks/>
            </p:cNvSpPr>
            <p:nvPr/>
          </p:nvSpPr>
          <p:spPr>
            <a:xfrm>
              <a:off x="5787854" y="3826259"/>
              <a:ext cx="536575" cy="607060"/>
            </a:xfrm>
            <a:custGeom>
              <a:avLst/>
              <a:gdLst/>
              <a:ahLst/>
              <a:cxnLst/>
              <a:rect l="l" t="t" r="r" b="b"/>
              <a:pathLst>
                <a:path w="536575" h="607060">
                  <a:moveTo>
                    <a:pt x="531396" y="0"/>
                  </a:moveTo>
                  <a:lnTo>
                    <a:pt x="5390" y="0"/>
                  </a:lnTo>
                  <a:lnTo>
                    <a:pt x="0" y="5338"/>
                  </a:lnTo>
                  <a:lnTo>
                    <a:pt x="0" y="601432"/>
                  </a:lnTo>
                  <a:lnTo>
                    <a:pt x="5390" y="606822"/>
                  </a:lnTo>
                  <a:lnTo>
                    <a:pt x="525236" y="606822"/>
                  </a:lnTo>
                  <a:lnTo>
                    <a:pt x="525236" y="595272"/>
                  </a:lnTo>
                  <a:lnTo>
                    <a:pt x="11550" y="595272"/>
                  </a:lnTo>
                  <a:lnTo>
                    <a:pt x="11550" y="11498"/>
                  </a:lnTo>
                  <a:lnTo>
                    <a:pt x="536016" y="11498"/>
                  </a:lnTo>
                  <a:lnTo>
                    <a:pt x="536016" y="5338"/>
                  </a:lnTo>
                  <a:lnTo>
                    <a:pt x="531396" y="0"/>
                  </a:lnTo>
                  <a:close/>
                </a:path>
                <a:path w="536575" h="607060">
                  <a:moveTo>
                    <a:pt x="536016" y="11498"/>
                  </a:moveTo>
                  <a:lnTo>
                    <a:pt x="525236" y="11498"/>
                  </a:lnTo>
                  <a:lnTo>
                    <a:pt x="525236" y="606822"/>
                  </a:lnTo>
                  <a:lnTo>
                    <a:pt x="531396" y="606822"/>
                  </a:lnTo>
                  <a:lnTo>
                    <a:pt x="536016" y="601432"/>
                  </a:lnTo>
                  <a:lnTo>
                    <a:pt x="536016" y="11498"/>
                  </a:lnTo>
                  <a:close/>
                </a:path>
                <a:path w="536575" h="607060">
                  <a:moveTo>
                    <a:pt x="525236" y="11498"/>
                  </a:moveTo>
                  <a:lnTo>
                    <a:pt x="11550" y="11498"/>
                  </a:lnTo>
                  <a:lnTo>
                    <a:pt x="11550" y="595272"/>
                  </a:lnTo>
                  <a:lnTo>
                    <a:pt x="525236" y="595272"/>
                  </a:lnTo>
                  <a:lnTo>
                    <a:pt x="525236" y="584492"/>
                  </a:lnTo>
                  <a:lnTo>
                    <a:pt x="22330" y="584492"/>
                  </a:lnTo>
                  <a:lnTo>
                    <a:pt x="22330" y="23100"/>
                  </a:lnTo>
                  <a:lnTo>
                    <a:pt x="16940" y="23100"/>
                  </a:lnTo>
                  <a:lnTo>
                    <a:pt x="16940" y="16940"/>
                  </a:lnTo>
                  <a:lnTo>
                    <a:pt x="525236" y="16940"/>
                  </a:lnTo>
                  <a:lnTo>
                    <a:pt x="525236" y="11498"/>
                  </a:lnTo>
                  <a:close/>
                </a:path>
                <a:path w="536575" h="607060">
                  <a:moveTo>
                    <a:pt x="525236" y="16940"/>
                  </a:moveTo>
                  <a:lnTo>
                    <a:pt x="22330" y="16940"/>
                  </a:lnTo>
                  <a:lnTo>
                    <a:pt x="22330" y="23100"/>
                  </a:lnTo>
                  <a:lnTo>
                    <a:pt x="513634" y="23100"/>
                  </a:lnTo>
                  <a:lnTo>
                    <a:pt x="513634" y="584492"/>
                  </a:lnTo>
                  <a:lnTo>
                    <a:pt x="525236" y="584492"/>
                  </a:lnTo>
                  <a:lnTo>
                    <a:pt x="525236" y="16940"/>
                  </a:lnTo>
                  <a:close/>
                </a:path>
                <a:path w="536575" h="607060">
                  <a:moveTo>
                    <a:pt x="22330" y="16940"/>
                  </a:moveTo>
                  <a:lnTo>
                    <a:pt x="16940" y="16940"/>
                  </a:lnTo>
                  <a:lnTo>
                    <a:pt x="16940" y="23100"/>
                  </a:lnTo>
                  <a:lnTo>
                    <a:pt x="22330" y="23100"/>
                  </a:lnTo>
                  <a:lnTo>
                    <a:pt x="22330" y="1694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7">
              <a:extLst>
                <a:ext uri="{FF2B5EF4-FFF2-40B4-BE49-F238E27FC236}">
                  <a16:creationId xmlns:a16="http://schemas.microsoft.com/office/drawing/2014/main" id="{67A091EA-248E-A36A-44DC-4304FBDD1004}"/>
                </a:ext>
              </a:extLst>
            </p:cNvPr>
            <p:cNvSpPr>
              <a:spLocks/>
            </p:cNvSpPr>
            <p:nvPr/>
          </p:nvSpPr>
          <p:spPr>
            <a:xfrm>
              <a:off x="6186809" y="3772359"/>
              <a:ext cx="12065" cy="654050"/>
            </a:xfrm>
            <a:custGeom>
              <a:avLst/>
              <a:gdLst/>
              <a:ahLst/>
              <a:cxnLst/>
              <a:rect l="l" t="t" r="r" b="b"/>
              <a:pathLst>
                <a:path w="12064" h="654050">
                  <a:moveTo>
                    <a:pt x="0" y="653792"/>
                  </a:moveTo>
                  <a:lnTo>
                    <a:pt x="11498" y="653792"/>
                  </a:lnTo>
                  <a:lnTo>
                    <a:pt x="11498" y="0"/>
                  </a:lnTo>
                  <a:lnTo>
                    <a:pt x="0" y="0"/>
                  </a:lnTo>
                  <a:lnTo>
                    <a:pt x="0" y="653792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8">
              <a:extLst>
                <a:ext uri="{FF2B5EF4-FFF2-40B4-BE49-F238E27FC236}">
                  <a16:creationId xmlns:a16="http://schemas.microsoft.com/office/drawing/2014/main" id="{AF7CC238-19BD-22FB-2C5F-307EB331B035}"/>
                </a:ext>
              </a:extLst>
            </p:cNvPr>
            <p:cNvSpPr>
              <a:spLocks/>
            </p:cNvSpPr>
            <p:nvPr/>
          </p:nvSpPr>
          <p:spPr>
            <a:xfrm>
              <a:off x="6180649" y="4425617"/>
              <a:ext cx="23495" cy="6350"/>
            </a:xfrm>
            <a:custGeom>
              <a:avLst/>
              <a:gdLst/>
              <a:ahLst/>
              <a:cxnLst/>
              <a:rect l="l" t="t" r="r" b="b"/>
              <a:pathLst>
                <a:path w="23495" h="6350">
                  <a:moveTo>
                    <a:pt x="0" y="6349"/>
                  </a:moveTo>
                  <a:lnTo>
                    <a:pt x="23100" y="6349"/>
                  </a:lnTo>
                  <a:lnTo>
                    <a:pt x="23100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9">
              <a:extLst>
                <a:ext uri="{FF2B5EF4-FFF2-40B4-BE49-F238E27FC236}">
                  <a16:creationId xmlns:a16="http://schemas.microsoft.com/office/drawing/2014/main" id="{1162D7FD-7479-CB72-1A75-6E254D3C4796}"/>
                </a:ext>
              </a:extLst>
            </p:cNvPr>
            <p:cNvSpPr>
              <a:spLocks/>
            </p:cNvSpPr>
            <p:nvPr/>
          </p:nvSpPr>
          <p:spPr>
            <a:xfrm>
              <a:off x="6180649" y="442053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0" y="5079"/>
                  </a:moveTo>
                  <a:lnTo>
                    <a:pt x="6160" y="5079"/>
                  </a:lnTo>
                  <a:lnTo>
                    <a:pt x="6160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">
              <a:extLst>
                <a:ext uri="{FF2B5EF4-FFF2-40B4-BE49-F238E27FC236}">
                  <a16:creationId xmlns:a16="http://schemas.microsoft.com/office/drawing/2014/main" id="{44324A46-63CF-D60D-7AA6-EBEBB09E1745}"/>
                </a:ext>
              </a:extLst>
            </p:cNvPr>
            <p:cNvSpPr>
              <a:spLocks/>
            </p:cNvSpPr>
            <p:nvPr/>
          </p:nvSpPr>
          <p:spPr>
            <a:xfrm>
              <a:off x="6180649" y="3772839"/>
              <a:ext cx="12065" cy="647700"/>
            </a:xfrm>
            <a:custGeom>
              <a:avLst/>
              <a:gdLst/>
              <a:ahLst/>
              <a:cxnLst/>
              <a:rect l="l" t="t" r="r" b="b"/>
              <a:pathLst>
                <a:path w="12064" h="647700">
                  <a:moveTo>
                    <a:pt x="0" y="647698"/>
                  </a:moveTo>
                  <a:lnTo>
                    <a:pt x="11498" y="647698"/>
                  </a:lnTo>
                  <a:lnTo>
                    <a:pt x="11498" y="0"/>
                  </a:lnTo>
                  <a:lnTo>
                    <a:pt x="0" y="0"/>
                  </a:lnTo>
                  <a:lnTo>
                    <a:pt x="0" y="64769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1">
              <a:extLst>
                <a:ext uri="{FF2B5EF4-FFF2-40B4-BE49-F238E27FC236}">
                  <a16:creationId xmlns:a16="http://schemas.microsoft.com/office/drawing/2014/main" id="{626BBD94-B1CA-1B37-A860-9121AEC52F01}"/>
                </a:ext>
              </a:extLst>
            </p:cNvPr>
            <p:cNvSpPr>
              <a:spLocks/>
            </p:cNvSpPr>
            <p:nvPr/>
          </p:nvSpPr>
          <p:spPr>
            <a:xfrm>
              <a:off x="6180649" y="3766489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79" h="6350">
                  <a:moveTo>
                    <a:pt x="0" y="6349"/>
                  </a:moveTo>
                  <a:lnTo>
                    <a:pt x="17658" y="6349"/>
                  </a:lnTo>
                  <a:lnTo>
                    <a:pt x="17658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2">
              <a:extLst>
                <a:ext uri="{FF2B5EF4-FFF2-40B4-BE49-F238E27FC236}">
                  <a16:creationId xmlns:a16="http://schemas.microsoft.com/office/drawing/2014/main" id="{01177313-36E4-94CF-B2EC-359B2CCF9FC1}"/>
                </a:ext>
              </a:extLst>
            </p:cNvPr>
            <p:cNvSpPr>
              <a:spLocks/>
            </p:cNvSpPr>
            <p:nvPr/>
          </p:nvSpPr>
          <p:spPr>
            <a:xfrm>
              <a:off x="6186809" y="4419991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338" y="0"/>
                  </a:moveTo>
                  <a:lnTo>
                    <a:pt x="0" y="0"/>
                  </a:lnTo>
                  <a:lnTo>
                    <a:pt x="0" y="6160"/>
                  </a:lnTo>
                  <a:lnTo>
                    <a:pt x="5338" y="6160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3">
              <a:extLst>
                <a:ext uri="{FF2B5EF4-FFF2-40B4-BE49-F238E27FC236}">
                  <a16:creationId xmlns:a16="http://schemas.microsoft.com/office/drawing/2014/main" id="{208BD81B-2F7B-73E1-43C1-EB099B04009C}"/>
                </a:ext>
              </a:extLst>
            </p:cNvPr>
            <p:cNvSpPr>
              <a:spLocks/>
            </p:cNvSpPr>
            <p:nvPr/>
          </p:nvSpPr>
          <p:spPr>
            <a:xfrm>
              <a:off x="6192148" y="3777919"/>
              <a:ext cx="12065" cy="647700"/>
            </a:xfrm>
            <a:custGeom>
              <a:avLst/>
              <a:gdLst/>
              <a:ahLst/>
              <a:cxnLst/>
              <a:rect l="l" t="t" r="r" b="b"/>
              <a:pathLst>
                <a:path w="12064" h="647700">
                  <a:moveTo>
                    <a:pt x="0" y="647698"/>
                  </a:moveTo>
                  <a:lnTo>
                    <a:pt x="11601" y="647698"/>
                  </a:lnTo>
                  <a:lnTo>
                    <a:pt x="11601" y="0"/>
                  </a:lnTo>
                  <a:lnTo>
                    <a:pt x="0" y="0"/>
                  </a:lnTo>
                  <a:lnTo>
                    <a:pt x="0" y="64769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4">
              <a:extLst>
                <a:ext uri="{FF2B5EF4-FFF2-40B4-BE49-F238E27FC236}">
                  <a16:creationId xmlns:a16="http://schemas.microsoft.com/office/drawing/2014/main" id="{D3B27B1E-21A9-5AC8-4EF5-5E1942113691}"/>
                </a:ext>
              </a:extLst>
            </p:cNvPr>
            <p:cNvSpPr>
              <a:spLocks/>
            </p:cNvSpPr>
            <p:nvPr/>
          </p:nvSpPr>
          <p:spPr>
            <a:xfrm>
              <a:off x="6192148" y="377283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0" y="5079"/>
                  </a:moveTo>
                  <a:lnTo>
                    <a:pt x="6160" y="5079"/>
                  </a:lnTo>
                  <a:lnTo>
                    <a:pt x="6160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5">
              <a:extLst>
                <a:ext uri="{FF2B5EF4-FFF2-40B4-BE49-F238E27FC236}">
                  <a16:creationId xmlns:a16="http://schemas.microsoft.com/office/drawing/2014/main" id="{5F97C33C-9E45-9033-9E47-B13963394DEE}"/>
                </a:ext>
              </a:extLst>
            </p:cNvPr>
            <p:cNvSpPr>
              <a:spLocks/>
            </p:cNvSpPr>
            <p:nvPr/>
          </p:nvSpPr>
          <p:spPr>
            <a:xfrm>
              <a:off x="6198308" y="3766918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4" h="12064">
                  <a:moveTo>
                    <a:pt x="5441" y="0"/>
                  </a:moveTo>
                  <a:lnTo>
                    <a:pt x="0" y="0"/>
                  </a:lnTo>
                  <a:lnTo>
                    <a:pt x="0" y="11601"/>
                  </a:lnTo>
                  <a:lnTo>
                    <a:pt x="5441" y="11601"/>
                  </a:lnTo>
                  <a:lnTo>
                    <a:pt x="5441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6">
              <a:extLst>
                <a:ext uri="{FF2B5EF4-FFF2-40B4-BE49-F238E27FC236}">
                  <a16:creationId xmlns:a16="http://schemas.microsoft.com/office/drawing/2014/main" id="{CE53A6CF-BDC6-5BF5-749A-9F4ED56AB3EE}"/>
                </a:ext>
              </a:extLst>
            </p:cNvPr>
            <p:cNvSpPr>
              <a:spLocks/>
            </p:cNvSpPr>
            <p:nvPr/>
          </p:nvSpPr>
          <p:spPr>
            <a:xfrm>
              <a:off x="6265298" y="3728418"/>
              <a:ext cx="0" cy="697865"/>
            </a:xfrm>
            <a:custGeom>
              <a:avLst/>
              <a:gdLst/>
              <a:ahLst/>
              <a:cxnLst/>
              <a:rect l="l" t="t" r="r" b="b"/>
              <a:pathLst>
                <a:path h="697864">
                  <a:moveTo>
                    <a:pt x="0" y="0"/>
                  </a:moveTo>
                  <a:lnTo>
                    <a:pt x="0" y="697733"/>
                  </a:lnTo>
                </a:path>
              </a:pathLst>
            </a:custGeom>
            <a:ln w="10780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7">
              <a:extLst>
                <a:ext uri="{FF2B5EF4-FFF2-40B4-BE49-F238E27FC236}">
                  <a16:creationId xmlns:a16="http://schemas.microsoft.com/office/drawing/2014/main" id="{0D4C3DBA-37CF-DB0C-EB3D-4A1118BEA846}"/>
                </a:ext>
              </a:extLst>
            </p:cNvPr>
            <p:cNvSpPr>
              <a:spLocks/>
            </p:cNvSpPr>
            <p:nvPr/>
          </p:nvSpPr>
          <p:spPr>
            <a:xfrm>
              <a:off x="6253748" y="4425617"/>
              <a:ext cx="23495" cy="6350"/>
            </a:xfrm>
            <a:custGeom>
              <a:avLst/>
              <a:gdLst/>
              <a:ahLst/>
              <a:cxnLst/>
              <a:rect l="l" t="t" r="r" b="b"/>
              <a:pathLst>
                <a:path w="23495" h="6350">
                  <a:moveTo>
                    <a:pt x="0" y="6349"/>
                  </a:moveTo>
                  <a:lnTo>
                    <a:pt x="23100" y="6349"/>
                  </a:lnTo>
                  <a:lnTo>
                    <a:pt x="23100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8">
              <a:extLst>
                <a:ext uri="{FF2B5EF4-FFF2-40B4-BE49-F238E27FC236}">
                  <a16:creationId xmlns:a16="http://schemas.microsoft.com/office/drawing/2014/main" id="{F6C5E8B2-AD2F-413A-3C7D-E3246E894BD6}"/>
                </a:ext>
              </a:extLst>
            </p:cNvPr>
            <p:cNvSpPr>
              <a:spLocks/>
            </p:cNvSpPr>
            <p:nvPr/>
          </p:nvSpPr>
          <p:spPr>
            <a:xfrm>
              <a:off x="6253748" y="442053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0" y="5079"/>
                  </a:moveTo>
                  <a:lnTo>
                    <a:pt x="6160" y="5079"/>
                  </a:lnTo>
                  <a:lnTo>
                    <a:pt x="6160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9">
              <a:extLst>
                <a:ext uri="{FF2B5EF4-FFF2-40B4-BE49-F238E27FC236}">
                  <a16:creationId xmlns:a16="http://schemas.microsoft.com/office/drawing/2014/main" id="{E8BBF236-C255-DDBA-0372-C245AB617074}"/>
                </a:ext>
              </a:extLst>
            </p:cNvPr>
            <p:cNvSpPr>
              <a:spLocks/>
            </p:cNvSpPr>
            <p:nvPr/>
          </p:nvSpPr>
          <p:spPr>
            <a:xfrm>
              <a:off x="6253748" y="3733469"/>
              <a:ext cx="12065" cy="687070"/>
            </a:xfrm>
            <a:custGeom>
              <a:avLst/>
              <a:gdLst/>
              <a:ahLst/>
              <a:cxnLst/>
              <a:rect l="l" t="t" r="r" b="b"/>
              <a:pathLst>
                <a:path w="12064" h="687070">
                  <a:moveTo>
                    <a:pt x="0" y="687067"/>
                  </a:moveTo>
                  <a:lnTo>
                    <a:pt x="11601" y="687067"/>
                  </a:lnTo>
                  <a:lnTo>
                    <a:pt x="11601" y="0"/>
                  </a:lnTo>
                  <a:lnTo>
                    <a:pt x="0" y="0"/>
                  </a:lnTo>
                  <a:lnTo>
                    <a:pt x="0" y="687067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20">
              <a:extLst>
                <a:ext uri="{FF2B5EF4-FFF2-40B4-BE49-F238E27FC236}">
                  <a16:creationId xmlns:a16="http://schemas.microsoft.com/office/drawing/2014/main" id="{FA296E99-AD0B-C9CB-B00B-5EB3BA4C7FC3}"/>
                </a:ext>
              </a:extLst>
            </p:cNvPr>
            <p:cNvSpPr>
              <a:spLocks/>
            </p:cNvSpPr>
            <p:nvPr/>
          </p:nvSpPr>
          <p:spPr>
            <a:xfrm>
              <a:off x="6253748" y="372838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0" y="5079"/>
                  </a:moveTo>
                  <a:lnTo>
                    <a:pt x="6160" y="5079"/>
                  </a:lnTo>
                  <a:lnTo>
                    <a:pt x="6160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21">
              <a:extLst>
                <a:ext uri="{FF2B5EF4-FFF2-40B4-BE49-F238E27FC236}">
                  <a16:creationId xmlns:a16="http://schemas.microsoft.com/office/drawing/2014/main" id="{E4789EAA-2547-2FAE-F36A-B95265E4C151}"/>
                </a:ext>
              </a:extLst>
            </p:cNvPr>
            <p:cNvSpPr>
              <a:spLocks/>
            </p:cNvSpPr>
            <p:nvPr/>
          </p:nvSpPr>
          <p:spPr>
            <a:xfrm>
              <a:off x="6253748" y="3722039"/>
              <a:ext cx="23495" cy="6350"/>
            </a:xfrm>
            <a:custGeom>
              <a:avLst/>
              <a:gdLst/>
              <a:ahLst/>
              <a:cxnLst/>
              <a:rect l="l" t="t" r="r" b="b"/>
              <a:pathLst>
                <a:path w="23495" h="6350">
                  <a:moveTo>
                    <a:pt x="0" y="6349"/>
                  </a:moveTo>
                  <a:lnTo>
                    <a:pt x="23100" y="6349"/>
                  </a:lnTo>
                  <a:lnTo>
                    <a:pt x="23100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22">
              <a:extLst>
                <a:ext uri="{FF2B5EF4-FFF2-40B4-BE49-F238E27FC236}">
                  <a16:creationId xmlns:a16="http://schemas.microsoft.com/office/drawing/2014/main" id="{99EE1434-CF5B-CBC5-DF99-35300EED468B}"/>
                </a:ext>
              </a:extLst>
            </p:cNvPr>
            <p:cNvSpPr>
              <a:spLocks/>
            </p:cNvSpPr>
            <p:nvPr/>
          </p:nvSpPr>
          <p:spPr>
            <a:xfrm>
              <a:off x="6259908" y="4419991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441" y="0"/>
                  </a:moveTo>
                  <a:lnTo>
                    <a:pt x="0" y="0"/>
                  </a:lnTo>
                  <a:lnTo>
                    <a:pt x="0" y="6160"/>
                  </a:lnTo>
                  <a:lnTo>
                    <a:pt x="5441" y="6160"/>
                  </a:lnTo>
                  <a:lnTo>
                    <a:pt x="5441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23">
              <a:extLst>
                <a:ext uri="{FF2B5EF4-FFF2-40B4-BE49-F238E27FC236}">
                  <a16:creationId xmlns:a16="http://schemas.microsoft.com/office/drawing/2014/main" id="{6E90989D-02BF-ABCF-15D4-A6B1A523E6BD}"/>
                </a:ext>
              </a:extLst>
            </p:cNvPr>
            <p:cNvSpPr>
              <a:spLocks/>
            </p:cNvSpPr>
            <p:nvPr/>
          </p:nvSpPr>
          <p:spPr>
            <a:xfrm>
              <a:off x="6265350" y="3728418"/>
              <a:ext cx="12065" cy="697865"/>
            </a:xfrm>
            <a:custGeom>
              <a:avLst/>
              <a:gdLst/>
              <a:ahLst/>
              <a:cxnLst/>
              <a:rect l="l" t="t" r="r" b="b"/>
              <a:pathLst>
                <a:path w="12064" h="697864">
                  <a:moveTo>
                    <a:pt x="0" y="697733"/>
                  </a:moveTo>
                  <a:lnTo>
                    <a:pt x="11498" y="697733"/>
                  </a:lnTo>
                  <a:lnTo>
                    <a:pt x="11498" y="0"/>
                  </a:lnTo>
                  <a:lnTo>
                    <a:pt x="0" y="0"/>
                  </a:lnTo>
                  <a:lnTo>
                    <a:pt x="0" y="69773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24">
              <a:extLst>
                <a:ext uri="{FF2B5EF4-FFF2-40B4-BE49-F238E27FC236}">
                  <a16:creationId xmlns:a16="http://schemas.microsoft.com/office/drawing/2014/main" id="{AD53ECB6-7E08-3820-2EA4-8E2C5D03E5BC}"/>
                </a:ext>
              </a:extLst>
            </p:cNvPr>
            <p:cNvSpPr>
              <a:spLocks/>
            </p:cNvSpPr>
            <p:nvPr/>
          </p:nvSpPr>
          <p:spPr>
            <a:xfrm>
              <a:off x="6259908" y="372841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441" y="0"/>
                  </a:moveTo>
                  <a:lnTo>
                    <a:pt x="0" y="0"/>
                  </a:lnTo>
                  <a:lnTo>
                    <a:pt x="0" y="5441"/>
                  </a:lnTo>
                  <a:lnTo>
                    <a:pt x="5441" y="5441"/>
                  </a:lnTo>
                  <a:lnTo>
                    <a:pt x="5441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25">
              <a:extLst>
                <a:ext uri="{FF2B5EF4-FFF2-40B4-BE49-F238E27FC236}">
                  <a16:creationId xmlns:a16="http://schemas.microsoft.com/office/drawing/2014/main" id="{DF6187C6-3427-7128-7FC8-34F98DEEFC95}"/>
                </a:ext>
              </a:extLst>
            </p:cNvPr>
            <p:cNvSpPr>
              <a:spLocks/>
            </p:cNvSpPr>
            <p:nvPr/>
          </p:nvSpPr>
          <p:spPr>
            <a:xfrm>
              <a:off x="6192148" y="3996429"/>
              <a:ext cx="76835" cy="12065"/>
            </a:xfrm>
            <a:custGeom>
              <a:avLst/>
              <a:gdLst/>
              <a:ahLst/>
              <a:cxnLst/>
              <a:rect l="l" t="t" r="r" b="b"/>
              <a:pathLst>
                <a:path w="76835" h="12064">
                  <a:moveTo>
                    <a:pt x="0" y="0"/>
                  </a:moveTo>
                  <a:lnTo>
                    <a:pt x="76281" y="0"/>
                  </a:lnTo>
                  <a:lnTo>
                    <a:pt x="76281" y="11550"/>
                  </a:lnTo>
                  <a:lnTo>
                    <a:pt x="0" y="1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26">
              <a:extLst>
                <a:ext uri="{FF2B5EF4-FFF2-40B4-BE49-F238E27FC236}">
                  <a16:creationId xmlns:a16="http://schemas.microsoft.com/office/drawing/2014/main" id="{D033AF89-329B-5B25-3229-65F0BA392E25}"/>
                </a:ext>
              </a:extLst>
            </p:cNvPr>
            <p:cNvSpPr>
              <a:spLocks/>
            </p:cNvSpPr>
            <p:nvPr/>
          </p:nvSpPr>
          <p:spPr>
            <a:xfrm>
              <a:off x="6186809" y="3991039"/>
              <a:ext cx="86995" cy="22860"/>
            </a:xfrm>
            <a:custGeom>
              <a:avLst/>
              <a:gdLst/>
              <a:ahLst/>
              <a:cxnLst/>
              <a:rect l="l" t="t" r="r" b="b"/>
              <a:pathLst>
                <a:path w="86995" h="22860">
                  <a:moveTo>
                    <a:pt x="81620" y="0"/>
                  </a:moveTo>
                  <a:lnTo>
                    <a:pt x="0" y="0"/>
                  </a:lnTo>
                  <a:lnTo>
                    <a:pt x="0" y="22340"/>
                  </a:lnTo>
                  <a:lnTo>
                    <a:pt x="86959" y="22340"/>
                  </a:lnTo>
                  <a:lnTo>
                    <a:pt x="86959" y="11550"/>
                  </a:lnTo>
                  <a:lnTo>
                    <a:pt x="5338" y="11550"/>
                  </a:lnTo>
                  <a:lnTo>
                    <a:pt x="5338" y="5390"/>
                  </a:lnTo>
                  <a:lnTo>
                    <a:pt x="81620" y="5390"/>
                  </a:lnTo>
                  <a:lnTo>
                    <a:pt x="81620" y="0"/>
                  </a:lnTo>
                  <a:close/>
                </a:path>
                <a:path w="86995" h="22860">
                  <a:moveTo>
                    <a:pt x="10780" y="5390"/>
                  </a:moveTo>
                  <a:lnTo>
                    <a:pt x="5338" y="5390"/>
                  </a:lnTo>
                  <a:lnTo>
                    <a:pt x="5338" y="11550"/>
                  </a:lnTo>
                  <a:lnTo>
                    <a:pt x="10780" y="11550"/>
                  </a:lnTo>
                  <a:lnTo>
                    <a:pt x="10780" y="5390"/>
                  </a:lnTo>
                  <a:close/>
                </a:path>
                <a:path w="86995" h="22860">
                  <a:moveTo>
                    <a:pt x="75460" y="5390"/>
                  </a:moveTo>
                  <a:lnTo>
                    <a:pt x="10780" y="5390"/>
                  </a:lnTo>
                  <a:lnTo>
                    <a:pt x="10780" y="11550"/>
                  </a:lnTo>
                  <a:lnTo>
                    <a:pt x="75460" y="11550"/>
                  </a:lnTo>
                  <a:lnTo>
                    <a:pt x="75460" y="5390"/>
                  </a:lnTo>
                  <a:close/>
                </a:path>
                <a:path w="86995" h="22860">
                  <a:moveTo>
                    <a:pt x="81620" y="5390"/>
                  </a:moveTo>
                  <a:lnTo>
                    <a:pt x="75460" y="5390"/>
                  </a:lnTo>
                  <a:lnTo>
                    <a:pt x="75460" y="11550"/>
                  </a:lnTo>
                  <a:lnTo>
                    <a:pt x="81620" y="11550"/>
                  </a:lnTo>
                  <a:lnTo>
                    <a:pt x="81620" y="5390"/>
                  </a:lnTo>
                  <a:close/>
                </a:path>
                <a:path w="86995" h="22860">
                  <a:moveTo>
                    <a:pt x="86959" y="0"/>
                  </a:moveTo>
                  <a:lnTo>
                    <a:pt x="81620" y="0"/>
                  </a:lnTo>
                  <a:lnTo>
                    <a:pt x="81620" y="11550"/>
                  </a:lnTo>
                  <a:lnTo>
                    <a:pt x="86959" y="11550"/>
                  </a:lnTo>
                  <a:lnTo>
                    <a:pt x="86959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27">
              <a:extLst>
                <a:ext uri="{FF2B5EF4-FFF2-40B4-BE49-F238E27FC236}">
                  <a16:creationId xmlns:a16="http://schemas.microsoft.com/office/drawing/2014/main" id="{3BAB0805-D203-96E5-3CEA-0A97053FDF61}"/>
                </a:ext>
              </a:extLst>
            </p:cNvPr>
            <p:cNvSpPr>
              <a:spLocks/>
            </p:cNvSpPr>
            <p:nvPr/>
          </p:nvSpPr>
          <p:spPr>
            <a:xfrm>
              <a:off x="6192148" y="4068050"/>
              <a:ext cx="76835" cy="10795"/>
            </a:xfrm>
            <a:custGeom>
              <a:avLst/>
              <a:gdLst/>
              <a:ahLst/>
              <a:cxnLst/>
              <a:rect l="l" t="t" r="r" b="b"/>
              <a:pathLst>
                <a:path w="76835" h="10795">
                  <a:moveTo>
                    <a:pt x="0" y="0"/>
                  </a:moveTo>
                  <a:lnTo>
                    <a:pt x="76281" y="0"/>
                  </a:lnTo>
                  <a:lnTo>
                    <a:pt x="76281" y="10780"/>
                  </a:lnTo>
                  <a:lnTo>
                    <a:pt x="0" y="10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28">
              <a:extLst>
                <a:ext uri="{FF2B5EF4-FFF2-40B4-BE49-F238E27FC236}">
                  <a16:creationId xmlns:a16="http://schemas.microsoft.com/office/drawing/2014/main" id="{9D5E071F-7C6A-230A-16AD-C763B7E11AB1}"/>
                </a:ext>
              </a:extLst>
            </p:cNvPr>
            <p:cNvSpPr>
              <a:spLocks/>
            </p:cNvSpPr>
            <p:nvPr/>
          </p:nvSpPr>
          <p:spPr>
            <a:xfrm>
              <a:off x="6186809" y="4061890"/>
              <a:ext cx="86995" cy="23495"/>
            </a:xfrm>
            <a:custGeom>
              <a:avLst/>
              <a:gdLst/>
              <a:ahLst/>
              <a:cxnLst/>
              <a:rect l="l" t="t" r="r" b="b"/>
              <a:pathLst>
                <a:path w="86995" h="23495">
                  <a:moveTo>
                    <a:pt x="81620" y="0"/>
                  </a:moveTo>
                  <a:lnTo>
                    <a:pt x="0" y="0"/>
                  </a:lnTo>
                  <a:lnTo>
                    <a:pt x="0" y="23110"/>
                  </a:lnTo>
                  <a:lnTo>
                    <a:pt x="86959" y="23110"/>
                  </a:lnTo>
                  <a:lnTo>
                    <a:pt x="86959" y="11550"/>
                  </a:lnTo>
                  <a:lnTo>
                    <a:pt x="5338" y="11550"/>
                  </a:lnTo>
                  <a:lnTo>
                    <a:pt x="5338" y="6160"/>
                  </a:lnTo>
                  <a:lnTo>
                    <a:pt x="81620" y="6160"/>
                  </a:lnTo>
                  <a:lnTo>
                    <a:pt x="81620" y="0"/>
                  </a:lnTo>
                  <a:close/>
                </a:path>
                <a:path w="86995" h="23495">
                  <a:moveTo>
                    <a:pt x="10780" y="6160"/>
                  </a:moveTo>
                  <a:lnTo>
                    <a:pt x="5338" y="6160"/>
                  </a:lnTo>
                  <a:lnTo>
                    <a:pt x="5338" y="11550"/>
                  </a:lnTo>
                  <a:lnTo>
                    <a:pt x="10780" y="11550"/>
                  </a:lnTo>
                  <a:lnTo>
                    <a:pt x="10780" y="6160"/>
                  </a:lnTo>
                  <a:close/>
                </a:path>
                <a:path w="86995" h="23495">
                  <a:moveTo>
                    <a:pt x="75460" y="6160"/>
                  </a:moveTo>
                  <a:lnTo>
                    <a:pt x="10780" y="6160"/>
                  </a:lnTo>
                  <a:lnTo>
                    <a:pt x="10780" y="11550"/>
                  </a:lnTo>
                  <a:lnTo>
                    <a:pt x="75460" y="11550"/>
                  </a:lnTo>
                  <a:lnTo>
                    <a:pt x="75460" y="6160"/>
                  </a:lnTo>
                  <a:close/>
                </a:path>
                <a:path w="86995" h="23495">
                  <a:moveTo>
                    <a:pt x="81620" y="6160"/>
                  </a:moveTo>
                  <a:lnTo>
                    <a:pt x="75460" y="6160"/>
                  </a:lnTo>
                  <a:lnTo>
                    <a:pt x="75460" y="11550"/>
                  </a:lnTo>
                  <a:lnTo>
                    <a:pt x="81620" y="11550"/>
                  </a:lnTo>
                  <a:lnTo>
                    <a:pt x="81620" y="6160"/>
                  </a:lnTo>
                  <a:close/>
                </a:path>
                <a:path w="86995" h="23495">
                  <a:moveTo>
                    <a:pt x="86959" y="0"/>
                  </a:moveTo>
                  <a:lnTo>
                    <a:pt x="81620" y="0"/>
                  </a:lnTo>
                  <a:lnTo>
                    <a:pt x="81620" y="11550"/>
                  </a:lnTo>
                  <a:lnTo>
                    <a:pt x="86959" y="11550"/>
                  </a:lnTo>
                  <a:lnTo>
                    <a:pt x="86959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29">
              <a:extLst>
                <a:ext uri="{FF2B5EF4-FFF2-40B4-BE49-F238E27FC236}">
                  <a16:creationId xmlns:a16="http://schemas.microsoft.com/office/drawing/2014/main" id="{8BB5518F-243E-EA4F-70E0-4C16B24E901A}"/>
                </a:ext>
              </a:extLst>
            </p:cNvPr>
            <p:cNvSpPr>
              <a:spLocks/>
            </p:cNvSpPr>
            <p:nvPr/>
          </p:nvSpPr>
          <p:spPr>
            <a:xfrm>
              <a:off x="6192148" y="3925579"/>
              <a:ext cx="76835" cy="12065"/>
            </a:xfrm>
            <a:custGeom>
              <a:avLst/>
              <a:gdLst/>
              <a:ahLst/>
              <a:cxnLst/>
              <a:rect l="l" t="t" r="r" b="b"/>
              <a:pathLst>
                <a:path w="76835" h="12064">
                  <a:moveTo>
                    <a:pt x="0" y="0"/>
                  </a:moveTo>
                  <a:lnTo>
                    <a:pt x="76281" y="0"/>
                  </a:lnTo>
                  <a:lnTo>
                    <a:pt x="76281" y="11550"/>
                  </a:lnTo>
                  <a:lnTo>
                    <a:pt x="0" y="1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30">
              <a:extLst>
                <a:ext uri="{FF2B5EF4-FFF2-40B4-BE49-F238E27FC236}">
                  <a16:creationId xmlns:a16="http://schemas.microsoft.com/office/drawing/2014/main" id="{BF597887-A06E-248F-3D9E-E79C6F340261}"/>
                </a:ext>
              </a:extLst>
            </p:cNvPr>
            <p:cNvSpPr>
              <a:spLocks/>
            </p:cNvSpPr>
            <p:nvPr/>
          </p:nvSpPr>
          <p:spPr>
            <a:xfrm>
              <a:off x="6186809" y="3920199"/>
              <a:ext cx="86995" cy="22860"/>
            </a:xfrm>
            <a:custGeom>
              <a:avLst/>
              <a:gdLst/>
              <a:ahLst/>
              <a:cxnLst/>
              <a:rect l="l" t="t" r="r" b="b"/>
              <a:pathLst>
                <a:path w="86995" h="22860">
                  <a:moveTo>
                    <a:pt x="81620" y="0"/>
                  </a:moveTo>
                  <a:lnTo>
                    <a:pt x="0" y="0"/>
                  </a:lnTo>
                  <a:lnTo>
                    <a:pt x="0" y="22330"/>
                  </a:lnTo>
                  <a:lnTo>
                    <a:pt x="86959" y="22330"/>
                  </a:lnTo>
                  <a:lnTo>
                    <a:pt x="86959" y="10769"/>
                  </a:lnTo>
                  <a:lnTo>
                    <a:pt x="5338" y="10769"/>
                  </a:lnTo>
                  <a:lnTo>
                    <a:pt x="5338" y="5379"/>
                  </a:lnTo>
                  <a:lnTo>
                    <a:pt x="81620" y="5379"/>
                  </a:lnTo>
                  <a:lnTo>
                    <a:pt x="81620" y="0"/>
                  </a:lnTo>
                  <a:close/>
                </a:path>
                <a:path w="86995" h="22860">
                  <a:moveTo>
                    <a:pt x="10780" y="5379"/>
                  </a:moveTo>
                  <a:lnTo>
                    <a:pt x="5338" y="5379"/>
                  </a:lnTo>
                  <a:lnTo>
                    <a:pt x="5338" y="10769"/>
                  </a:lnTo>
                  <a:lnTo>
                    <a:pt x="10780" y="10769"/>
                  </a:lnTo>
                  <a:lnTo>
                    <a:pt x="10780" y="5379"/>
                  </a:lnTo>
                  <a:close/>
                </a:path>
                <a:path w="86995" h="22860">
                  <a:moveTo>
                    <a:pt x="75460" y="5379"/>
                  </a:moveTo>
                  <a:lnTo>
                    <a:pt x="10780" y="5379"/>
                  </a:lnTo>
                  <a:lnTo>
                    <a:pt x="10780" y="10769"/>
                  </a:lnTo>
                  <a:lnTo>
                    <a:pt x="75460" y="10769"/>
                  </a:lnTo>
                  <a:lnTo>
                    <a:pt x="75460" y="5379"/>
                  </a:lnTo>
                  <a:close/>
                </a:path>
                <a:path w="86995" h="22860">
                  <a:moveTo>
                    <a:pt x="81620" y="5379"/>
                  </a:moveTo>
                  <a:lnTo>
                    <a:pt x="75460" y="5379"/>
                  </a:lnTo>
                  <a:lnTo>
                    <a:pt x="75460" y="10769"/>
                  </a:lnTo>
                  <a:lnTo>
                    <a:pt x="81620" y="10769"/>
                  </a:lnTo>
                  <a:lnTo>
                    <a:pt x="81620" y="5379"/>
                  </a:lnTo>
                  <a:close/>
                </a:path>
                <a:path w="86995" h="22860">
                  <a:moveTo>
                    <a:pt x="86959" y="0"/>
                  </a:moveTo>
                  <a:lnTo>
                    <a:pt x="81620" y="0"/>
                  </a:lnTo>
                  <a:lnTo>
                    <a:pt x="81620" y="10769"/>
                  </a:lnTo>
                  <a:lnTo>
                    <a:pt x="86959" y="10769"/>
                  </a:lnTo>
                  <a:lnTo>
                    <a:pt x="86959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31">
              <a:extLst>
                <a:ext uri="{FF2B5EF4-FFF2-40B4-BE49-F238E27FC236}">
                  <a16:creationId xmlns:a16="http://schemas.microsoft.com/office/drawing/2014/main" id="{95E9D98E-96AA-9249-0A41-F8C1EE1679AB}"/>
                </a:ext>
              </a:extLst>
            </p:cNvPr>
            <p:cNvSpPr>
              <a:spLocks/>
            </p:cNvSpPr>
            <p:nvPr/>
          </p:nvSpPr>
          <p:spPr>
            <a:xfrm>
              <a:off x="6192148" y="4138900"/>
              <a:ext cx="76835" cy="10795"/>
            </a:xfrm>
            <a:custGeom>
              <a:avLst/>
              <a:gdLst/>
              <a:ahLst/>
              <a:cxnLst/>
              <a:rect l="l" t="t" r="r" b="b"/>
              <a:pathLst>
                <a:path w="76835" h="10795">
                  <a:moveTo>
                    <a:pt x="0" y="0"/>
                  </a:moveTo>
                  <a:lnTo>
                    <a:pt x="76281" y="0"/>
                  </a:lnTo>
                  <a:lnTo>
                    <a:pt x="76281" y="10780"/>
                  </a:lnTo>
                  <a:lnTo>
                    <a:pt x="0" y="10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32">
              <a:extLst>
                <a:ext uri="{FF2B5EF4-FFF2-40B4-BE49-F238E27FC236}">
                  <a16:creationId xmlns:a16="http://schemas.microsoft.com/office/drawing/2014/main" id="{CE243296-EA0A-D685-554E-9FEA472F479E}"/>
                </a:ext>
              </a:extLst>
            </p:cNvPr>
            <p:cNvSpPr>
              <a:spLocks/>
            </p:cNvSpPr>
            <p:nvPr/>
          </p:nvSpPr>
          <p:spPr>
            <a:xfrm>
              <a:off x="6186809" y="4132740"/>
              <a:ext cx="86995" cy="23495"/>
            </a:xfrm>
            <a:custGeom>
              <a:avLst/>
              <a:gdLst/>
              <a:ahLst/>
              <a:cxnLst/>
              <a:rect l="l" t="t" r="r" b="b"/>
              <a:pathLst>
                <a:path w="86995" h="23495">
                  <a:moveTo>
                    <a:pt x="81620" y="0"/>
                  </a:moveTo>
                  <a:lnTo>
                    <a:pt x="0" y="0"/>
                  </a:lnTo>
                  <a:lnTo>
                    <a:pt x="0" y="23100"/>
                  </a:lnTo>
                  <a:lnTo>
                    <a:pt x="86959" y="23100"/>
                  </a:lnTo>
                  <a:lnTo>
                    <a:pt x="86959" y="11550"/>
                  </a:lnTo>
                  <a:lnTo>
                    <a:pt x="5338" y="11550"/>
                  </a:lnTo>
                  <a:lnTo>
                    <a:pt x="5338" y="6160"/>
                  </a:lnTo>
                  <a:lnTo>
                    <a:pt x="81620" y="6160"/>
                  </a:lnTo>
                  <a:lnTo>
                    <a:pt x="81620" y="0"/>
                  </a:lnTo>
                  <a:close/>
                </a:path>
                <a:path w="86995" h="23495">
                  <a:moveTo>
                    <a:pt x="10780" y="6160"/>
                  </a:moveTo>
                  <a:lnTo>
                    <a:pt x="5338" y="6160"/>
                  </a:lnTo>
                  <a:lnTo>
                    <a:pt x="5338" y="11550"/>
                  </a:lnTo>
                  <a:lnTo>
                    <a:pt x="10780" y="11550"/>
                  </a:lnTo>
                  <a:lnTo>
                    <a:pt x="10780" y="6160"/>
                  </a:lnTo>
                  <a:close/>
                </a:path>
                <a:path w="86995" h="23495">
                  <a:moveTo>
                    <a:pt x="75460" y="6160"/>
                  </a:moveTo>
                  <a:lnTo>
                    <a:pt x="10780" y="6160"/>
                  </a:lnTo>
                  <a:lnTo>
                    <a:pt x="10780" y="11550"/>
                  </a:lnTo>
                  <a:lnTo>
                    <a:pt x="75460" y="11550"/>
                  </a:lnTo>
                  <a:lnTo>
                    <a:pt x="75460" y="6160"/>
                  </a:lnTo>
                  <a:close/>
                </a:path>
                <a:path w="86995" h="23495">
                  <a:moveTo>
                    <a:pt x="81620" y="6160"/>
                  </a:moveTo>
                  <a:lnTo>
                    <a:pt x="75460" y="6160"/>
                  </a:lnTo>
                  <a:lnTo>
                    <a:pt x="75460" y="11550"/>
                  </a:lnTo>
                  <a:lnTo>
                    <a:pt x="81620" y="11550"/>
                  </a:lnTo>
                  <a:lnTo>
                    <a:pt x="81620" y="6160"/>
                  </a:lnTo>
                  <a:close/>
                </a:path>
                <a:path w="86995" h="23495">
                  <a:moveTo>
                    <a:pt x="86959" y="0"/>
                  </a:moveTo>
                  <a:lnTo>
                    <a:pt x="81620" y="0"/>
                  </a:lnTo>
                  <a:lnTo>
                    <a:pt x="81620" y="11550"/>
                  </a:lnTo>
                  <a:lnTo>
                    <a:pt x="86959" y="11550"/>
                  </a:lnTo>
                  <a:lnTo>
                    <a:pt x="86959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33">
              <a:extLst>
                <a:ext uri="{FF2B5EF4-FFF2-40B4-BE49-F238E27FC236}">
                  <a16:creationId xmlns:a16="http://schemas.microsoft.com/office/drawing/2014/main" id="{1734A6C4-B209-EAA7-8B1D-8CB47543E955}"/>
                </a:ext>
              </a:extLst>
            </p:cNvPr>
            <p:cNvSpPr>
              <a:spLocks/>
            </p:cNvSpPr>
            <p:nvPr/>
          </p:nvSpPr>
          <p:spPr>
            <a:xfrm>
              <a:off x="6192148" y="4209750"/>
              <a:ext cx="76835" cy="12065"/>
            </a:xfrm>
            <a:custGeom>
              <a:avLst/>
              <a:gdLst/>
              <a:ahLst/>
              <a:cxnLst/>
              <a:rect l="l" t="t" r="r" b="b"/>
              <a:pathLst>
                <a:path w="76835" h="12064">
                  <a:moveTo>
                    <a:pt x="0" y="0"/>
                  </a:moveTo>
                  <a:lnTo>
                    <a:pt x="76281" y="0"/>
                  </a:lnTo>
                  <a:lnTo>
                    <a:pt x="76281" y="11550"/>
                  </a:lnTo>
                  <a:lnTo>
                    <a:pt x="0" y="1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34">
              <a:extLst>
                <a:ext uri="{FF2B5EF4-FFF2-40B4-BE49-F238E27FC236}">
                  <a16:creationId xmlns:a16="http://schemas.microsoft.com/office/drawing/2014/main" id="{FD41158A-5B74-F482-7958-B18ED0AE7C5C}"/>
                </a:ext>
              </a:extLst>
            </p:cNvPr>
            <p:cNvSpPr>
              <a:spLocks/>
            </p:cNvSpPr>
            <p:nvPr/>
          </p:nvSpPr>
          <p:spPr>
            <a:xfrm>
              <a:off x="6186809" y="4204360"/>
              <a:ext cx="86995" cy="22860"/>
            </a:xfrm>
            <a:custGeom>
              <a:avLst/>
              <a:gdLst/>
              <a:ahLst/>
              <a:cxnLst/>
              <a:rect l="l" t="t" r="r" b="b"/>
              <a:pathLst>
                <a:path w="86995" h="22860">
                  <a:moveTo>
                    <a:pt x="81620" y="0"/>
                  </a:moveTo>
                  <a:lnTo>
                    <a:pt x="0" y="0"/>
                  </a:lnTo>
                  <a:lnTo>
                    <a:pt x="0" y="22330"/>
                  </a:lnTo>
                  <a:lnTo>
                    <a:pt x="86959" y="22330"/>
                  </a:lnTo>
                  <a:lnTo>
                    <a:pt x="86959" y="10780"/>
                  </a:lnTo>
                  <a:lnTo>
                    <a:pt x="5338" y="10780"/>
                  </a:lnTo>
                  <a:lnTo>
                    <a:pt x="5338" y="5390"/>
                  </a:lnTo>
                  <a:lnTo>
                    <a:pt x="81620" y="5390"/>
                  </a:lnTo>
                  <a:lnTo>
                    <a:pt x="81620" y="0"/>
                  </a:lnTo>
                  <a:close/>
                </a:path>
                <a:path w="86995" h="22860">
                  <a:moveTo>
                    <a:pt x="10780" y="5390"/>
                  </a:moveTo>
                  <a:lnTo>
                    <a:pt x="5338" y="5390"/>
                  </a:lnTo>
                  <a:lnTo>
                    <a:pt x="5338" y="10780"/>
                  </a:lnTo>
                  <a:lnTo>
                    <a:pt x="10780" y="10780"/>
                  </a:lnTo>
                  <a:lnTo>
                    <a:pt x="10780" y="5390"/>
                  </a:lnTo>
                  <a:close/>
                </a:path>
                <a:path w="86995" h="22860">
                  <a:moveTo>
                    <a:pt x="75460" y="5390"/>
                  </a:moveTo>
                  <a:lnTo>
                    <a:pt x="10780" y="5390"/>
                  </a:lnTo>
                  <a:lnTo>
                    <a:pt x="10780" y="10780"/>
                  </a:lnTo>
                  <a:lnTo>
                    <a:pt x="75460" y="10780"/>
                  </a:lnTo>
                  <a:lnTo>
                    <a:pt x="75460" y="5390"/>
                  </a:lnTo>
                  <a:close/>
                </a:path>
                <a:path w="86995" h="22860">
                  <a:moveTo>
                    <a:pt x="81620" y="5390"/>
                  </a:moveTo>
                  <a:lnTo>
                    <a:pt x="75460" y="5390"/>
                  </a:lnTo>
                  <a:lnTo>
                    <a:pt x="75460" y="10780"/>
                  </a:lnTo>
                  <a:lnTo>
                    <a:pt x="81620" y="10780"/>
                  </a:lnTo>
                  <a:lnTo>
                    <a:pt x="81620" y="5390"/>
                  </a:lnTo>
                  <a:close/>
                </a:path>
                <a:path w="86995" h="22860">
                  <a:moveTo>
                    <a:pt x="86959" y="0"/>
                  </a:moveTo>
                  <a:lnTo>
                    <a:pt x="81620" y="0"/>
                  </a:lnTo>
                  <a:lnTo>
                    <a:pt x="81620" y="10780"/>
                  </a:lnTo>
                  <a:lnTo>
                    <a:pt x="86959" y="10780"/>
                  </a:lnTo>
                  <a:lnTo>
                    <a:pt x="86959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35">
              <a:extLst>
                <a:ext uri="{FF2B5EF4-FFF2-40B4-BE49-F238E27FC236}">
                  <a16:creationId xmlns:a16="http://schemas.microsoft.com/office/drawing/2014/main" id="{AE1C73E9-CA90-1AC6-AAF5-9709AFA8DBE4}"/>
                </a:ext>
              </a:extLst>
            </p:cNvPr>
            <p:cNvSpPr>
              <a:spLocks/>
            </p:cNvSpPr>
            <p:nvPr/>
          </p:nvSpPr>
          <p:spPr>
            <a:xfrm>
              <a:off x="6192148" y="4280601"/>
              <a:ext cx="76835" cy="12065"/>
            </a:xfrm>
            <a:custGeom>
              <a:avLst/>
              <a:gdLst/>
              <a:ahLst/>
              <a:cxnLst/>
              <a:rect l="l" t="t" r="r" b="b"/>
              <a:pathLst>
                <a:path w="76835" h="12064">
                  <a:moveTo>
                    <a:pt x="0" y="0"/>
                  </a:moveTo>
                  <a:lnTo>
                    <a:pt x="76281" y="0"/>
                  </a:lnTo>
                  <a:lnTo>
                    <a:pt x="76281" y="11550"/>
                  </a:lnTo>
                  <a:lnTo>
                    <a:pt x="0" y="1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36">
              <a:extLst>
                <a:ext uri="{FF2B5EF4-FFF2-40B4-BE49-F238E27FC236}">
                  <a16:creationId xmlns:a16="http://schemas.microsoft.com/office/drawing/2014/main" id="{350B9542-C9EE-9E80-50A7-8604B7B24060}"/>
                </a:ext>
              </a:extLst>
            </p:cNvPr>
            <p:cNvSpPr>
              <a:spLocks/>
            </p:cNvSpPr>
            <p:nvPr/>
          </p:nvSpPr>
          <p:spPr>
            <a:xfrm>
              <a:off x="6186809" y="4275211"/>
              <a:ext cx="86995" cy="22860"/>
            </a:xfrm>
            <a:custGeom>
              <a:avLst/>
              <a:gdLst/>
              <a:ahLst/>
              <a:cxnLst/>
              <a:rect l="l" t="t" r="r" b="b"/>
              <a:pathLst>
                <a:path w="86995" h="22860">
                  <a:moveTo>
                    <a:pt x="81620" y="0"/>
                  </a:moveTo>
                  <a:lnTo>
                    <a:pt x="0" y="0"/>
                  </a:lnTo>
                  <a:lnTo>
                    <a:pt x="0" y="22330"/>
                  </a:lnTo>
                  <a:lnTo>
                    <a:pt x="86959" y="22330"/>
                  </a:lnTo>
                  <a:lnTo>
                    <a:pt x="86959" y="11550"/>
                  </a:lnTo>
                  <a:lnTo>
                    <a:pt x="5338" y="11550"/>
                  </a:lnTo>
                  <a:lnTo>
                    <a:pt x="5338" y="5390"/>
                  </a:lnTo>
                  <a:lnTo>
                    <a:pt x="81620" y="5390"/>
                  </a:lnTo>
                  <a:lnTo>
                    <a:pt x="81620" y="0"/>
                  </a:lnTo>
                  <a:close/>
                </a:path>
                <a:path w="86995" h="22860">
                  <a:moveTo>
                    <a:pt x="10780" y="5390"/>
                  </a:moveTo>
                  <a:lnTo>
                    <a:pt x="5338" y="5390"/>
                  </a:lnTo>
                  <a:lnTo>
                    <a:pt x="5338" y="11550"/>
                  </a:lnTo>
                  <a:lnTo>
                    <a:pt x="10780" y="11550"/>
                  </a:lnTo>
                  <a:lnTo>
                    <a:pt x="10780" y="5390"/>
                  </a:lnTo>
                  <a:close/>
                </a:path>
                <a:path w="86995" h="22860">
                  <a:moveTo>
                    <a:pt x="75460" y="5390"/>
                  </a:moveTo>
                  <a:lnTo>
                    <a:pt x="10780" y="5390"/>
                  </a:lnTo>
                  <a:lnTo>
                    <a:pt x="10780" y="11550"/>
                  </a:lnTo>
                  <a:lnTo>
                    <a:pt x="75460" y="11550"/>
                  </a:lnTo>
                  <a:lnTo>
                    <a:pt x="75460" y="5390"/>
                  </a:lnTo>
                  <a:close/>
                </a:path>
                <a:path w="86995" h="22860">
                  <a:moveTo>
                    <a:pt x="81620" y="5390"/>
                  </a:moveTo>
                  <a:lnTo>
                    <a:pt x="75460" y="5390"/>
                  </a:lnTo>
                  <a:lnTo>
                    <a:pt x="75460" y="11550"/>
                  </a:lnTo>
                  <a:lnTo>
                    <a:pt x="81620" y="11550"/>
                  </a:lnTo>
                  <a:lnTo>
                    <a:pt x="81620" y="5390"/>
                  </a:lnTo>
                  <a:close/>
                </a:path>
                <a:path w="86995" h="22860">
                  <a:moveTo>
                    <a:pt x="86959" y="0"/>
                  </a:moveTo>
                  <a:lnTo>
                    <a:pt x="81620" y="0"/>
                  </a:lnTo>
                  <a:lnTo>
                    <a:pt x="81620" y="11550"/>
                  </a:lnTo>
                  <a:lnTo>
                    <a:pt x="86959" y="11550"/>
                  </a:lnTo>
                  <a:lnTo>
                    <a:pt x="86959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37">
              <a:extLst>
                <a:ext uri="{FF2B5EF4-FFF2-40B4-BE49-F238E27FC236}">
                  <a16:creationId xmlns:a16="http://schemas.microsoft.com/office/drawing/2014/main" id="{D8E5560E-C6B0-6DC3-EB61-A711BA4A4976}"/>
                </a:ext>
              </a:extLst>
            </p:cNvPr>
            <p:cNvSpPr>
              <a:spLocks/>
            </p:cNvSpPr>
            <p:nvPr/>
          </p:nvSpPr>
          <p:spPr>
            <a:xfrm>
              <a:off x="6192148" y="4352221"/>
              <a:ext cx="76835" cy="10795"/>
            </a:xfrm>
            <a:custGeom>
              <a:avLst/>
              <a:gdLst/>
              <a:ahLst/>
              <a:cxnLst/>
              <a:rect l="l" t="t" r="r" b="b"/>
              <a:pathLst>
                <a:path w="76835" h="10795">
                  <a:moveTo>
                    <a:pt x="0" y="0"/>
                  </a:moveTo>
                  <a:lnTo>
                    <a:pt x="76281" y="0"/>
                  </a:lnTo>
                  <a:lnTo>
                    <a:pt x="76281" y="10780"/>
                  </a:lnTo>
                  <a:lnTo>
                    <a:pt x="0" y="10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38">
              <a:extLst>
                <a:ext uri="{FF2B5EF4-FFF2-40B4-BE49-F238E27FC236}">
                  <a16:creationId xmlns:a16="http://schemas.microsoft.com/office/drawing/2014/main" id="{C9962BA0-882E-51C1-629F-C337DD4EA86A}"/>
                </a:ext>
              </a:extLst>
            </p:cNvPr>
            <p:cNvSpPr>
              <a:spLocks/>
            </p:cNvSpPr>
            <p:nvPr/>
          </p:nvSpPr>
          <p:spPr>
            <a:xfrm>
              <a:off x="6186809" y="4346061"/>
              <a:ext cx="86995" cy="23495"/>
            </a:xfrm>
            <a:custGeom>
              <a:avLst/>
              <a:gdLst/>
              <a:ahLst/>
              <a:cxnLst/>
              <a:rect l="l" t="t" r="r" b="b"/>
              <a:pathLst>
                <a:path w="86995" h="23495">
                  <a:moveTo>
                    <a:pt x="81620" y="0"/>
                  </a:moveTo>
                  <a:lnTo>
                    <a:pt x="0" y="0"/>
                  </a:lnTo>
                  <a:lnTo>
                    <a:pt x="0" y="23100"/>
                  </a:lnTo>
                  <a:lnTo>
                    <a:pt x="86959" y="23100"/>
                  </a:lnTo>
                  <a:lnTo>
                    <a:pt x="86959" y="11550"/>
                  </a:lnTo>
                  <a:lnTo>
                    <a:pt x="5338" y="11550"/>
                  </a:lnTo>
                  <a:lnTo>
                    <a:pt x="5338" y="6160"/>
                  </a:lnTo>
                  <a:lnTo>
                    <a:pt x="81620" y="6160"/>
                  </a:lnTo>
                  <a:lnTo>
                    <a:pt x="81620" y="0"/>
                  </a:lnTo>
                  <a:close/>
                </a:path>
                <a:path w="86995" h="23495">
                  <a:moveTo>
                    <a:pt x="10780" y="6160"/>
                  </a:moveTo>
                  <a:lnTo>
                    <a:pt x="5338" y="6160"/>
                  </a:lnTo>
                  <a:lnTo>
                    <a:pt x="5338" y="11550"/>
                  </a:lnTo>
                  <a:lnTo>
                    <a:pt x="10780" y="11550"/>
                  </a:lnTo>
                  <a:lnTo>
                    <a:pt x="10780" y="6160"/>
                  </a:lnTo>
                  <a:close/>
                </a:path>
                <a:path w="86995" h="23495">
                  <a:moveTo>
                    <a:pt x="75460" y="6160"/>
                  </a:moveTo>
                  <a:lnTo>
                    <a:pt x="10780" y="6160"/>
                  </a:lnTo>
                  <a:lnTo>
                    <a:pt x="10780" y="11550"/>
                  </a:lnTo>
                  <a:lnTo>
                    <a:pt x="75460" y="11550"/>
                  </a:lnTo>
                  <a:lnTo>
                    <a:pt x="75460" y="6160"/>
                  </a:lnTo>
                  <a:close/>
                </a:path>
                <a:path w="86995" h="23495">
                  <a:moveTo>
                    <a:pt x="81620" y="6160"/>
                  </a:moveTo>
                  <a:lnTo>
                    <a:pt x="75460" y="6160"/>
                  </a:lnTo>
                  <a:lnTo>
                    <a:pt x="75460" y="11550"/>
                  </a:lnTo>
                  <a:lnTo>
                    <a:pt x="81620" y="11550"/>
                  </a:lnTo>
                  <a:lnTo>
                    <a:pt x="81620" y="6160"/>
                  </a:lnTo>
                  <a:close/>
                </a:path>
                <a:path w="86995" h="23495">
                  <a:moveTo>
                    <a:pt x="86959" y="0"/>
                  </a:moveTo>
                  <a:lnTo>
                    <a:pt x="81620" y="0"/>
                  </a:lnTo>
                  <a:lnTo>
                    <a:pt x="81620" y="11550"/>
                  </a:lnTo>
                  <a:lnTo>
                    <a:pt x="86959" y="11550"/>
                  </a:lnTo>
                  <a:lnTo>
                    <a:pt x="86959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39">
              <a:extLst>
                <a:ext uri="{FF2B5EF4-FFF2-40B4-BE49-F238E27FC236}">
                  <a16:creationId xmlns:a16="http://schemas.microsoft.com/office/drawing/2014/main" id="{58585084-FF8B-F43F-711B-95D6F05EC486}"/>
                </a:ext>
              </a:extLst>
            </p:cNvPr>
            <p:cNvSpPr>
              <a:spLocks/>
            </p:cNvSpPr>
            <p:nvPr/>
          </p:nvSpPr>
          <p:spPr>
            <a:xfrm>
              <a:off x="6131338" y="3770819"/>
              <a:ext cx="70485" cy="12065"/>
            </a:xfrm>
            <a:custGeom>
              <a:avLst/>
              <a:gdLst/>
              <a:ahLst/>
              <a:cxnLst/>
              <a:rect l="l" t="t" r="r" b="b"/>
              <a:pathLst>
                <a:path w="70485" h="12064">
                  <a:moveTo>
                    <a:pt x="0" y="0"/>
                  </a:moveTo>
                  <a:lnTo>
                    <a:pt x="70049" y="0"/>
                  </a:lnTo>
                  <a:lnTo>
                    <a:pt x="70049" y="11498"/>
                  </a:lnTo>
                  <a:lnTo>
                    <a:pt x="0" y="114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40">
              <a:extLst>
                <a:ext uri="{FF2B5EF4-FFF2-40B4-BE49-F238E27FC236}">
                  <a16:creationId xmlns:a16="http://schemas.microsoft.com/office/drawing/2014/main" id="{3FA653BB-4888-6ABF-1EF1-56CB77BD55C8}"/>
                </a:ext>
              </a:extLst>
            </p:cNvPr>
            <p:cNvSpPr>
              <a:spLocks/>
            </p:cNvSpPr>
            <p:nvPr/>
          </p:nvSpPr>
          <p:spPr>
            <a:xfrm>
              <a:off x="6125948" y="3765377"/>
              <a:ext cx="81915" cy="22860"/>
            </a:xfrm>
            <a:custGeom>
              <a:avLst/>
              <a:gdLst/>
              <a:ahLst/>
              <a:cxnLst/>
              <a:rect l="l" t="t" r="r" b="b"/>
              <a:pathLst>
                <a:path w="81914" h="22860">
                  <a:moveTo>
                    <a:pt x="75440" y="0"/>
                  </a:moveTo>
                  <a:lnTo>
                    <a:pt x="0" y="0"/>
                  </a:lnTo>
                  <a:lnTo>
                    <a:pt x="0" y="22381"/>
                  </a:lnTo>
                  <a:lnTo>
                    <a:pt x="81600" y="22381"/>
                  </a:lnTo>
                  <a:lnTo>
                    <a:pt x="81600" y="11601"/>
                  </a:lnTo>
                  <a:lnTo>
                    <a:pt x="5390" y="11601"/>
                  </a:lnTo>
                  <a:lnTo>
                    <a:pt x="5390" y="5441"/>
                  </a:lnTo>
                  <a:lnTo>
                    <a:pt x="75440" y="5441"/>
                  </a:lnTo>
                  <a:lnTo>
                    <a:pt x="75440" y="0"/>
                  </a:lnTo>
                  <a:close/>
                </a:path>
                <a:path w="81914" h="22860">
                  <a:moveTo>
                    <a:pt x="10780" y="5441"/>
                  </a:moveTo>
                  <a:lnTo>
                    <a:pt x="5390" y="5441"/>
                  </a:lnTo>
                  <a:lnTo>
                    <a:pt x="5390" y="11601"/>
                  </a:lnTo>
                  <a:lnTo>
                    <a:pt x="10780" y="11601"/>
                  </a:lnTo>
                  <a:lnTo>
                    <a:pt x="10780" y="5441"/>
                  </a:lnTo>
                  <a:close/>
                </a:path>
                <a:path w="81914" h="22860">
                  <a:moveTo>
                    <a:pt x="70101" y="5441"/>
                  </a:moveTo>
                  <a:lnTo>
                    <a:pt x="10780" y="5441"/>
                  </a:lnTo>
                  <a:lnTo>
                    <a:pt x="10780" y="11601"/>
                  </a:lnTo>
                  <a:lnTo>
                    <a:pt x="70101" y="11601"/>
                  </a:lnTo>
                  <a:lnTo>
                    <a:pt x="70101" y="5441"/>
                  </a:lnTo>
                  <a:close/>
                </a:path>
                <a:path w="81914" h="22860">
                  <a:moveTo>
                    <a:pt x="75440" y="5441"/>
                  </a:moveTo>
                  <a:lnTo>
                    <a:pt x="70101" y="5441"/>
                  </a:lnTo>
                  <a:lnTo>
                    <a:pt x="70101" y="11601"/>
                  </a:lnTo>
                  <a:lnTo>
                    <a:pt x="75440" y="11601"/>
                  </a:lnTo>
                  <a:lnTo>
                    <a:pt x="75440" y="5441"/>
                  </a:lnTo>
                  <a:close/>
                </a:path>
                <a:path w="81914" h="22860">
                  <a:moveTo>
                    <a:pt x="81600" y="0"/>
                  </a:moveTo>
                  <a:lnTo>
                    <a:pt x="75440" y="0"/>
                  </a:lnTo>
                  <a:lnTo>
                    <a:pt x="75440" y="11601"/>
                  </a:lnTo>
                  <a:lnTo>
                    <a:pt x="81600" y="11601"/>
                  </a:lnTo>
                  <a:lnTo>
                    <a:pt x="8160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41">
              <a:extLst>
                <a:ext uri="{FF2B5EF4-FFF2-40B4-BE49-F238E27FC236}">
                  <a16:creationId xmlns:a16="http://schemas.microsoft.com/office/drawing/2014/main" id="{A1880685-634C-5435-99BD-F3DF1DF4E4EC}"/>
                </a:ext>
              </a:extLst>
            </p:cNvPr>
            <p:cNvSpPr>
              <a:spLocks/>
            </p:cNvSpPr>
            <p:nvPr/>
          </p:nvSpPr>
          <p:spPr>
            <a:xfrm>
              <a:off x="6135188" y="3776979"/>
              <a:ext cx="12065" cy="59690"/>
            </a:xfrm>
            <a:custGeom>
              <a:avLst/>
              <a:gdLst/>
              <a:ahLst/>
              <a:cxnLst/>
              <a:rect l="l" t="t" r="r" b="b"/>
              <a:pathLst>
                <a:path w="12064" h="59689">
                  <a:moveTo>
                    <a:pt x="0" y="0"/>
                  </a:moveTo>
                  <a:lnTo>
                    <a:pt x="11550" y="0"/>
                  </a:lnTo>
                  <a:lnTo>
                    <a:pt x="11550" y="59238"/>
                  </a:lnTo>
                  <a:lnTo>
                    <a:pt x="0" y="59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42">
              <a:extLst>
                <a:ext uri="{FF2B5EF4-FFF2-40B4-BE49-F238E27FC236}">
                  <a16:creationId xmlns:a16="http://schemas.microsoft.com/office/drawing/2014/main" id="{6D2789D1-4253-8D2B-22CC-1A91C44DC439}"/>
                </a:ext>
              </a:extLst>
            </p:cNvPr>
            <p:cNvSpPr>
              <a:spLocks/>
            </p:cNvSpPr>
            <p:nvPr/>
          </p:nvSpPr>
          <p:spPr>
            <a:xfrm>
              <a:off x="6129798" y="3770819"/>
              <a:ext cx="22860" cy="71120"/>
            </a:xfrm>
            <a:custGeom>
              <a:avLst/>
              <a:gdLst/>
              <a:ahLst/>
              <a:cxnLst/>
              <a:rect l="l" t="t" r="r" b="b"/>
              <a:pathLst>
                <a:path w="22860" h="71120">
                  <a:moveTo>
                    <a:pt x="22330" y="0"/>
                  </a:moveTo>
                  <a:lnTo>
                    <a:pt x="0" y="0"/>
                  </a:lnTo>
                  <a:lnTo>
                    <a:pt x="0" y="70840"/>
                  </a:lnTo>
                  <a:lnTo>
                    <a:pt x="22330" y="70840"/>
                  </a:lnTo>
                  <a:lnTo>
                    <a:pt x="22330" y="65398"/>
                  </a:lnTo>
                  <a:lnTo>
                    <a:pt x="5390" y="65398"/>
                  </a:lnTo>
                  <a:lnTo>
                    <a:pt x="5390" y="60060"/>
                  </a:lnTo>
                  <a:lnTo>
                    <a:pt x="10780" y="60060"/>
                  </a:lnTo>
                  <a:lnTo>
                    <a:pt x="10780" y="11498"/>
                  </a:lnTo>
                  <a:lnTo>
                    <a:pt x="5390" y="11498"/>
                  </a:lnTo>
                  <a:lnTo>
                    <a:pt x="5390" y="6160"/>
                  </a:lnTo>
                  <a:lnTo>
                    <a:pt x="22330" y="6160"/>
                  </a:lnTo>
                  <a:lnTo>
                    <a:pt x="22330" y="0"/>
                  </a:lnTo>
                  <a:close/>
                </a:path>
                <a:path w="22860" h="71120">
                  <a:moveTo>
                    <a:pt x="10780" y="60060"/>
                  </a:moveTo>
                  <a:lnTo>
                    <a:pt x="5390" y="60060"/>
                  </a:lnTo>
                  <a:lnTo>
                    <a:pt x="5390" y="65398"/>
                  </a:lnTo>
                  <a:lnTo>
                    <a:pt x="10780" y="65398"/>
                  </a:lnTo>
                  <a:lnTo>
                    <a:pt x="10780" y="60060"/>
                  </a:lnTo>
                  <a:close/>
                </a:path>
                <a:path w="22860" h="71120">
                  <a:moveTo>
                    <a:pt x="22330" y="6160"/>
                  </a:moveTo>
                  <a:lnTo>
                    <a:pt x="10780" y="6160"/>
                  </a:lnTo>
                  <a:lnTo>
                    <a:pt x="10780" y="65398"/>
                  </a:lnTo>
                  <a:lnTo>
                    <a:pt x="22330" y="65398"/>
                  </a:lnTo>
                  <a:lnTo>
                    <a:pt x="22330" y="6160"/>
                  </a:lnTo>
                  <a:close/>
                </a:path>
                <a:path w="22860" h="71120">
                  <a:moveTo>
                    <a:pt x="10780" y="6160"/>
                  </a:moveTo>
                  <a:lnTo>
                    <a:pt x="5390" y="6160"/>
                  </a:lnTo>
                  <a:lnTo>
                    <a:pt x="5390" y="11498"/>
                  </a:lnTo>
                  <a:lnTo>
                    <a:pt x="10780" y="11498"/>
                  </a:lnTo>
                  <a:lnTo>
                    <a:pt x="10780" y="616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43">
              <a:extLst>
                <a:ext uri="{FF2B5EF4-FFF2-40B4-BE49-F238E27FC236}">
                  <a16:creationId xmlns:a16="http://schemas.microsoft.com/office/drawing/2014/main" id="{891292AE-F011-E74F-707D-7088A0A8D5DA}"/>
                </a:ext>
              </a:extLst>
            </p:cNvPr>
            <p:cNvSpPr>
              <a:spLocks/>
            </p:cNvSpPr>
            <p:nvPr/>
          </p:nvSpPr>
          <p:spPr>
            <a:xfrm>
              <a:off x="6165968" y="3732678"/>
              <a:ext cx="109220" cy="0"/>
            </a:xfrm>
            <a:custGeom>
              <a:avLst/>
              <a:gdLst/>
              <a:ahLst/>
              <a:cxnLst/>
              <a:rect l="l" t="t" r="r" b="b"/>
              <a:pathLst>
                <a:path w="109220">
                  <a:moveTo>
                    <a:pt x="0" y="0"/>
                  </a:moveTo>
                  <a:lnTo>
                    <a:pt x="108622" y="0"/>
                  </a:lnTo>
                </a:path>
              </a:pathLst>
            </a:custGeom>
            <a:ln w="11601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44">
              <a:extLst>
                <a:ext uri="{FF2B5EF4-FFF2-40B4-BE49-F238E27FC236}">
                  <a16:creationId xmlns:a16="http://schemas.microsoft.com/office/drawing/2014/main" id="{40BA3DFC-76EF-7D3C-34AA-CE2E3808D982}"/>
                </a:ext>
              </a:extLst>
            </p:cNvPr>
            <p:cNvSpPr>
              <a:spLocks/>
            </p:cNvSpPr>
            <p:nvPr/>
          </p:nvSpPr>
          <p:spPr>
            <a:xfrm>
              <a:off x="6160629" y="3738549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299" y="0"/>
                  </a:lnTo>
                </a:path>
              </a:pathLst>
            </a:custGeom>
            <a:ln w="1015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45">
              <a:extLst>
                <a:ext uri="{FF2B5EF4-FFF2-40B4-BE49-F238E27FC236}">
                  <a16:creationId xmlns:a16="http://schemas.microsoft.com/office/drawing/2014/main" id="{0F670619-7FD6-131F-B833-403600BCF322}"/>
                </a:ext>
              </a:extLst>
            </p:cNvPr>
            <p:cNvSpPr>
              <a:spLocks/>
            </p:cNvSpPr>
            <p:nvPr/>
          </p:nvSpPr>
          <p:spPr>
            <a:xfrm>
              <a:off x="6160629" y="3727119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0" y="6349"/>
                  </a:moveTo>
                  <a:lnTo>
                    <a:pt x="5338" y="6349"/>
                  </a:lnTo>
                  <a:lnTo>
                    <a:pt x="5338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46">
              <a:extLst>
                <a:ext uri="{FF2B5EF4-FFF2-40B4-BE49-F238E27FC236}">
                  <a16:creationId xmlns:a16="http://schemas.microsoft.com/office/drawing/2014/main" id="{C04F2E65-46A7-DACC-ABA1-352B957B45E8}"/>
                </a:ext>
              </a:extLst>
            </p:cNvPr>
            <p:cNvSpPr>
              <a:spLocks/>
            </p:cNvSpPr>
            <p:nvPr/>
          </p:nvSpPr>
          <p:spPr>
            <a:xfrm>
              <a:off x="6160629" y="3724580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3960" y="0"/>
                  </a:lnTo>
                </a:path>
              </a:pathLst>
            </a:custGeom>
            <a:ln w="507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47">
              <a:extLst>
                <a:ext uri="{FF2B5EF4-FFF2-40B4-BE49-F238E27FC236}">
                  <a16:creationId xmlns:a16="http://schemas.microsoft.com/office/drawing/2014/main" id="{F17730C5-0A9F-682B-3BDA-EFE216ECFDA7}"/>
                </a:ext>
              </a:extLst>
            </p:cNvPr>
            <p:cNvSpPr>
              <a:spLocks/>
            </p:cNvSpPr>
            <p:nvPr/>
          </p:nvSpPr>
          <p:spPr>
            <a:xfrm>
              <a:off x="6165968" y="3726877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441" y="0"/>
                  </a:moveTo>
                  <a:lnTo>
                    <a:pt x="0" y="0"/>
                  </a:lnTo>
                  <a:lnTo>
                    <a:pt x="0" y="6160"/>
                  </a:lnTo>
                  <a:lnTo>
                    <a:pt x="5441" y="6160"/>
                  </a:lnTo>
                  <a:lnTo>
                    <a:pt x="5441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48">
              <a:extLst>
                <a:ext uri="{FF2B5EF4-FFF2-40B4-BE49-F238E27FC236}">
                  <a16:creationId xmlns:a16="http://schemas.microsoft.com/office/drawing/2014/main" id="{C5D8BE77-E1E3-3258-DE23-CE839C69A091}"/>
                </a:ext>
              </a:extLst>
            </p:cNvPr>
            <p:cNvSpPr>
              <a:spLocks/>
            </p:cNvSpPr>
            <p:nvPr/>
          </p:nvSpPr>
          <p:spPr>
            <a:xfrm>
              <a:off x="6171409" y="3729957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>
                  <a:moveTo>
                    <a:pt x="0" y="0"/>
                  </a:moveTo>
                  <a:lnTo>
                    <a:pt x="97020" y="0"/>
                  </a:lnTo>
                </a:path>
              </a:pathLst>
            </a:custGeom>
            <a:ln w="6160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49">
              <a:extLst>
                <a:ext uri="{FF2B5EF4-FFF2-40B4-BE49-F238E27FC236}">
                  <a16:creationId xmlns:a16="http://schemas.microsoft.com/office/drawing/2014/main" id="{981FB0C6-BF5F-8D55-AB91-9F50BEDC5CDE}"/>
                </a:ext>
              </a:extLst>
            </p:cNvPr>
            <p:cNvSpPr>
              <a:spLocks/>
            </p:cNvSpPr>
            <p:nvPr/>
          </p:nvSpPr>
          <p:spPr>
            <a:xfrm>
              <a:off x="6268430" y="372687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60" y="0"/>
                  </a:moveTo>
                  <a:lnTo>
                    <a:pt x="0" y="0"/>
                  </a:lnTo>
                  <a:lnTo>
                    <a:pt x="0" y="6160"/>
                  </a:lnTo>
                  <a:lnTo>
                    <a:pt x="6160" y="6160"/>
                  </a:lnTo>
                  <a:lnTo>
                    <a:pt x="616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50">
              <a:extLst>
                <a:ext uri="{FF2B5EF4-FFF2-40B4-BE49-F238E27FC236}">
                  <a16:creationId xmlns:a16="http://schemas.microsoft.com/office/drawing/2014/main" id="{6E969CE4-4635-AE63-AF06-5E9C691BA3F1}"/>
                </a:ext>
              </a:extLst>
            </p:cNvPr>
            <p:cNvSpPr>
              <a:spLocks/>
            </p:cNvSpPr>
            <p:nvPr/>
          </p:nvSpPr>
          <p:spPr>
            <a:xfrm>
              <a:off x="6274590" y="3721539"/>
              <a:ext cx="5715" cy="12065"/>
            </a:xfrm>
            <a:custGeom>
              <a:avLst/>
              <a:gdLst/>
              <a:ahLst/>
              <a:cxnLst/>
              <a:rect l="l" t="t" r="r" b="b"/>
              <a:pathLst>
                <a:path w="5714" h="12064">
                  <a:moveTo>
                    <a:pt x="5338" y="0"/>
                  </a:moveTo>
                  <a:lnTo>
                    <a:pt x="0" y="0"/>
                  </a:lnTo>
                  <a:lnTo>
                    <a:pt x="0" y="11498"/>
                  </a:lnTo>
                  <a:lnTo>
                    <a:pt x="5338" y="11498"/>
                  </a:lnTo>
                  <a:lnTo>
                    <a:pt x="5338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51">
              <a:extLst>
                <a:ext uri="{FF2B5EF4-FFF2-40B4-BE49-F238E27FC236}">
                  <a16:creationId xmlns:a16="http://schemas.microsoft.com/office/drawing/2014/main" id="{C51542DF-9210-8827-8EA1-DBB1EFC5FE87}"/>
                </a:ext>
              </a:extLst>
            </p:cNvPr>
            <p:cNvSpPr>
              <a:spLocks/>
            </p:cNvSpPr>
            <p:nvPr/>
          </p:nvSpPr>
          <p:spPr>
            <a:xfrm>
              <a:off x="6160629" y="3723797"/>
              <a:ext cx="10795" cy="37465"/>
            </a:xfrm>
            <a:custGeom>
              <a:avLst/>
              <a:gdLst/>
              <a:ahLst/>
              <a:cxnLst/>
              <a:rect l="l" t="t" r="r" b="b"/>
              <a:pathLst>
                <a:path w="10795" h="37464">
                  <a:moveTo>
                    <a:pt x="0" y="0"/>
                  </a:moveTo>
                  <a:lnTo>
                    <a:pt x="10780" y="0"/>
                  </a:lnTo>
                  <a:lnTo>
                    <a:pt x="10780" y="36960"/>
                  </a:lnTo>
                  <a:lnTo>
                    <a:pt x="0" y="36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52">
              <a:extLst>
                <a:ext uri="{FF2B5EF4-FFF2-40B4-BE49-F238E27FC236}">
                  <a16:creationId xmlns:a16="http://schemas.microsoft.com/office/drawing/2014/main" id="{238E30F3-D714-A6DE-AECC-A527E0785475}"/>
                </a:ext>
              </a:extLst>
            </p:cNvPr>
            <p:cNvSpPr>
              <a:spLocks/>
            </p:cNvSpPr>
            <p:nvPr/>
          </p:nvSpPr>
          <p:spPr>
            <a:xfrm>
              <a:off x="6154438" y="3717638"/>
              <a:ext cx="23495" cy="49530"/>
            </a:xfrm>
            <a:custGeom>
              <a:avLst/>
              <a:gdLst/>
              <a:ahLst/>
              <a:cxnLst/>
              <a:rect l="l" t="t" r="r" b="b"/>
              <a:pathLst>
                <a:path w="23495" h="49529">
                  <a:moveTo>
                    <a:pt x="23130" y="0"/>
                  </a:moveTo>
                  <a:lnTo>
                    <a:pt x="0" y="0"/>
                  </a:lnTo>
                  <a:lnTo>
                    <a:pt x="0" y="49280"/>
                  </a:lnTo>
                  <a:lnTo>
                    <a:pt x="23130" y="49280"/>
                  </a:lnTo>
                  <a:lnTo>
                    <a:pt x="23130" y="43120"/>
                  </a:lnTo>
                  <a:lnTo>
                    <a:pt x="6190" y="43120"/>
                  </a:lnTo>
                  <a:lnTo>
                    <a:pt x="6190" y="37781"/>
                  </a:lnTo>
                  <a:lnTo>
                    <a:pt x="11529" y="37781"/>
                  </a:lnTo>
                  <a:lnTo>
                    <a:pt x="11529" y="11601"/>
                  </a:lnTo>
                  <a:lnTo>
                    <a:pt x="6190" y="11601"/>
                  </a:lnTo>
                  <a:lnTo>
                    <a:pt x="6190" y="6160"/>
                  </a:lnTo>
                  <a:lnTo>
                    <a:pt x="23130" y="6160"/>
                  </a:lnTo>
                  <a:lnTo>
                    <a:pt x="23130" y="0"/>
                  </a:lnTo>
                  <a:close/>
                </a:path>
                <a:path w="23495" h="49529">
                  <a:moveTo>
                    <a:pt x="11529" y="37781"/>
                  </a:moveTo>
                  <a:lnTo>
                    <a:pt x="6190" y="37781"/>
                  </a:lnTo>
                  <a:lnTo>
                    <a:pt x="6190" y="43120"/>
                  </a:lnTo>
                  <a:lnTo>
                    <a:pt x="11529" y="43120"/>
                  </a:lnTo>
                  <a:lnTo>
                    <a:pt x="11529" y="37781"/>
                  </a:lnTo>
                  <a:close/>
                </a:path>
                <a:path w="23495" h="49529">
                  <a:moveTo>
                    <a:pt x="23130" y="6160"/>
                  </a:moveTo>
                  <a:lnTo>
                    <a:pt x="11529" y="6160"/>
                  </a:lnTo>
                  <a:lnTo>
                    <a:pt x="11529" y="43120"/>
                  </a:lnTo>
                  <a:lnTo>
                    <a:pt x="23130" y="43120"/>
                  </a:lnTo>
                  <a:lnTo>
                    <a:pt x="23130" y="6160"/>
                  </a:lnTo>
                  <a:close/>
                </a:path>
                <a:path w="23495" h="49529">
                  <a:moveTo>
                    <a:pt x="11529" y="6160"/>
                  </a:moveTo>
                  <a:lnTo>
                    <a:pt x="6190" y="6160"/>
                  </a:lnTo>
                  <a:lnTo>
                    <a:pt x="6190" y="11601"/>
                  </a:lnTo>
                  <a:lnTo>
                    <a:pt x="11529" y="11601"/>
                  </a:lnTo>
                  <a:lnTo>
                    <a:pt x="11529" y="616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53">
              <a:extLst>
                <a:ext uri="{FF2B5EF4-FFF2-40B4-BE49-F238E27FC236}">
                  <a16:creationId xmlns:a16="http://schemas.microsoft.com/office/drawing/2014/main" id="{52D51A52-DDBC-7150-69F5-2DFDD44823B1}"/>
                </a:ext>
              </a:extLst>
            </p:cNvPr>
            <p:cNvSpPr>
              <a:spLocks/>
            </p:cNvSpPr>
            <p:nvPr/>
          </p:nvSpPr>
          <p:spPr>
            <a:xfrm>
              <a:off x="5802484" y="3913218"/>
              <a:ext cx="62230" cy="12065"/>
            </a:xfrm>
            <a:custGeom>
              <a:avLst/>
              <a:gdLst/>
              <a:ahLst/>
              <a:cxnLst/>
              <a:rect l="l" t="t" r="r" b="b"/>
              <a:pathLst>
                <a:path w="62229" h="12064">
                  <a:moveTo>
                    <a:pt x="0" y="0"/>
                  </a:moveTo>
                  <a:lnTo>
                    <a:pt x="61610" y="0"/>
                  </a:lnTo>
                  <a:lnTo>
                    <a:pt x="61610" y="11591"/>
                  </a:lnTo>
                  <a:lnTo>
                    <a:pt x="0" y="115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54">
              <a:extLst>
                <a:ext uri="{FF2B5EF4-FFF2-40B4-BE49-F238E27FC236}">
                  <a16:creationId xmlns:a16="http://schemas.microsoft.com/office/drawing/2014/main" id="{487B9F2D-9578-770E-45D2-0F6EF5614364}"/>
                </a:ext>
              </a:extLst>
            </p:cNvPr>
            <p:cNvSpPr>
              <a:spLocks/>
            </p:cNvSpPr>
            <p:nvPr/>
          </p:nvSpPr>
          <p:spPr>
            <a:xfrm>
              <a:off x="5796324" y="3907879"/>
              <a:ext cx="74295" cy="22860"/>
            </a:xfrm>
            <a:custGeom>
              <a:avLst/>
              <a:gdLst/>
              <a:ahLst/>
              <a:cxnLst/>
              <a:rect l="l" t="t" r="r" b="b"/>
              <a:pathLst>
                <a:path w="74295" h="22860">
                  <a:moveTo>
                    <a:pt x="73930" y="0"/>
                  </a:moveTo>
                  <a:lnTo>
                    <a:pt x="0" y="0"/>
                  </a:lnTo>
                  <a:lnTo>
                    <a:pt x="0" y="22319"/>
                  </a:lnTo>
                  <a:lnTo>
                    <a:pt x="73930" y="22319"/>
                  </a:lnTo>
                  <a:lnTo>
                    <a:pt x="73930" y="16929"/>
                  </a:lnTo>
                  <a:lnTo>
                    <a:pt x="62380" y="16929"/>
                  </a:lnTo>
                  <a:lnTo>
                    <a:pt x="62380" y="11498"/>
                  </a:lnTo>
                  <a:lnTo>
                    <a:pt x="6160" y="11498"/>
                  </a:lnTo>
                  <a:lnTo>
                    <a:pt x="6160" y="5338"/>
                  </a:lnTo>
                  <a:lnTo>
                    <a:pt x="73930" y="5338"/>
                  </a:lnTo>
                  <a:lnTo>
                    <a:pt x="73930" y="0"/>
                  </a:lnTo>
                  <a:close/>
                </a:path>
                <a:path w="74295" h="22860">
                  <a:moveTo>
                    <a:pt x="67770" y="11498"/>
                  </a:moveTo>
                  <a:lnTo>
                    <a:pt x="62380" y="11498"/>
                  </a:lnTo>
                  <a:lnTo>
                    <a:pt x="62380" y="16929"/>
                  </a:lnTo>
                  <a:lnTo>
                    <a:pt x="67770" y="16929"/>
                  </a:lnTo>
                  <a:lnTo>
                    <a:pt x="67770" y="11498"/>
                  </a:lnTo>
                  <a:close/>
                </a:path>
                <a:path w="74295" h="22860">
                  <a:moveTo>
                    <a:pt x="73930" y="5338"/>
                  </a:moveTo>
                  <a:lnTo>
                    <a:pt x="11550" y="5338"/>
                  </a:lnTo>
                  <a:lnTo>
                    <a:pt x="11550" y="11498"/>
                  </a:lnTo>
                  <a:lnTo>
                    <a:pt x="67770" y="11498"/>
                  </a:lnTo>
                  <a:lnTo>
                    <a:pt x="67770" y="16929"/>
                  </a:lnTo>
                  <a:lnTo>
                    <a:pt x="73930" y="16929"/>
                  </a:lnTo>
                  <a:lnTo>
                    <a:pt x="73930" y="5338"/>
                  </a:lnTo>
                  <a:close/>
                </a:path>
                <a:path w="74295" h="22860">
                  <a:moveTo>
                    <a:pt x="11550" y="5338"/>
                  </a:moveTo>
                  <a:lnTo>
                    <a:pt x="6160" y="5338"/>
                  </a:lnTo>
                  <a:lnTo>
                    <a:pt x="6160" y="11498"/>
                  </a:lnTo>
                  <a:lnTo>
                    <a:pt x="11550" y="11498"/>
                  </a:lnTo>
                  <a:lnTo>
                    <a:pt x="11550" y="533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55">
              <a:extLst>
                <a:ext uri="{FF2B5EF4-FFF2-40B4-BE49-F238E27FC236}">
                  <a16:creationId xmlns:a16="http://schemas.microsoft.com/office/drawing/2014/main" id="{81D81AF5-897A-3BED-AD59-EC0929964D10}"/>
                </a:ext>
              </a:extLst>
            </p:cNvPr>
            <p:cNvSpPr>
              <a:spLocks/>
            </p:cNvSpPr>
            <p:nvPr/>
          </p:nvSpPr>
          <p:spPr>
            <a:xfrm>
              <a:off x="5802484" y="4007209"/>
              <a:ext cx="62230" cy="10795"/>
            </a:xfrm>
            <a:custGeom>
              <a:avLst/>
              <a:gdLst/>
              <a:ahLst/>
              <a:cxnLst/>
              <a:rect l="l" t="t" r="r" b="b"/>
              <a:pathLst>
                <a:path w="62229" h="10795">
                  <a:moveTo>
                    <a:pt x="0" y="0"/>
                  </a:moveTo>
                  <a:lnTo>
                    <a:pt x="61610" y="0"/>
                  </a:lnTo>
                  <a:lnTo>
                    <a:pt x="61610" y="10790"/>
                  </a:lnTo>
                  <a:lnTo>
                    <a:pt x="0" y="107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56">
              <a:extLst>
                <a:ext uri="{FF2B5EF4-FFF2-40B4-BE49-F238E27FC236}">
                  <a16:creationId xmlns:a16="http://schemas.microsoft.com/office/drawing/2014/main" id="{9F725C28-EFC7-0FA4-30E6-E5A8D6CB5D9A}"/>
                </a:ext>
              </a:extLst>
            </p:cNvPr>
            <p:cNvSpPr>
              <a:spLocks/>
            </p:cNvSpPr>
            <p:nvPr/>
          </p:nvSpPr>
          <p:spPr>
            <a:xfrm>
              <a:off x="5796324" y="4001049"/>
              <a:ext cx="74295" cy="23495"/>
            </a:xfrm>
            <a:custGeom>
              <a:avLst/>
              <a:gdLst/>
              <a:ahLst/>
              <a:cxnLst/>
              <a:rect l="l" t="t" r="r" b="b"/>
              <a:pathLst>
                <a:path w="74295" h="23495">
                  <a:moveTo>
                    <a:pt x="73930" y="0"/>
                  </a:moveTo>
                  <a:lnTo>
                    <a:pt x="0" y="0"/>
                  </a:lnTo>
                  <a:lnTo>
                    <a:pt x="0" y="23110"/>
                  </a:lnTo>
                  <a:lnTo>
                    <a:pt x="73930" y="23110"/>
                  </a:lnTo>
                  <a:lnTo>
                    <a:pt x="73930" y="16950"/>
                  </a:lnTo>
                  <a:lnTo>
                    <a:pt x="62380" y="16950"/>
                  </a:lnTo>
                  <a:lnTo>
                    <a:pt x="62380" y="11560"/>
                  </a:lnTo>
                  <a:lnTo>
                    <a:pt x="6160" y="11560"/>
                  </a:lnTo>
                  <a:lnTo>
                    <a:pt x="6160" y="6160"/>
                  </a:lnTo>
                  <a:lnTo>
                    <a:pt x="73930" y="6160"/>
                  </a:lnTo>
                  <a:lnTo>
                    <a:pt x="73930" y="0"/>
                  </a:lnTo>
                  <a:close/>
                </a:path>
                <a:path w="74295" h="23495">
                  <a:moveTo>
                    <a:pt x="67770" y="11560"/>
                  </a:moveTo>
                  <a:lnTo>
                    <a:pt x="62380" y="11560"/>
                  </a:lnTo>
                  <a:lnTo>
                    <a:pt x="62380" y="16950"/>
                  </a:lnTo>
                  <a:lnTo>
                    <a:pt x="67770" y="16950"/>
                  </a:lnTo>
                  <a:lnTo>
                    <a:pt x="67770" y="11560"/>
                  </a:lnTo>
                  <a:close/>
                </a:path>
                <a:path w="74295" h="23495">
                  <a:moveTo>
                    <a:pt x="73930" y="6160"/>
                  </a:moveTo>
                  <a:lnTo>
                    <a:pt x="11550" y="6160"/>
                  </a:lnTo>
                  <a:lnTo>
                    <a:pt x="11550" y="11560"/>
                  </a:lnTo>
                  <a:lnTo>
                    <a:pt x="67770" y="11560"/>
                  </a:lnTo>
                  <a:lnTo>
                    <a:pt x="67770" y="16950"/>
                  </a:lnTo>
                  <a:lnTo>
                    <a:pt x="73930" y="16950"/>
                  </a:lnTo>
                  <a:lnTo>
                    <a:pt x="73930" y="6160"/>
                  </a:lnTo>
                  <a:close/>
                </a:path>
                <a:path w="74295" h="23495">
                  <a:moveTo>
                    <a:pt x="11550" y="6160"/>
                  </a:moveTo>
                  <a:lnTo>
                    <a:pt x="6160" y="6160"/>
                  </a:lnTo>
                  <a:lnTo>
                    <a:pt x="6160" y="11560"/>
                  </a:lnTo>
                  <a:lnTo>
                    <a:pt x="11550" y="11560"/>
                  </a:lnTo>
                  <a:lnTo>
                    <a:pt x="11550" y="616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57">
              <a:extLst>
                <a:ext uri="{FF2B5EF4-FFF2-40B4-BE49-F238E27FC236}">
                  <a16:creationId xmlns:a16="http://schemas.microsoft.com/office/drawing/2014/main" id="{F43F03AA-99FB-B1D5-563F-6A213AE77E60}"/>
                </a:ext>
              </a:extLst>
            </p:cNvPr>
            <p:cNvSpPr>
              <a:spLocks/>
            </p:cNvSpPr>
            <p:nvPr/>
          </p:nvSpPr>
          <p:spPr>
            <a:xfrm>
              <a:off x="5802484" y="4100400"/>
              <a:ext cx="62230" cy="10795"/>
            </a:xfrm>
            <a:custGeom>
              <a:avLst/>
              <a:gdLst/>
              <a:ahLst/>
              <a:cxnLst/>
              <a:rect l="l" t="t" r="r" b="b"/>
              <a:pathLst>
                <a:path w="62229" h="10795">
                  <a:moveTo>
                    <a:pt x="0" y="0"/>
                  </a:moveTo>
                  <a:lnTo>
                    <a:pt x="61610" y="0"/>
                  </a:lnTo>
                  <a:lnTo>
                    <a:pt x="61610" y="10780"/>
                  </a:lnTo>
                  <a:lnTo>
                    <a:pt x="0" y="10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58">
              <a:extLst>
                <a:ext uri="{FF2B5EF4-FFF2-40B4-BE49-F238E27FC236}">
                  <a16:creationId xmlns:a16="http://schemas.microsoft.com/office/drawing/2014/main" id="{1B0F5CAF-9EDE-E484-51F0-3A0625828984}"/>
                </a:ext>
              </a:extLst>
            </p:cNvPr>
            <p:cNvSpPr>
              <a:spLocks/>
            </p:cNvSpPr>
            <p:nvPr/>
          </p:nvSpPr>
          <p:spPr>
            <a:xfrm>
              <a:off x="5796324" y="4094240"/>
              <a:ext cx="74295" cy="23495"/>
            </a:xfrm>
            <a:custGeom>
              <a:avLst/>
              <a:gdLst/>
              <a:ahLst/>
              <a:cxnLst/>
              <a:rect l="l" t="t" r="r" b="b"/>
              <a:pathLst>
                <a:path w="74295" h="23495">
                  <a:moveTo>
                    <a:pt x="73930" y="0"/>
                  </a:moveTo>
                  <a:lnTo>
                    <a:pt x="0" y="0"/>
                  </a:lnTo>
                  <a:lnTo>
                    <a:pt x="0" y="23100"/>
                  </a:lnTo>
                  <a:lnTo>
                    <a:pt x="73930" y="23100"/>
                  </a:lnTo>
                  <a:lnTo>
                    <a:pt x="73930" y="16940"/>
                  </a:lnTo>
                  <a:lnTo>
                    <a:pt x="62380" y="16940"/>
                  </a:lnTo>
                  <a:lnTo>
                    <a:pt x="62380" y="11550"/>
                  </a:lnTo>
                  <a:lnTo>
                    <a:pt x="6160" y="11550"/>
                  </a:lnTo>
                  <a:lnTo>
                    <a:pt x="6160" y="6160"/>
                  </a:lnTo>
                  <a:lnTo>
                    <a:pt x="73930" y="6160"/>
                  </a:lnTo>
                  <a:lnTo>
                    <a:pt x="73930" y="0"/>
                  </a:lnTo>
                  <a:close/>
                </a:path>
                <a:path w="74295" h="23495">
                  <a:moveTo>
                    <a:pt x="67770" y="11550"/>
                  </a:moveTo>
                  <a:lnTo>
                    <a:pt x="62380" y="11550"/>
                  </a:lnTo>
                  <a:lnTo>
                    <a:pt x="62380" y="16940"/>
                  </a:lnTo>
                  <a:lnTo>
                    <a:pt x="67770" y="16940"/>
                  </a:lnTo>
                  <a:lnTo>
                    <a:pt x="67770" y="11550"/>
                  </a:lnTo>
                  <a:close/>
                </a:path>
                <a:path w="74295" h="23495">
                  <a:moveTo>
                    <a:pt x="73930" y="6160"/>
                  </a:moveTo>
                  <a:lnTo>
                    <a:pt x="11550" y="6160"/>
                  </a:lnTo>
                  <a:lnTo>
                    <a:pt x="11550" y="11550"/>
                  </a:lnTo>
                  <a:lnTo>
                    <a:pt x="67770" y="11550"/>
                  </a:lnTo>
                  <a:lnTo>
                    <a:pt x="67770" y="16940"/>
                  </a:lnTo>
                  <a:lnTo>
                    <a:pt x="73930" y="16940"/>
                  </a:lnTo>
                  <a:lnTo>
                    <a:pt x="73930" y="6160"/>
                  </a:lnTo>
                  <a:close/>
                </a:path>
                <a:path w="74295" h="23495">
                  <a:moveTo>
                    <a:pt x="11550" y="6160"/>
                  </a:moveTo>
                  <a:lnTo>
                    <a:pt x="6160" y="6160"/>
                  </a:lnTo>
                  <a:lnTo>
                    <a:pt x="6160" y="11550"/>
                  </a:lnTo>
                  <a:lnTo>
                    <a:pt x="11550" y="11550"/>
                  </a:lnTo>
                  <a:lnTo>
                    <a:pt x="11550" y="616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59">
              <a:extLst>
                <a:ext uri="{FF2B5EF4-FFF2-40B4-BE49-F238E27FC236}">
                  <a16:creationId xmlns:a16="http://schemas.microsoft.com/office/drawing/2014/main" id="{1B411C61-0CF5-63FF-2071-B6E22C4C05A8}"/>
                </a:ext>
              </a:extLst>
            </p:cNvPr>
            <p:cNvSpPr>
              <a:spLocks/>
            </p:cNvSpPr>
            <p:nvPr/>
          </p:nvSpPr>
          <p:spPr>
            <a:xfrm>
              <a:off x="5802484" y="4193580"/>
              <a:ext cx="62230" cy="10795"/>
            </a:xfrm>
            <a:custGeom>
              <a:avLst/>
              <a:gdLst/>
              <a:ahLst/>
              <a:cxnLst/>
              <a:rect l="l" t="t" r="r" b="b"/>
              <a:pathLst>
                <a:path w="62229" h="10795">
                  <a:moveTo>
                    <a:pt x="0" y="0"/>
                  </a:moveTo>
                  <a:lnTo>
                    <a:pt x="61610" y="0"/>
                  </a:lnTo>
                  <a:lnTo>
                    <a:pt x="61610" y="10780"/>
                  </a:lnTo>
                  <a:lnTo>
                    <a:pt x="0" y="10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60">
              <a:extLst>
                <a:ext uri="{FF2B5EF4-FFF2-40B4-BE49-F238E27FC236}">
                  <a16:creationId xmlns:a16="http://schemas.microsoft.com/office/drawing/2014/main" id="{438D1F28-166B-4D53-7701-FF46B10868B6}"/>
                </a:ext>
              </a:extLst>
            </p:cNvPr>
            <p:cNvSpPr>
              <a:spLocks/>
            </p:cNvSpPr>
            <p:nvPr/>
          </p:nvSpPr>
          <p:spPr>
            <a:xfrm>
              <a:off x="5796324" y="4187420"/>
              <a:ext cx="74295" cy="23495"/>
            </a:xfrm>
            <a:custGeom>
              <a:avLst/>
              <a:gdLst/>
              <a:ahLst/>
              <a:cxnLst/>
              <a:rect l="l" t="t" r="r" b="b"/>
              <a:pathLst>
                <a:path w="74295" h="23495">
                  <a:moveTo>
                    <a:pt x="73930" y="0"/>
                  </a:moveTo>
                  <a:lnTo>
                    <a:pt x="0" y="0"/>
                  </a:lnTo>
                  <a:lnTo>
                    <a:pt x="0" y="23100"/>
                  </a:lnTo>
                  <a:lnTo>
                    <a:pt x="73930" y="23100"/>
                  </a:lnTo>
                  <a:lnTo>
                    <a:pt x="73930" y="16940"/>
                  </a:lnTo>
                  <a:lnTo>
                    <a:pt x="62380" y="16940"/>
                  </a:lnTo>
                  <a:lnTo>
                    <a:pt x="62380" y="11550"/>
                  </a:lnTo>
                  <a:lnTo>
                    <a:pt x="6160" y="11550"/>
                  </a:lnTo>
                  <a:lnTo>
                    <a:pt x="6160" y="6160"/>
                  </a:lnTo>
                  <a:lnTo>
                    <a:pt x="73930" y="6160"/>
                  </a:lnTo>
                  <a:lnTo>
                    <a:pt x="73930" y="0"/>
                  </a:lnTo>
                  <a:close/>
                </a:path>
                <a:path w="74295" h="23495">
                  <a:moveTo>
                    <a:pt x="67770" y="11550"/>
                  </a:moveTo>
                  <a:lnTo>
                    <a:pt x="62380" y="11550"/>
                  </a:lnTo>
                  <a:lnTo>
                    <a:pt x="62380" y="16940"/>
                  </a:lnTo>
                  <a:lnTo>
                    <a:pt x="67770" y="16940"/>
                  </a:lnTo>
                  <a:lnTo>
                    <a:pt x="67770" y="11550"/>
                  </a:lnTo>
                  <a:close/>
                </a:path>
                <a:path w="74295" h="23495">
                  <a:moveTo>
                    <a:pt x="73930" y="6160"/>
                  </a:moveTo>
                  <a:lnTo>
                    <a:pt x="11550" y="6160"/>
                  </a:lnTo>
                  <a:lnTo>
                    <a:pt x="11550" y="11550"/>
                  </a:lnTo>
                  <a:lnTo>
                    <a:pt x="67770" y="11550"/>
                  </a:lnTo>
                  <a:lnTo>
                    <a:pt x="67770" y="16940"/>
                  </a:lnTo>
                  <a:lnTo>
                    <a:pt x="73930" y="16940"/>
                  </a:lnTo>
                  <a:lnTo>
                    <a:pt x="73930" y="6160"/>
                  </a:lnTo>
                  <a:close/>
                </a:path>
                <a:path w="74295" h="23495">
                  <a:moveTo>
                    <a:pt x="11550" y="6160"/>
                  </a:moveTo>
                  <a:lnTo>
                    <a:pt x="6160" y="6160"/>
                  </a:lnTo>
                  <a:lnTo>
                    <a:pt x="6160" y="11550"/>
                  </a:lnTo>
                  <a:lnTo>
                    <a:pt x="11550" y="11550"/>
                  </a:lnTo>
                  <a:lnTo>
                    <a:pt x="11550" y="616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61">
              <a:extLst>
                <a:ext uri="{FF2B5EF4-FFF2-40B4-BE49-F238E27FC236}">
                  <a16:creationId xmlns:a16="http://schemas.microsoft.com/office/drawing/2014/main" id="{968FA8BA-253A-BA0C-2525-7A5D2A256DE6}"/>
                </a:ext>
              </a:extLst>
            </p:cNvPr>
            <p:cNvSpPr>
              <a:spLocks/>
            </p:cNvSpPr>
            <p:nvPr/>
          </p:nvSpPr>
          <p:spPr>
            <a:xfrm>
              <a:off x="5796324" y="4280601"/>
              <a:ext cx="74295" cy="23495"/>
            </a:xfrm>
            <a:custGeom>
              <a:avLst/>
              <a:gdLst/>
              <a:ahLst/>
              <a:cxnLst/>
              <a:rect l="l" t="t" r="r" b="b"/>
              <a:pathLst>
                <a:path w="74295" h="23495">
                  <a:moveTo>
                    <a:pt x="73930" y="0"/>
                  </a:moveTo>
                  <a:lnTo>
                    <a:pt x="0" y="0"/>
                  </a:lnTo>
                  <a:lnTo>
                    <a:pt x="0" y="23100"/>
                  </a:lnTo>
                  <a:lnTo>
                    <a:pt x="73930" y="23100"/>
                  </a:lnTo>
                  <a:lnTo>
                    <a:pt x="73930" y="17710"/>
                  </a:lnTo>
                  <a:lnTo>
                    <a:pt x="62380" y="17710"/>
                  </a:lnTo>
                  <a:lnTo>
                    <a:pt x="62380" y="11550"/>
                  </a:lnTo>
                  <a:lnTo>
                    <a:pt x="6160" y="11550"/>
                  </a:lnTo>
                  <a:lnTo>
                    <a:pt x="6160" y="6160"/>
                  </a:lnTo>
                  <a:lnTo>
                    <a:pt x="73930" y="6160"/>
                  </a:lnTo>
                  <a:lnTo>
                    <a:pt x="73930" y="0"/>
                  </a:lnTo>
                  <a:close/>
                </a:path>
                <a:path w="74295" h="23495">
                  <a:moveTo>
                    <a:pt x="67770" y="11550"/>
                  </a:moveTo>
                  <a:lnTo>
                    <a:pt x="62380" y="11550"/>
                  </a:lnTo>
                  <a:lnTo>
                    <a:pt x="62380" y="17710"/>
                  </a:lnTo>
                  <a:lnTo>
                    <a:pt x="67770" y="17710"/>
                  </a:lnTo>
                  <a:lnTo>
                    <a:pt x="67770" y="11550"/>
                  </a:lnTo>
                  <a:close/>
                </a:path>
                <a:path w="74295" h="23495">
                  <a:moveTo>
                    <a:pt x="73930" y="6160"/>
                  </a:moveTo>
                  <a:lnTo>
                    <a:pt x="11550" y="6160"/>
                  </a:lnTo>
                  <a:lnTo>
                    <a:pt x="11550" y="11550"/>
                  </a:lnTo>
                  <a:lnTo>
                    <a:pt x="67770" y="11550"/>
                  </a:lnTo>
                  <a:lnTo>
                    <a:pt x="67770" y="17710"/>
                  </a:lnTo>
                  <a:lnTo>
                    <a:pt x="73930" y="17710"/>
                  </a:lnTo>
                  <a:lnTo>
                    <a:pt x="73930" y="6160"/>
                  </a:lnTo>
                  <a:close/>
                </a:path>
                <a:path w="74295" h="23495">
                  <a:moveTo>
                    <a:pt x="11550" y="6160"/>
                  </a:moveTo>
                  <a:lnTo>
                    <a:pt x="6160" y="6160"/>
                  </a:lnTo>
                  <a:lnTo>
                    <a:pt x="6160" y="11550"/>
                  </a:lnTo>
                  <a:lnTo>
                    <a:pt x="11550" y="11550"/>
                  </a:lnTo>
                  <a:lnTo>
                    <a:pt x="11550" y="616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62">
              <a:extLst>
                <a:ext uri="{FF2B5EF4-FFF2-40B4-BE49-F238E27FC236}">
                  <a16:creationId xmlns:a16="http://schemas.microsoft.com/office/drawing/2014/main" id="{E5DAF2F6-05E4-845E-F5D7-C777820E2EB9}"/>
                </a:ext>
              </a:extLst>
            </p:cNvPr>
            <p:cNvSpPr>
              <a:spLocks/>
            </p:cNvSpPr>
            <p:nvPr/>
          </p:nvSpPr>
          <p:spPr>
            <a:xfrm>
              <a:off x="5178666" y="4058810"/>
              <a:ext cx="504190" cy="567055"/>
            </a:xfrm>
            <a:custGeom>
              <a:avLst/>
              <a:gdLst/>
              <a:ahLst/>
              <a:cxnLst/>
              <a:rect l="l" t="t" r="r" b="b"/>
              <a:pathLst>
                <a:path w="504189" h="567054">
                  <a:moveTo>
                    <a:pt x="0" y="0"/>
                  </a:moveTo>
                  <a:lnTo>
                    <a:pt x="503677" y="0"/>
                  </a:lnTo>
                  <a:lnTo>
                    <a:pt x="503677" y="566802"/>
                  </a:lnTo>
                  <a:lnTo>
                    <a:pt x="0" y="5668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63">
              <a:extLst>
                <a:ext uri="{FF2B5EF4-FFF2-40B4-BE49-F238E27FC236}">
                  <a16:creationId xmlns:a16="http://schemas.microsoft.com/office/drawing/2014/main" id="{7E117DFE-4A26-3B86-F539-1236249E5AD9}"/>
                </a:ext>
              </a:extLst>
            </p:cNvPr>
            <p:cNvSpPr>
              <a:spLocks/>
            </p:cNvSpPr>
            <p:nvPr/>
          </p:nvSpPr>
          <p:spPr>
            <a:xfrm>
              <a:off x="5229495" y="4092700"/>
              <a:ext cx="504190" cy="567055"/>
            </a:xfrm>
            <a:custGeom>
              <a:avLst/>
              <a:gdLst/>
              <a:ahLst/>
              <a:cxnLst/>
              <a:rect l="l" t="t" r="r" b="b"/>
              <a:pathLst>
                <a:path w="504189" h="567054">
                  <a:moveTo>
                    <a:pt x="503678" y="0"/>
                  </a:moveTo>
                  <a:lnTo>
                    <a:pt x="0" y="0"/>
                  </a:lnTo>
                  <a:lnTo>
                    <a:pt x="0" y="566792"/>
                  </a:lnTo>
                  <a:lnTo>
                    <a:pt x="244904" y="566792"/>
                  </a:lnTo>
                  <a:lnTo>
                    <a:pt x="251064" y="131680"/>
                  </a:lnTo>
                  <a:lnTo>
                    <a:pt x="503678" y="131680"/>
                  </a:lnTo>
                  <a:lnTo>
                    <a:pt x="503678" y="0"/>
                  </a:lnTo>
                  <a:close/>
                </a:path>
              </a:pathLst>
            </a:custGeom>
            <a:solidFill>
              <a:srgbClr val="008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64">
              <a:extLst>
                <a:ext uri="{FF2B5EF4-FFF2-40B4-BE49-F238E27FC236}">
                  <a16:creationId xmlns:a16="http://schemas.microsoft.com/office/drawing/2014/main" id="{CE660CF9-5E61-F9BF-1BBB-314851D5812B}"/>
                </a:ext>
              </a:extLst>
            </p:cNvPr>
            <p:cNvSpPr>
              <a:spLocks/>
            </p:cNvSpPr>
            <p:nvPr/>
          </p:nvSpPr>
          <p:spPr>
            <a:xfrm>
              <a:off x="5176355" y="4041869"/>
              <a:ext cx="525780" cy="595630"/>
            </a:xfrm>
            <a:custGeom>
              <a:avLst/>
              <a:gdLst/>
              <a:ahLst/>
              <a:cxnLst/>
              <a:rect l="l" t="t" r="r" b="b"/>
              <a:pathLst>
                <a:path w="525779" h="595629">
                  <a:moveTo>
                    <a:pt x="522927" y="0"/>
                  </a:moveTo>
                  <a:lnTo>
                    <a:pt x="2310" y="0"/>
                  </a:lnTo>
                  <a:lnTo>
                    <a:pt x="0" y="2310"/>
                  </a:lnTo>
                  <a:lnTo>
                    <a:pt x="0" y="592212"/>
                  </a:lnTo>
                  <a:lnTo>
                    <a:pt x="2310" y="595292"/>
                  </a:lnTo>
                  <a:lnTo>
                    <a:pt x="522927" y="595292"/>
                  </a:lnTo>
                  <a:lnTo>
                    <a:pt x="525237" y="592212"/>
                  </a:lnTo>
                  <a:lnTo>
                    <a:pt x="525237" y="583742"/>
                  </a:lnTo>
                  <a:lnTo>
                    <a:pt x="11552" y="583742"/>
                  </a:lnTo>
                  <a:lnTo>
                    <a:pt x="11552" y="10780"/>
                  </a:lnTo>
                  <a:lnTo>
                    <a:pt x="525237" y="10780"/>
                  </a:lnTo>
                  <a:lnTo>
                    <a:pt x="525237" y="2310"/>
                  </a:lnTo>
                  <a:lnTo>
                    <a:pt x="522927" y="0"/>
                  </a:lnTo>
                  <a:close/>
                </a:path>
                <a:path w="525779" h="595629">
                  <a:moveTo>
                    <a:pt x="525237" y="10780"/>
                  </a:moveTo>
                  <a:lnTo>
                    <a:pt x="513687" y="10780"/>
                  </a:lnTo>
                  <a:lnTo>
                    <a:pt x="513687" y="583742"/>
                  </a:lnTo>
                  <a:lnTo>
                    <a:pt x="525237" y="583742"/>
                  </a:lnTo>
                  <a:lnTo>
                    <a:pt x="525237" y="1078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65">
              <a:extLst>
                <a:ext uri="{FF2B5EF4-FFF2-40B4-BE49-F238E27FC236}">
                  <a16:creationId xmlns:a16="http://schemas.microsoft.com/office/drawing/2014/main" id="{E3FEC57F-C672-EB88-51D8-9C0FD76AD88C}"/>
                </a:ext>
              </a:extLst>
            </p:cNvPr>
            <p:cNvSpPr>
              <a:spLocks/>
            </p:cNvSpPr>
            <p:nvPr/>
          </p:nvSpPr>
          <p:spPr>
            <a:xfrm>
              <a:off x="5170964" y="4035709"/>
              <a:ext cx="536575" cy="607060"/>
            </a:xfrm>
            <a:custGeom>
              <a:avLst/>
              <a:gdLst/>
              <a:ahLst/>
              <a:cxnLst/>
              <a:rect l="l" t="t" r="r" b="b"/>
              <a:pathLst>
                <a:path w="536575" h="607060">
                  <a:moveTo>
                    <a:pt x="531398" y="0"/>
                  </a:moveTo>
                  <a:lnTo>
                    <a:pt x="4621" y="0"/>
                  </a:lnTo>
                  <a:lnTo>
                    <a:pt x="0" y="5390"/>
                  </a:lnTo>
                  <a:lnTo>
                    <a:pt x="0" y="601452"/>
                  </a:lnTo>
                  <a:lnTo>
                    <a:pt x="4621" y="606842"/>
                  </a:lnTo>
                  <a:lnTo>
                    <a:pt x="525238" y="606842"/>
                  </a:lnTo>
                  <a:lnTo>
                    <a:pt x="525238" y="595292"/>
                  </a:lnTo>
                  <a:lnTo>
                    <a:pt x="11553" y="595292"/>
                  </a:lnTo>
                  <a:lnTo>
                    <a:pt x="11553" y="11550"/>
                  </a:lnTo>
                  <a:lnTo>
                    <a:pt x="536018" y="11550"/>
                  </a:lnTo>
                  <a:lnTo>
                    <a:pt x="536018" y="5390"/>
                  </a:lnTo>
                  <a:lnTo>
                    <a:pt x="531398" y="0"/>
                  </a:lnTo>
                  <a:close/>
                </a:path>
                <a:path w="536575" h="607060">
                  <a:moveTo>
                    <a:pt x="536018" y="11550"/>
                  </a:moveTo>
                  <a:lnTo>
                    <a:pt x="525238" y="11550"/>
                  </a:lnTo>
                  <a:lnTo>
                    <a:pt x="525238" y="606842"/>
                  </a:lnTo>
                  <a:lnTo>
                    <a:pt x="531398" y="606842"/>
                  </a:lnTo>
                  <a:lnTo>
                    <a:pt x="536018" y="601452"/>
                  </a:lnTo>
                  <a:lnTo>
                    <a:pt x="536018" y="11550"/>
                  </a:lnTo>
                  <a:close/>
                </a:path>
                <a:path w="536575" h="607060">
                  <a:moveTo>
                    <a:pt x="525238" y="11550"/>
                  </a:moveTo>
                  <a:lnTo>
                    <a:pt x="11553" y="11550"/>
                  </a:lnTo>
                  <a:lnTo>
                    <a:pt x="11553" y="595292"/>
                  </a:lnTo>
                  <a:lnTo>
                    <a:pt x="525238" y="595292"/>
                  </a:lnTo>
                  <a:lnTo>
                    <a:pt x="525238" y="584512"/>
                  </a:lnTo>
                  <a:lnTo>
                    <a:pt x="22334" y="584512"/>
                  </a:lnTo>
                  <a:lnTo>
                    <a:pt x="22334" y="23100"/>
                  </a:lnTo>
                  <a:lnTo>
                    <a:pt x="16943" y="23100"/>
                  </a:lnTo>
                  <a:lnTo>
                    <a:pt x="16943" y="16940"/>
                  </a:lnTo>
                  <a:lnTo>
                    <a:pt x="525238" y="16940"/>
                  </a:lnTo>
                  <a:lnTo>
                    <a:pt x="525238" y="11550"/>
                  </a:lnTo>
                  <a:close/>
                </a:path>
                <a:path w="536575" h="607060">
                  <a:moveTo>
                    <a:pt x="525238" y="16940"/>
                  </a:moveTo>
                  <a:lnTo>
                    <a:pt x="22334" y="16940"/>
                  </a:lnTo>
                  <a:lnTo>
                    <a:pt x="22334" y="23100"/>
                  </a:lnTo>
                  <a:lnTo>
                    <a:pt x="513688" y="23100"/>
                  </a:lnTo>
                  <a:lnTo>
                    <a:pt x="513688" y="584512"/>
                  </a:lnTo>
                  <a:lnTo>
                    <a:pt x="525238" y="584512"/>
                  </a:lnTo>
                  <a:lnTo>
                    <a:pt x="525238" y="16940"/>
                  </a:lnTo>
                  <a:close/>
                </a:path>
                <a:path w="536575" h="607060">
                  <a:moveTo>
                    <a:pt x="22334" y="16940"/>
                  </a:moveTo>
                  <a:lnTo>
                    <a:pt x="16943" y="16940"/>
                  </a:lnTo>
                  <a:lnTo>
                    <a:pt x="16943" y="23100"/>
                  </a:lnTo>
                  <a:lnTo>
                    <a:pt x="22334" y="23100"/>
                  </a:lnTo>
                  <a:lnTo>
                    <a:pt x="22334" y="1694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66">
              <a:extLst>
                <a:ext uri="{FF2B5EF4-FFF2-40B4-BE49-F238E27FC236}">
                  <a16:creationId xmlns:a16="http://schemas.microsoft.com/office/drawing/2014/main" id="{7A7B2C96-0B74-A075-FF0C-37E9DE026957}"/>
                </a:ext>
              </a:extLst>
            </p:cNvPr>
            <p:cNvSpPr>
              <a:spLocks/>
            </p:cNvSpPr>
            <p:nvPr/>
          </p:nvSpPr>
          <p:spPr>
            <a:xfrm>
              <a:off x="5575291" y="3981799"/>
              <a:ext cx="0" cy="280670"/>
            </a:xfrm>
            <a:custGeom>
              <a:avLst/>
              <a:gdLst/>
              <a:ahLst/>
              <a:cxnLst/>
              <a:rect l="l" t="t" r="r" b="b"/>
              <a:pathLst>
                <a:path h="280670">
                  <a:moveTo>
                    <a:pt x="0" y="0"/>
                  </a:moveTo>
                  <a:lnTo>
                    <a:pt x="0" y="280321"/>
                  </a:lnTo>
                </a:path>
              </a:pathLst>
            </a:custGeom>
            <a:ln w="10780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67">
              <a:extLst>
                <a:ext uri="{FF2B5EF4-FFF2-40B4-BE49-F238E27FC236}">
                  <a16:creationId xmlns:a16="http://schemas.microsoft.com/office/drawing/2014/main" id="{F410E61B-CA19-7F73-0C92-DA4E5F7C1063}"/>
                </a:ext>
              </a:extLst>
            </p:cNvPr>
            <p:cNvSpPr>
              <a:spLocks/>
            </p:cNvSpPr>
            <p:nvPr/>
          </p:nvSpPr>
          <p:spPr>
            <a:xfrm>
              <a:off x="5563741" y="3982389"/>
              <a:ext cx="12065" cy="280035"/>
            </a:xfrm>
            <a:custGeom>
              <a:avLst/>
              <a:gdLst/>
              <a:ahLst/>
              <a:cxnLst/>
              <a:rect l="l" t="t" r="r" b="b"/>
              <a:pathLst>
                <a:path w="12064" h="280035">
                  <a:moveTo>
                    <a:pt x="0" y="279732"/>
                  </a:moveTo>
                  <a:lnTo>
                    <a:pt x="11550" y="279732"/>
                  </a:lnTo>
                  <a:lnTo>
                    <a:pt x="11550" y="0"/>
                  </a:lnTo>
                  <a:lnTo>
                    <a:pt x="0" y="0"/>
                  </a:lnTo>
                  <a:lnTo>
                    <a:pt x="0" y="279732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68">
              <a:extLst>
                <a:ext uri="{FF2B5EF4-FFF2-40B4-BE49-F238E27FC236}">
                  <a16:creationId xmlns:a16="http://schemas.microsoft.com/office/drawing/2014/main" id="{1A9BB990-528E-AEAB-474C-0CF475142AA8}"/>
                </a:ext>
              </a:extLst>
            </p:cNvPr>
            <p:cNvSpPr>
              <a:spLocks/>
            </p:cNvSpPr>
            <p:nvPr/>
          </p:nvSpPr>
          <p:spPr>
            <a:xfrm>
              <a:off x="5563741" y="3976039"/>
              <a:ext cx="17145" cy="6350"/>
            </a:xfrm>
            <a:custGeom>
              <a:avLst/>
              <a:gdLst/>
              <a:ahLst/>
              <a:cxnLst/>
              <a:rect l="l" t="t" r="r" b="b"/>
              <a:pathLst>
                <a:path w="17145" h="6350">
                  <a:moveTo>
                    <a:pt x="0" y="6349"/>
                  </a:moveTo>
                  <a:lnTo>
                    <a:pt x="16940" y="6349"/>
                  </a:lnTo>
                  <a:lnTo>
                    <a:pt x="16940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69">
              <a:extLst>
                <a:ext uri="{FF2B5EF4-FFF2-40B4-BE49-F238E27FC236}">
                  <a16:creationId xmlns:a16="http://schemas.microsoft.com/office/drawing/2014/main" id="{2B646253-FC31-A0E7-9CB7-6DA033F45E9A}"/>
                </a:ext>
              </a:extLst>
            </p:cNvPr>
            <p:cNvSpPr>
              <a:spLocks/>
            </p:cNvSpPr>
            <p:nvPr/>
          </p:nvSpPr>
          <p:spPr>
            <a:xfrm>
              <a:off x="5575291" y="3987469"/>
              <a:ext cx="12065" cy="274955"/>
            </a:xfrm>
            <a:custGeom>
              <a:avLst/>
              <a:gdLst/>
              <a:ahLst/>
              <a:cxnLst/>
              <a:rect l="l" t="t" r="r" b="b"/>
              <a:pathLst>
                <a:path w="12064" h="274954">
                  <a:moveTo>
                    <a:pt x="0" y="274652"/>
                  </a:moveTo>
                  <a:lnTo>
                    <a:pt x="11550" y="274652"/>
                  </a:lnTo>
                  <a:lnTo>
                    <a:pt x="11550" y="0"/>
                  </a:lnTo>
                  <a:lnTo>
                    <a:pt x="0" y="0"/>
                  </a:lnTo>
                  <a:lnTo>
                    <a:pt x="0" y="274652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70">
              <a:extLst>
                <a:ext uri="{FF2B5EF4-FFF2-40B4-BE49-F238E27FC236}">
                  <a16:creationId xmlns:a16="http://schemas.microsoft.com/office/drawing/2014/main" id="{C65168FC-623A-87FC-98D2-81AB894F879B}"/>
                </a:ext>
              </a:extLst>
            </p:cNvPr>
            <p:cNvSpPr>
              <a:spLocks/>
            </p:cNvSpPr>
            <p:nvPr/>
          </p:nvSpPr>
          <p:spPr>
            <a:xfrm>
              <a:off x="5575291" y="398238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0" y="5079"/>
                  </a:moveTo>
                  <a:lnTo>
                    <a:pt x="5390" y="5079"/>
                  </a:lnTo>
                  <a:lnTo>
                    <a:pt x="5390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71">
              <a:extLst>
                <a:ext uri="{FF2B5EF4-FFF2-40B4-BE49-F238E27FC236}">
                  <a16:creationId xmlns:a16="http://schemas.microsoft.com/office/drawing/2014/main" id="{9CE88C23-77D0-4745-024E-A4E29414C96F}"/>
                </a:ext>
              </a:extLst>
            </p:cNvPr>
            <p:cNvSpPr>
              <a:spLocks/>
            </p:cNvSpPr>
            <p:nvPr/>
          </p:nvSpPr>
          <p:spPr>
            <a:xfrm>
              <a:off x="5580681" y="397640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6160" y="0"/>
                  </a:moveTo>
                  <a:lnTo>
                    <a:pt x="0" y="0"/>
                  </a:lnTo>
                  <a:lnTo>
                    <a:pt x="0" y="11550"/>
                  </a:lnTo>
                  <a:lnTo>
                    <a:pt x="6160" y="11550"/>
                  </a:lnTo>
                  <a:lnTo>
                    <a:pt x="616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72">
              <a:extLst>
                <a:ext uri="{FF2B5EF4-FFF2-40B4-BE49-F238E27FC236}">
                  <a16:creationId xmlns:a16="http://schemas.microsoft.com/office/drawing/2014/main" id="{AD4CD788-DEF0-C33A-F4DC-F0C7FAEDD21D}"/>
                </a:ext>
              </a:extLst>
            </p:cNvPr>
            <p:cNvSpPr>
              <a:spLocks/>
            </p:cNvSpPr>
            <p:nvPr/>
          </p:nvSpPr>
          <p:spPr>
            <a:xfrm>
              <a:off x="5642292" y="3937899"/>
              <a:ext cx="12065" cy="324485"/>
            </a:xfrm>
            <a:custGeom>
              <a:avLst/>
              <a:gdLst/>
              <a:ahLst/>
              <a:cxnLst/>
              <a:rect l="l" t="t" r="r" b="b"/>
              <a:pathLst>
                <a:path w="12064" h="324485">
                  <a:moveTo>
                    <a:pt x="0" y="324221"/>
                  </a:moveTo>
                  <a:lnTo>
                    <a:pt x="11550" y="324221"/>
                  </a:lnTo>
                  <a:lnTo>
                    <a:pt x="11550" y="0"/>
                  </a:lnTo>
                  <a:lnTo>
                    <a:pt x="0" y="0"/>
                  </a:lnTo>
                  <a:lnTo>
                    <a:pt x="0" y="324221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73">
              <a:extLst>
                <a:ext uri="{FF2B5EF4-FFF2-40B4-BE49-F238E27FC236}">
                  <a16:creationId xmlns:a16="http://schemas.microsoft.com/office/drawing/2014/main" id="{FF65A3C2-1A7B-ABDF-AE40-F5EE9EDC1A42}"/>
                </a:ext>
              </a:extLst>
            </p:cNvPr>
            <p:cNvSpPr>
              <a:spLocks/>
            </p:cNvSpPr>
            <p:nvPr/>
          </p:nvSpPr>
          <p:spPr>
            <a:xfrm>
              <a:off x="5636902" y="3943019"/>
              <a:ext cx="12065" cy="319405"/>
            </a:xfrm>
            <a:custGeom>
              <a:avLst/>
              <a:gdLst/>
              <a:ahLst/>
              <a:cxnLst/>
              <a:rect l="l" t="t" r="r" b="b"/>
              <a:pathLst>
                <a:path w="12064" h="319404">
                  <a:moveTo>
                    <a:pt x="0" y="319101"/>
                  </a:moveTo>
                  <a:lnTo>
                    <a:pt x="11550" y="319101"/>
                  </a:lnTo>
                  <a:lnTo>
                    <a:pt x="11550" y="0"/>
                  </a:lnTo>
                  <a:lnTo>
                    <a:pt x="0" y="0"/>
                  </a:lnTo>
                  <a:lnTo>
                    <a:pt x="0" y="319101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74">
              <a:extLst>
                <a:ext uri="{FF2B5EF4-FFF2-40B4-BE49-F238E27FC236}">
                  <a16:creationId xmlns:a16="http://schemas.microsoft.com/office/drawing/2014/main" id="{619CD6A6-59F9-4931-655D-871E6E15731C}"/>
                </a:ext>
              </a:extLst>
            </p:cNvPr>
            <p:cNvSpPr>
              <a:spLocks/>
            </p:cNvSpPr>
            <p:nvPr/>
          </p:nvSpPr>
          <p:spPr>
            <a:xfrm>
              <a:off x="5636902" y="393793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0" y="5079"/>
                  </a:moveTo>
                  <a:lnTo>
                    <a:pt x="5390" y="5079"/>
                  </a:lnTo>
                  <a:lnTo>
                    <a:pt x="5390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75">
              <a:extLst>
                <a:ext uri="{FF2B5EF4-FFF2-40B4-BE49-F238E27FC236}">
                  <a16:creationId xmlns:a16="http://schemas.microsoft.com/office/drawing/2014/main" id="{ED81D556-EAAB-7766-D2DC-B9F65CD3440F}"/>
                </a:ext>
              </a:extLst>
            </p:cNvPr>
            <p:cNvSpPr>
              <a:spLocks/>
            </p:cNvSpPr>
            <p:nvPr/>
          </p:nvSpPr>
          <p:spPr>
            <a:xfrm>
              <a:off x="5636902" y="3931589"/>
              <a:ext cx="22860" cy="6350"/>
            </a:xfrm>
            <a:custGeom>
              <a:avLst/>
              <a:gdLst/>
              <a:ahLst/>
              <a:cxnLst/>
              <a:rect l="l" t="t" r="r" b="b"/>
              <a:pathLst>
                <a:path w="22860" h="6350">
                  <a:moveTo>
                    <a:pt x="0" y="6349"/>
                  </a:moveTo>
                  <a:lnTo>
                    <a:pt x="22330" y="6349"/>
                  </a:lnTo>
                  <a:lnTo>
                    <a:pt x="22330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76">
              <a:extLst>
                <a:ext uri="{FF2B5EF4-FFF2-40B4-BE49-F238E27FC236}">
                  <a16:creationId xmlns:a16="http://schemas.microsoft.com/office/drawing/2014/main" id="{41FDE1C1-B0C2-959D-32F1-D1F939C10DE1}"/>
                </a:ext>
              </a:extLst>
            </p:cNvPr>
            <p:cNvSpPr>
              <a:spLocks/>
            </p:cNvSpPr>
            <p:nvPr/>
          </p:nvSpPr>
          <p:spPr>
            <a:xfrm>
              <a:off x="5653842" y="3937899"/>
              <a:ext cx="0" cy="324485"/>
            </a:xfrm>
            <a:custGeom>
              <a:avLst/>
              <a:gdLst/>
              <a:ahLst/>
              <a:cxnLst/>
              <a:rect l="l" t="t" r="r" b="b"/>
              <a:pathLst>
                <a:path h="324485">
                  <a:moveTo>
                    <a:pt x="0" y="0"/>
                  </a:moveTo>
                  <a:lnTo>
                    <a:pt x="0" y="324221"/>
                  </a:lnTo>
                </a:path>
              </a:pathLst>
            </a:custGeom>
            <a:ln w="10780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77">
              <a:extLst>
                <a:ext uri="{FF2B5EF4-FFF2-40B4-BE49-F238E27FC236}">
                  <a16:creationId xmlns:a16="http://schemas.microsoft.com/office/drawing/2014/main" id="{536AA5FF-023E-0128-838A-5DB89B739169}"/>
                </a:ext>
              </a:extLst>
            </p:cNvPr>
            <p:cNvSpPr>
              <a:spLocks/>
            </p:cNvSpPr>
            <p:nvPr/>
          </p:nvSpPr>
          <p:spPr>
            <a:xfrm>
              <a:off x="5642292" y="393789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160" y="0"/>
                  </a:moveTo>
                  <a:lnTo>
                    <a:pt x="0" y="0"/>
                  </a:lnTo>
                  <a:lnTo>
                    <a:pt x="0" y="5400"/>
                  </a:lnTo>
                  <a:lnTo>
                    <a:pt x="6160" y="5400"/>
                  </a:lnTo>
                  <a:lnTo>
                    <a:pt x="616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78">
              <a:extLst>
                <a:ext uri="{FF2B5EF4-FFF2-40B4-BE49-F238E27FC236}">
                  <a16:creationId xmlns:a16="http://schemas.microsoft.com/office/drawing/2014/main" id="{D68AC791-25F0-D60B-2292-A6E6C4A7A886}"/>
                </a:ext>
              </a:extLst>
            </p:cNvPr>
            <p:cNvSpPr>
              <a:spLocks/>
            </p:cNvSpPr>
            <p:nvPr/>
          </p:nvSpPr>
          <p:spPr>
            <a:xfrm>
              <a:off x="5575291" y="4205900"/>
              <a:ext cx="75565" cy="12065"/>
            </a:xfrm>
            <a:custGeom>
              <a:avLst/>
              <a:gdLst/>
              <a:ahLst/>
              <a:cxnLst/>
              <a:rect l="l" t="t" r="r" b="b"/>
              <a:pathLst>
                <a:path w="75564" h="12064">
                  <a:moveTo>
                    <a:pt x="0" y="0"/>
                  </a:moveTo>
                  <a:lnTo>
                    <a:pt x="75470" y="0"/>
                  </a:lnTo>
                  <a:lnTo>
                    <a:pt x="75470" y="11550"/>
                  </a:lnTo>
                  <a:lnTo>
                    <a:pt x="0" y="1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79">
              <a:extLst>
                <a:ext uri="{FF2B5EF4-FFF2-40B4-BE49-F238E27FC236}">
                  <a16:creationId xmlns:a16="http://schemas.microsoft.com/office/drawing/2014/main" id="{7D506C0E-CE36-2C2E-47E2-DE42AD99E867}"/>
                </a:ext>
              </a:extLst>
            </p:cNvPr>
            <p:cNvSpPr>
              <a:spLocks/>
            </p:cNvSpPr>
            <p:nvPr/>
          </p:nvSpPr>
          <p:spPr>
            <a:xfrm>
              <a:off x="5569131" y="4200510"/>
              <a:ext cx="88265" cy="22860"/>
            </a:xfrm>
            <a:custGeom>
              <a:avLst/>
              <a:gdLst/>
              <a:ahLst/>
              <a:cxnLst/>
              <a:rect l="l" t="t" r="r" b="b"/>
              <a:pathLst>
                <a:path w="88264" h="22860">
                  <a:moveTo>
                    <a:pt x="81630" y="0"/>
                  </a:moveTo>
                  <a:lnTo>
                    <a:pt x="0" y="0"/>
                  </a:lnTo>
                  <a:lnTo>
                    <a:pt x="0" y="22330"/>
                  </a:lnTo>
                  <a:lnTo>
                    <a:pt x="87790" y="22330"/>
                  </a:lnTo>
                  <a:lnTo>
                    <a:pt x="87790" y="11550"/>
                  </a:lnTo>
                  <a:lnTo>
                    <a:pt x="6160" y="11550"/>
                  </a:lnTo>
                  <a:lnTo>
                    <a:pt x="6160" y="5390"/>
                  </a:lnTo>
                  <a:lnTo>
                    <a:pt x="81630" y="5390"/>
                  </a:lnTo>
                  <a:lnTo>
                    <a:pt x="81630" y="0"/>
                  </a:lnTo>
                  <a:close/>
                </a:path>
                <a:path w="88264" h="22860">
                  <a:moveTo>
                    <a:pt x="11550" y="5390"/>
                  </a:moveTo>
                  <a:lnTo>
                    <a:pt x="6160" y="5390"/>
                  </a:lnTo>
                  <a:lnTo>
                    <a:pt x="6160" y="11550"/>
                  </a:lnTo>
                  <a:lnTo>
                    <a:pt x="11550" y="11550"/>
                  </a:lnTo>
                  <a:lnTo>
                    <a:pt x="11550" y="5390"/>
                  </a:lnTo>
                  <a:close/>
                </a:path>
                <a:path w="88264" h="22860">
                  <a:moveTo>
                    <a:pt x="76240" y="5390"/>
                  </a:moveTo>
                  <a:lnTo>
                    <a:pt x="11550" y="5390"/>
                  </a:lnTo>
                  <a:lnTo>
                    <a:pt x="11550" y="11550"/>
                  </a:lnTo>
                  <a:lnTo>
                    <a:pt x="76240" y="11550"/>
                  </a:lnTo>
                  <a:lnTo>
                    <a:pt x="76240" y="5390"/>
                  </a:lnTo>
                  <a:close/>
                </a:path>
                <a:path w="88264" h="22860">
                  <a:moveTo>
                    <a:pt x="81630" y="5390"/>
                  </a:moveTo>
                  <a:lnTo>
                    <a:pt x="76240" y="5390"/>
                  </a:lnTo>
                  <a:lnTo>
                    <a:pt x="76240" y="11550"/>
                  </a:lnTo>
                  <a:lnTo>
                    <a:pt x="81630" y="11550"/>
                  </a:lnTo>
                  <a:lnTo>
                    <a:pt x="81630" y="5390"/>
                  </a:lnTo>
                  <a:close/>
                </a:path>
                <a:path w="88264" h="22860">
                  <a:moveTo>
                    <a:pt x="87790" y="0"/>
                  </a:moveTo>
                  <a:lnTo>
                    <a:pt x="81630" y="0"/>
                  </a:lnTo>
                  <a:lnTo>
                    <a:pt x="81630" y="11550"/>
                  </a:lnTo>
                  <a:lnTo>
                    <a:pt x="87790" y="11550"/>
                  </a:lnTo>
                  <a:lnTo>
                    <a:pt x="8779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80">
              <a:extLst>
                <a:ext uri="{FF2B5EF4-FFF2-40B4-BE49-F238E27FC236}">
                  <a16:creationId xmlns:a16="http://schemas.microsoft.com/office/drawing/2014/main" id="{F5F615EB-3B5D-4464-8ECB-4EEE10C449AB}"/>
                </a:ext>
              </a:extLst>
            </p:cNvPr>
            <p:cNvSpPr>
              <a:spLocks/>
            </p:cNvSpPr>
            <p:nvPr/>
          </p:nvSpPr>
          <p:spPr>
            <a:xfrm>
              <a:off x="5569131" y="4271360"/>
              <a:ext cx="88265" cy="23495"/>
            </a:xfrm>
            <a:custGeom>
              <a:avLst/>
              <a:gdLst/>
              <a:ahLst/>
              <a:cxnLst/>
              <a:rect l="l" t="t" r="r" b="b"/>
              <a:pathLst>
                <a:path w="88264" h="23495">
                  <a:moveTo>
                    <a:pt x="81630" y="0"/>
                  </a:moveTo>
                  <a:lnTo>
                    <a:pt x="0" y="0"/>
                  </a:lnTo>
                  <a:lnTo>
                    <a:pt x="0" y="23100"/>
                  </a:lnTo>
                  <a:lnTo>
                    <a:pt x="87790" y="23100"/>
                  </a:lnTo>
                  <a:lnTo>
                    <a:pt x="87790" y="11550"/>
                  </a:lnTo>
                  <a:lnTo>
                    <a:pt x="6160" y="11550"/>
                  </a:lnTo>
                  <a:lnTo>
                    <a:pt x="6160" y="6160"/>
                  </a:lnTo>
                  <a:lnTo>
                    <a:pt x="81630" y="6160"/>
                  </a:lnTo>
                  <a:lnTo>
                    <a:pt x="81630" y="0"/>
                  </a:lnTo>
                  <a:close/>
                </a:path>
                <a:path w="88264" h="23495">
                  <a:moveTo>
                    <a:pt x="11550" y="6160"/>
                  </a:moveTo>
                  <a:lnTo>
                    <a:pt x="6160" y="6160"/>
                  </a:lnTo>
                  <a:lnTo>
                    <a:pt x="6160" y="11550"/>
                  </a:lnTo>
                  <a:lnTo>
                    <a:pt x="11550" y="11550"/>
                  </a:lnTo>
                  <a:lnTo>
                    <a:pt x="11550" y="6160"/>
                  </a:lnTo>
                  <a:close/>
                </a:path>
                <a:path w="88264" h="23495">
                  <a:moveTo>
                    <a:pt x="76240" y="6160"/>
                  </a:moveTo>
                  <a:lnTo>
                    <a:pt x="11550" y="6160"/>
                  </a:lnTo>
                  <a:lnTo>
                    <a:pt x="11550" y="11550"/>
                  </a:lnTo>
                  <a:lnTo>
                    <a:pt x="76240" y="11550"/>
                  </a:lnTo>
                  <a:lnTo>
                    <a:pt x="76240" y="6160"/>
                  </a:lnTo>
                  <a:close/>
                </a:path>
                <a:path w="88264" h="23495">
                  <a:moveTo>
                    <a:pt x="81630" y="6160"/>
                  </a:moveTo>
                  <a:lnTo>
                    <a:pt x="76240" y="6160"/>
                  </a:lnTo>
                  <a:lnTo>
                    <a:pt x="76240" y="11550"/>
                  </a:lnTo>
                  <a:lnTo>
                    <a:pt x="81630" y="11550"/>
                  </a:lnTo>
                  <a:lnTo>
                    <a:pt x="81630" y="6160"/>
                  </a:lnTo>
                  <a:close/>
                </a:path>
                <a:path w="88264" h="23495">
                  <a:moveTo>
                    <a:pt x="87790" y="0"/>
                  </a:moveTo>
                  <a:lnTo>
                    <a:pt x="81630" y="0"/>
                  </a:lnTo>
                  <a:lnTo>
                    <a:pt x="81630" y="11550"/>
                  </a:lnTo>
                  <a:lnTo>
                    <a:pt x="87790" y="11550"/>
                  </a:lnTo>
                  <a:lnTo>
                    <a:pt x="8779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81">
              <a:extLst>
                <a:ext uri="{FF2B5EF4-FFF2-40B4-BE49-F238E27FC236}">
                  <a16:creationId xmlns:a16="http://schemas.microsoft.com/office/drawing/2014/main" id="{F0CF769D-245D-982B-9906-3EC74FF601C4}"/>
                </a:ext>
              </a:extLst>
            </p:cNvPr>
            <p:cNvSpPr>
              <a:spLocks/>
            </p:cNvSpPr>
            <p:nvPr/>
          </p:nvSpPr>
          <p:spPr>
            <a:xfrm>
              <a:off x="5575291" y="4135050"/>
              <a:ext cx="75565" cy="12065"/>
            </a:xfrm>
            <a:custGeom>
              <a:avLst/>
              <a:gdLst/>
              <a:ahLst/>
              <a:cxnLst/>
              <a:rect l="l" t="t" r="r" b="b"/>
              <a:pathLst>
                <a:path w="75564" h="12064">
                  <a:moveTo>
                    <a:pt x="0" y="0"/>
                  </a:moveTo>
                  <a:lnTo>
                    <a:pt x="75470" y="0"/>
                  </a:lnTo>
                  <a:lnTo>
                    <a:pt x="75470" y="11550"/>
                  </a:lnTo>
                  <a:lnTo>
                    <a:pt x="0" y="1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82">
              <a:extLst>
                <a:ext uri="{FF2B5EF4-FFF2-40B4-BE49-F238E27FC236}">
                  <a16:creationId xmlns:a16="http://schemas.microsoft.com/office/drawing/2014/main" id="{F4CCE348-DA2C-35E3-963F-96FCE55EE49F}"/>
                </a:ext>
              </a:extLst>
            </p:cNvPr>
            <p:cNvSpPr>
              <a:spLocks/>
            </p:cNvSpPr>
            <p:nvPr/>
          </p:nvSpPr>
          <p:spPr>
            <a:xfrm>
              <a:off x="5569131" y="4129660"/>
              <a:ext cx="88265" cy="22860"/>
            </a:xfrm>
            <a:custGeom>
              <a:avLst/>
              <a:gdLst/>
              <a:ahLst/>
              <a:cxnLst/>
              <a:rect l="l" t="t" r="r" b="b"/>
              <a:pathLst>
                <a:path w="88264" h="22860">
                  <a:moveTo>
                    <a:pt x="81630" y="0"/>
                  </a:moveTo>
                  <a:lnTo>
                    <a:pt x="0" y="0"/>
                  </a:lnTo>
                  <a:lnTo>
                    <a:pt x="0" y="22330"/>
                  </a:lnTo>
                  <a:lnTo>
                    <a:pt x="87790" y="22330"/>
                  </a:lnTo>
                  <a:lnTo>
                    <a:pt x="87790" y="10780"/>
                  </a:lnTo>
                  <a:lnTo>
                    <a:pt x="6160" y="10780"/>
                  </a:lnTo>
                  <a:lnTo>
                    <a:pt x="6160" y="5390"/>
                  </a:lnTo>
                  <a:lnTo>
                    <a:pt x="81630" y="5390"/>
                  </a:lnTo>
                  <a:lnTo>
                    <a:pt x="81630" y="0"/>
                  </a:lnTo>
                  <a:close/>
                </a:path>
                <a:path w="88264" h="22860">
                  <a:moveTo>
                    <a:pt x="11550" y="5390"/>
                  </a:moveTo>
                  <a:lnTo>
                    <a:pt x="6160" y="5390"/>
                  </a:lnTo>
                  <a:lnTo>
                    <a:pt x="6160" y="10780"/>
                  </a:lnTo>
                  <a:lnTo>
                    <a:pt x="11550" y="10780"/>
                  </a:lnTo>
                  <a:lnTo>
                    <a:pt x="11550" y="5390"/>
                  </a:lnTo>
                  <a:close/>
                </a:path>
                <a:path w="88264" h="22860">
                  <a:moveTo>
                    <a:pt x="76240" y="5390"/>
                  </a:moveTo>
                  <a:lnTo>
                    <a:pt x="11550" y="5390"/>
                  </a:lnTo>
                  <a:lnTo>
                    <a:pt x="11550" y="10780"/>
                  </a:lnTo>
                  <a:lnTo>
                    <a:pt x="76240" y="10780"/>
                  </a:lnTo>
                  <a:lnTo>
                    <a:pt x="76240" y="5390"/>
                  </a:lnTo>
                  <a:close/>
                </a:path>
                <a:path w="88264" h="22860">
                  <a:moveTo>
                    <a:pt x="81630" y="5390"/>
                  </a:moveTo>
                  <a:lnTo>
                    <a:pt x="76240" y="5390"/>
                  </a:lnTo>
                  <a:lnTo>
                    <a:pt x="76240" y="10780"/>
                  </a:lnTo>
                  <a:lnTo>
                    <a:pt x="81630" y="10780"/>
                  </a:lnTo>
                  <a:lnTo>
                    <a:pt x="81630" y="5390"/>
                  </a:lnTo>
                  <a:close/>
                </a:path>
                <a:path w="88264" h="22860">
                  <a:moveTo>
                    <a:pt x="87790" y="0"/>
                  </a:moveTo>
                  <a:lnTo>
                    <a:pt x="81630" y="0"/>
                  </a:lnTo>
                  <a:lnTo>
                    <a:pt x="81630" y="10780"/>
                  </a:lnTo>
                  <a:lnTo>
                    <a:pt x="87790" y="10780"/>
                  </a:lnTo>
                  <a:lnTo>
                    <a:pt x="8779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83">
              <a:extLst>
                <a:ext uri="{FF2B5EF4-FFF2-40B4-BE49-F238E27FC236}">
                  <a16:creationId xmlns:a16="http://schemas.microsoft.com/office/drawing/2014/main" id="{D349FD5B-71AE-06F3-E46B-3250405AA944}"/>
                </a:ext>
              </a:extLst>
            </p:cNvPr>
            <p:cNvSpPr>
              <a:spLocks/>
            </p:cNvSpPr>
            <p:nvPr/>
          </p:nvSpPr>
          <p:spPr>
            <a:xfrm>
              <a:off x="5569131" y="4342211"/>
              <a:ext cx="88265" cy="23495"/>
            </a:xfrm>
            <a:custGeom>
              <a:avLst/>
              <a:gdLst/>
              <a:ahLst/>
              <a:cxnLst/>
              <a:rect l="l" t="t" r="r" b="b"/>
              <a:pathLst>
                <a:path w="88264" h="23495">
                  <a:moveTo>
                    <a:pt x="81630" y="0"/>
                  </a:moveTo>
                  <a:lnTo>
                    <a:pt x="0" y="0"/>
                  </a:lnTo>
                  <a:lnTo>
                    <a:pt x="0" y="23100"/>
                  </a:lnTo>
                  <a:lnTo>
                    <a:pt x="87790" y="23100"/>
                  </a:lnTo>
                  <a:lnTo>
                    <a:pt x="87790" y="11550"/>
                  </a:lnTo>
                  <a:lnTo>
                    <a:pt x="6160" y="11550"/>
                  </a:lnTo>
                  <a:lnTo>
                    <a:pt x="6160" y="6160"/>
                  </a:lnTo>
                  <a:lnTo>
                    <a:pt x="81630" y="6160"/>
                  </a:lnTo>
                  <a:lnTo>
                    <a:pt x="81630" y="0"/>
                  </a:lnTo>
                  <a:close/>
                </a:path>
                <a:path w="88264" h="23495">
                  <a:moveTo>
                    <a:pt x="11550" y="6160"/>
                  </a:moveTo>
                  <a:lnTo>
                    <a:pt x="6160" y="6160"/>
                  </a:lnTo>
                  <a:lnTo>
                    <a:pt x="6160" y="11550"/>
                  </a:lnTo>
                  <a:lnTo>
                    <a:pt x="11550" y="11550"/>
                  </a:lnTo>
                  <a:lnTo>
                    <a:pt x="11550" y="6160"/>
                  </a:lnTo>
                  <a:close/>
                </a:path>
                <a:path w="88264" h="23495">
                  <a:moveTo>
                    <a:pt x="76240" y="6160"/>
                  </a:moveTo>
                  <a:lnTo>
                    <a:pt x="11550" y="6160"/>
                  </a:lnTo>
                  <a:lnTo>
                    <a:pt x="11550" y="11550"/>
                  </a:lnTo>
                  <a:lnTo>
                    <a:pt x="76240" y="11550"/>
                  </a:lnTo>
                  <a:lnTo>
                    <a:pt x="76240" y="6160"/>
                  </a:lnTo>
                  <a:close/>
                </a:path>
                <a:path w="88264" h="23495">
                  <a:moveTo>
                    <a:pt x="81630" y="6160"/>
                  </a:moveTo>
                  <a:lnTo>
                    <a:pt x="76240" y="6160"/>
                  </a:lnTo>
                  <a:lnTo>
                    <a:pt x="76240" y="11550"/>
                  </a:lnTo>
                  <a:lnTo>
                    <a:pt x="81630" y="11550"/>
                  </a:lnTo>
                  <a:lnTo>
                    <a:pt x="81630" y="6160"/>
                  </a:lnTo>
                  <a:close/>
                </a:path>
                <a:path w="88264" h="23495">
                  <a:moveTo>
                    <a:pt x="87790" y="0"/>
                  </a:moveTo>
                  <a:lnTo>
                    <a:pt x="81630" y="0"/>
                  </a:lnTo>
                  <a:lnTo>
                    <a:pt x="81630" y="11550"/>
                  </a:lnTo>
                  <a:lnTo>
                    <a:pt x="87790" y="11550"/>
                  </a:lnTo>
                  <a:lnTo>
                    <a:pt x="8779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84">
              <a:extLst>
                <a:ext uri="{FF2B5EF4-FFF2-40B4-BE49-F238E27FC236}">
                  <a16:creationId xmlns:a16="http://schemas.microsoft.com/office/drawing/2014/main" id="{6ED7E58B-A038-3085-D857-09A38C902E4E}"/>
                </a:ext>
              </a:extLst>
            </p:cNvPr>
            <p:cNvSpPr>
              <a:spLocks/>
            </p:cNvSpPr>
            <p:nvPr/>
          </p:nvSpPr>
          <p:spPr>
            <a:xfrm>
              <a:off x="5569131" y="4413831"/>
              <a:ext cx="88265" cy="22860"/>
            </a:xfrm>
            <a:custGeom>
              <a:avLst/>
              <a:gdLst/>
              <a:ahLst/>
              <a:cxnLst/>
              <a:rect l="l" t="t" r="r" b="b"/>
              <a:pathLst>
                <a:path w="88264" h="22860">
                  <a:moveTo>
                    <a:pt x="81630" y="0"/>
                  </a:moveTo>
                  <a:lnTo>
                    <a:pt x="0" y="0"/>
                  </a:lnTo>
                  <a:lnTo>
                    <a:pt x="0" y="22330"/>
                  </a:lnTo>
                  <a:lnTo>
                    <a:pt x="87790" y="22330"/>
                  </a:lnTo>
                  <a:lnTo>
                    <a:pt x="87790" y="10780"/>
                  </a:lnTo>
                  <a:lnTo>
                    <a:pt x="6160" y="10780"/>
                  </a:lnTo>
                  <a:lnTo>
                    <a:pt x="6160" y="5390"/>
                  </a:lnTo>
                  <a:lnTo>
                    <a:pt x="81630" y="5390"/>
                  </a:lnTo>
                  <a:lnTo>
                    <a:pt x="81630" y="0"/>
                  </a:lnTo>
                  <a:close/>
                </a:path>
                <a:path w="88264" h="22860">
                  <a:moveTo>
                    <a:pt x="11550" y="5390"/>
                  </a:moveTo>
                  <a:lnTo>
                    <a:pt x="6160" y="5390"/>
                  </a:lnTo>
                  <a:lnTo>
                    <a:pt x="6160" y="10780"/>
                  </a:lnTo>
                  <a:lnTo>
                    <a:pt x="11550" y="10780"/>
                  </a:lnTo>
                  <a:lnTo>
                    <a:pt x="11550" y="5390"/>
                  </a:lnTo>
                  <a:close/>
                </a:path>
                <a:path w="88264" h="22860">
                  <a:moveTo>
                    <a:pt x="76240" y="5390"/>
                  </a:moveTo>
                  <a:lnTo>
                    <a:pt x="11550" y="5390"/>
                  </a:lnTo>
                  <a:lnTo>
                    <a:pt x="11550" y="10780"/>
                  </a:lnTo>
                  <a:lnTo>
                    <a:pt x="76240" y="10780"/>
                  </a:lnTo>
                  <a:lnTo>
                    <a:pt x="76240" y="5390"/>
                  </a:lnTo>
                  <a:close/>
                </a:path>
                <a:path w="88264" h="22860">
                  <a:moveTo>
                    <a:pt x="81630" y="5390"/>
                  </a:moveTo>
                  <a:lnTo>
                    <a:pt x="76240" y="5390"/>
                  </a:lnTo>
                  <a:lnTo>
                    <a:pt x="76240" y="10780"/>
                  </a:lnTo>
                  <a:lnTo>
                    <a:pt x="81630" y="10780"/>
                  </a:lnTo>
                  <a:lnTo>
                    <a:pt x="81630" y="5390"/>
                  </a:lnTo>
                  <a:close/>
                </a:path>
                <a:path w="88264" h="22860">
                  <a:moveTo>
                    <a:pt x="87790" y="0"/>
                  </a:moveTo>
                  <a:lnTo>
                    <a:pt x="81630" y="0"/>
                  </a:lnTo>
                  <a:lnTo>
                    <a:pt x="81630" y="10780"/>
                  </a:lnTo>
                  <a:lnTo>
                    <a:pt x="87790" y="10780"/>
                  </a:lnTo>
                  <a:lnTo>
                    <a:pt x="8779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85">
              <a:extLst>
                <a:ext uri="{FF2B5EF4-FFF2-40B4-BE49-F238E27FC236}">
                  <a16:creationId xmlns:a16="http://schemas.microsoft.com/office/drawing/2014/main" id="{B40D8497-D4E9-352E-C74F-9063C50EE832}"/>
                </a:ext>
              </a:extLst>
            </p:cNvPr>
            <p:cNvSpPr>
              <a:spLocks/>
            </p:cNvSpPr>
            <p:nvPr/>
          </p:nvSpPr>
          <p:spPr>
            <a:xfrm>
              <a:off x="5569131" y="4484682"/>
              <a:ext cx="88265" cy="22860"/>
            </a:xfrm>
            <a:custGeom>
              <a:avLst/>
              <a:gdLst/>
              <a:ahLst/>
              <a:cxnLst/>
              <a:rect l="l" t="t" r="r" b="b"/>
              <a:pathLst>
                <a:path w="88264" h="22860">
                  <a:moveTo>
                    <a:pt x="81630" y="0"/>
                  </a:moveTo>
                  <a:lnTo>
                    <a:pt x="0" y="0"/>
                  </a:lnTo>
                  <a:lnTo>
                    <a:pt x="0" y="22330"/>
                  </a:lnTo>
                  <a:lnTo>
                    <a:pt x="87790" y="22330"/>
                  </a:lnTo>
                  <a:lnTo>
                    <a:pt x="87790" y="11550"/>
                  </a:lnTo>
                  <a:lnTo>
                    <a:pt x="6160" y="11550"/>
                  </a:lnTo>
                  <a:lnTo>
                    <a:pt x="6160" y="5390"/>
                  </a:lnTo>
                  <a:lnTo>
                    <a:pt x="81630" y="5390"/>
                  </a:lnTo>
                  <a:lnTo>
                    <a:pt x="81630" y="0"/>
                  </a:lnTo>
                  <a:close/>
                </a:path>
                <a:path w="88264" h="22860">
                  <a:moveTo>
                    <a:pt x="11550" y="5390"/>
                  </a:moveTo>
                  <a:lnTo>
                    <a:pt x="6160" y="5390"/>
                  </a:lnTo>
                  <a:lnTo>
                    <a:pt x="6160" y="11550"/>
                  </a:lnTo>
                  <a:lnTo>
                    <a:pt x="11550" y="11550"/>
                  </a:lnTo>
                  <a:lnTo>
                    <a:pt x="11550" y="5390"/>
                  </a:lnTo>
                  <a:close/>
                </a:path>
                <a:path w="88264" h="22860">
                  <a:moveTo>
                    <a:pt x="76240" y="5390"/>
                  </a:moveTo>
                  <a:lnTo>
                    <a:pt x="11550" y="5390"/>
                  </a:lnTo>
                  <a:lnTo>
                    <a:pt x="11550" y="11550"/>
                  </a:lnTo>
                  <a:lnTo>
                    <a:pt x="76240" y="11550"/>
                  </a:lnTo>
                  <a:lnTo>
                    <a:pt x="76240" y="5390"/>
                  </a:lnTo>
                  <a:close/>
                </a:path>
                <a:path w="88264" h="22860">
                  <a:moveTo>
                    <a:pt x="81630" y="5390"/>
                  </a:moveTo>
                  <a:lnTo>
                    <a:pt x="76240" y="5390"/>
                  </a:lnTo>
                  <a:lnTo>
                    <a:pt x="76240" y="11550"/>
                  </a:lnTo>
                  <a:lnTo>
                    <a:pt x="81630" y="11550"/>
                  </a:lnTo>
                  <a:lnTo>
                    <a:pt x="81630" y="5390"/>
                  </a:lnTo>
                  <a:close/>
                </a:path>
                <a:path w="88264" h="22860">
                  <a:moveTo>
                    <a:pt x="87790" y="0"/>
                  </a:moveTo>
                  <a:lnTo>
                    <a:pt x="81630" y="0"/>
                  </a:lnTo>
                  <a:lnTo>
                    <a:pt x="81630" y="11550"/>
                  </a:lnTo>
                  <a:lnTo>
                    <a:pt x="87790" y="11550"/>
                  </a:lnTo>
                  <a:lnTo>
                    <a:pt x="8779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86">
              <a:extLst>
                <a:ext uri="{FF2B5EF4-FFF2-40B4-BE49-F238E27FC236}">
                  <a16:creationId xmlns:a16="http://schemas.microsoft.com/office/drawing/2014/main" id="{A87216C3-0C1F-4B85-9BF9-488A5F8BDD9A}"/>
                </a:ext>
              </a:extLst>
            </p:cNvPr>
            <p:cNvSpPr>
              <a:spLocks/>
            </p:cNvSpPr>
            <p:nvPr/>
          </p:nvSpPr>
          <p:spPr>
            <a:xfrm>
              <a:off x="5569131" y="4555532"/>
              <a:ext cx="88265" cy="23495"/>
            </a:xfrm>
            <a:custGeom>
              <a:avLst/>
              <a:gdLst/>
              <a:ahLst/>
              <a:cxnLst/>
              <a:rect l="l" t="t" r="r" b="b"/>
              <a:pathLst>
                <a:path w="88264" h="23495">
                  <a:moveTo>
                    <a:pt x="81630" y="0"/>
                  </a:moveTo>
                  <a:lnTo>
                    <a:pt x="0" y="0"/>
                  </a:lnTo>
                  <a:lnTo>
                    <a:pt x="0" y="23100"/>
                  </a:lnTo>
                  <a:lnTo>
                    <a:pt x="87790" y="23100"/>
                  </a:lnTo>
                  <a:lnTo>
                    <a:pt x="87790" y="11550"/>
                  </a:lnTo>
                  <a:lnTo>
                    <a:pt x="6160" y="11550"/>
                  </a:lnTo>
                  <a:lnTo>
                    <a:pt x="6160" y="5390"/>
                  </a:lnTo>
                  <a:lnTo>
                    <a:pt x="81630" y="5390"/>
                  </a:lnTo>
                  <a:lnTo>
                    <a:pt x="81630" y="0"/>
                  </a:lnTo>
                  <a:close/>
                </a:path>
                <a:path w="88264" h="23495">
                  <a:moveTo>
                    <a:pt x="11550" y="5390"/>
                  </a:moveTo>
                  <a:lnTo>
                    <a:pt x="6160" y="5390"/>
                  </a:lnTo>
                  <a:lnTo>
                    <a:pt x="6160" y="11550"/>
                  </a:lnTo>
                  <a:lnTo>
                    <a:pt x="11550" y="11550"/>
                  </a:lnTo>
                  <a:lnTo>
                    <a:pt x="11550" y="5390"/>
                  </a:lnTo>
                  <a:close/>
                </a:path>
                <a:path w="88264" h="23495">
                  <a:moveTo>
                    <a:pt x="76240" y="5390"/>
                  </a:moveTo>
                  <a:lnTo>
                    <a:pt x="11550" y="5390"/>
                  </a:lnTo>
                  <a:lnTo>
                    <a:pt x="11550" y="11550"/>
                  </a:lnTo>
                  <a:lnTo>
                    <a:pt x="76240" y="11550"/>
                  </a:lnTo>
                  <a:lnTo>
                    <a:pt x="76240" y="5390"/>
                  </a:lnTo>
                  <a:close/>
                </a:path>
                <a:path w="88264" h="23495">
                  <a:moveTo>
                    <a:pt x="81630" y="5390"/>
                  </a:moveTo>
                  <a:lnTo>
                    <a:pt x="76240" y="5390"/>
                  </a:lnTo>
                  <a:lnTo>
                    <a:pt x="76240" y="11550"/>
                  </a:lnTo>
                  <a:lnTo>
                    <a:pt x="81630" y="11550"/>
                  </a:lnTo>
                  <a:lnTo>
                    <a:pt x="81630" y="5390"/>
                  </a:lnTo>
                  <a:close/>
                </a:path>
                <a:path w="88264" h="23495">
                  <a:moveTo>
                    <a:pt x="87790" y="0"/>
                  </a:moveTo>
                  <a:lnTo>
                    <a:pt x="81630" y="0"/>
                  </a:lnTo>
                  <a:lnTo>
                    <a:pt x="81630" y="11550"/>
                  </a:lnTo>
                  <a:lnTo>
                    <a:pt x="87790" y="11550"/>
                  </a:lnTo>
                  <a:lnTo>
                    <a:pt x="8779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87">
              <a:extLst>
                <a:ext uri="{FF2B5EF4-FFF2-40B4-BE49-F238E27FC236}">
                  <a16:creationId xmlns:a16="http://schemas.microsoft.com/office/drawing/2014/main" id="{6540B9D4-152E-3D02-035B-03E0F7EBE327}"/>
                </a:ext>
              </a:extLst>
            </p:cNvPr>
            <p:cNvSpPr>
              <a:spLocks/>
            </p:cNvSpPr>
            <p:nvPr/>
          </p:nvSpPr>
          <p:spPr>
            <a:xfrm>
              <a:off x="5514451" y="3980259"/>
              <a:ext cx="70485" cy="12065"/>
            </a:xfrm>
            <a:custGeom>
              <a:avLst/>
              <a:gdLst/>
              <a:ahLst/>
              <a:cxnLst/>
              <a:rect l="l" t="t" r="r" b="b"/>
              <a:pathLst>
                <a:path w="70485" h="12064">
                  <a:moveTo>
                    <a:pt x="0" y="0"/>
                  </a:moveTo>
                  <a:lnTo>
                    <a:pt x="70080" y="0"/>
                  </a:lnTo>
                  <a:lnTo>
                    <a:pt x="70080" y="11550"/>
                  </a:lnTo>
                  <a:lnTo>
                    <a:pt x="0" y="1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88">
              <a:extLst>
                <a:ext uri="{FF2B5EF4-FFF2-40B4-BE49-F238E27FC236}">
                  <a16:creationId xmlns:a16="http://schemas.microsoft.com/office/drawing/2014/main" id="{8315BEB5-9BD4-C6B4-9D31-B3C717B81A08}"/>
                </a:ext>
              </a:extLst>
            </p:cNvPr>
            <p:cNvSpPr>
              <a:spLocks/>
            </p:cNvSpPr>
            <p:nvPr/>
          </p:nvSpPr>
          <p:spPr>
            <a:xfrm>
              <a:off x="5508290" y="3974869"/>
              <a:ext cx="81915" cy="22860"/>
            </a:xfrm>
            <a:custGeom>
              <a:avLst/>
              <a:gdLst/>
              <a:ahLst/>
              <a:cxnLst/>
              <a:rect l="l" t="t" r="r" b="b"/>
              <a:pathLst>
                <a:path w="81914" h="22860">
                  <a:moveTo>
                    <a:pt x="76240" y="0"/>
                  </a:moveTo>
                  <a:lnTo>
                    <a:pt x="0" y="0"/>
                  </a:lnTo>
                  <a:lnTo>
                    <a:pt x="0" y="22330"/>
                  </a:lnTo>
                  <a:lnTo>
                    <a:pt x="81630" y="22330"/>
                  </a:lnTo>
                  <a:lnTo>
                    <a:pt x="81630" y="11550"/>
                  </a:lnTo>
                  <a:lnTo>
                    <a:pt x="6160" y="11550"/>
                  </a:lnTo>
                  <a:lnTo>
                    <a:pt x="6160" y="5390"/>
                  </a:lnTo>
                  <a:lnTo>
                    <a:pt x="76240" y="5390"/>
                  </a:lnTo>
                  <a:lnTo>
                    <a:pt x="76240" y="0"/>
                  </a:lnTo>
                  <a:close/>
                </a:path>
                <a:path w="81914" h="22860">
                  <a:moveTo>
                    <a:pt x="11550" y="5390"/>
                  </a:moveTo>
                  <a:lnTo>
                    <a:pt x="6160" y="5390"/>
                  </a:lnTo>
                  <a:lnTo>
                    <a:pt x="6160" y="11550"/>
                  </a:lnTo>
                  <a:lnTo>
                    <a:pt x="11550" y="11550"/>
                  </a:lnTo>
                  <a:lnTo>
                    <a:pt x="11550" y="5390"/>
                  </a:lnTo>
                  <a:close/>
                </a:path>
                <a:path w="81914" h="22860">
                  <a:moveTo>
                    <a:pt x="70850" y="5390"/>
                  </a:moveTo>
                  <a:lnTo>
                    <a:pt x="11550" y="5390"/>
                  </a:lnTo>
                  <a:lnTo>
                    <a:pt x="11550" y="11550"/>
                  </a:lnTo>
                  <a:lnTo>
                    <a:pt x="70850" y="11550"/>
                  </a:lnTo>
                  <a:lnTo>
                    <a:pt x="70850" y="5390"/>
                  </a:lnTo>
                  <a:close/>
                </a:path>
                <a:path w="81914" h="22860">
                  <a:moveTo>
                    <a:pt x="76240" y="5390"/>
                  </a:moveTo>
                  <a:lnTo>
                    <a:pt x="70850" y="5390"/>
                  </a:lnTo>
                  <a:lnTo>
                    <a:pt x="70850" y="11550"/>
                  </a:lnTo>
                  <a:lnTo>
                    <a:pt x="76240" y="11550"/>
                  </a:lnTo>
                  <a:lnTo>
                    <a:pt x="76240" y="5390"/>
                  </a:lnTo>
                  <a:close/>
                </a:path>
                <a:path w="81914" h="22860">
                  <a:moveTo>
                    <a:pt x="81630" y="0"/>
                  </a:moveTo>
                  <a:lnTo>
                    <a:pt x="76240" y="0"/>
                  </a:lnTo>
                  <a:lnTo>
                    <a:pt x="76240" y="11550"/>
                  </a:lnTo>
                  <a:lnTo>
                    <a:pt x="81630" y="11550"/>
                  </a:lnTo>
                  <a:lnTo>
                    <a:pt x="8163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89">
              <a:extLst>
                <a:ext uri="{FF2B5EF4-FFF2-40B4-BE49-F238E27FC236}">
                  <a16:creationId xmlns:a16="http://schemas.microsoft.com/office/drawing/2014/main" id="{0737246B-BE19-C629-A0FC-4442077BAD70}"/>
                </a:ext>
              </a:extLst>
            </p:cNvPr>
            <p:cNvSpPr>
              <a:spLocks/>
            </p:cNvSpPr>
            <p:nvPr/>
          </p:nvSpPr>
          <p:spPr>
            <a:xfrm>
              <a:off x="5518301" y="3986419"/>
              <a:ext cx="10795" cy="59690"/>
            </a:xfrm>
            <a:custGeom>
              <a:avLst/>
              <a:gdLst/>
              <a:ahLst/>
              <a:cxnLst/>
              <a:rect l="l" t="t" r="r" b="b"/>
              <a:pathLst>
                <a:path w="10795" h="59689">
                  <a:moveTo>
                    <a:pt x="0" y="0"/>
                  </a:moveTo>
                  <a:lnTo>
                    <a:pt x="10780" y="0"/>
                  </a:lnTo>
                  <a:lnTo>
                    <a:pt x="10780" y="59300"/>
                  </a:lnTo>
                  <a:lnTo>
                    <a:pt x="0" y="59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90">
              <a:extLst>
                <a:ext uri="{FF2B5EF4-FFF2-40B4-BE49-F238E27FC236}">
                  <a16:creationId xmlns:a16="http://schemas.microsoft.com/office/drawing/2014/main" id="{8C0E6C50-B4FD-30CE-0215-A1353C6B103E}"/>
                </a:ext>
              </a:extLst>
            </p:cNvPr>
            <p:cNvSpPr>
              <a:spLocks/>
            </p:cNvSpPr>
            <p:nvPr/>
          </p:nvSpPr>
          <p:spPr>
            <a:xfrm>
              <a:off x="5512141" y="3980259"/>
              <a:ext cx="23495" cy="71120"/>
            </a:xfrm>
            <a:custGeom>
              <a:avLst/>
              <a:gdLst/>
              <a:ahLst/>
              <a:cxnLst/>
              <a:rect l="l" t="t" r="r" b="b"/>
              <a:pathLst>
                <a:path w="23495" h="71120">
                  <a:moveTo>
                    <a:pt x="23100" y="0"/>
                  </a:moveTo>
                  <a:lnTo>
                    <a:pt x="0" y="0"/>
                  </a:lnTo>
                  <a:lnTo>
                    <a:pt x="0" y="70850"/>
                  </a:lnTo>
                  <a:lnTo>
                    <a:pt x="23100" y="70850"/>
                  </a:lnTo>
                  <a:lnTo>
                    <a:pt x="23100" y="65460"/>
                  </a:lnTo>
                  <a:lnTo>
                    <a:pt x="6160" y="65460"/>
                  </a:lnTo>
                  <a:lnTo>
                    <a:pt x="6160" y="60070"/>
                  </a:lnTo>
                  <a:lnTo>
                    <a:pt x="11550" y="60070"/>
                  </a:lnTo>
                  <a:lnTo>
                    <a:pt x="11550" y="11550"/>
                  </a:lnTo>
                  <a:lnTo>
                    <a:pt x="6160" y="11550"/>
                  </a:lnTo>
                  <a:lnTo>
                    <a:pt x="6160" y="6160"/>
                  </a:lnTo>
                  <a:lnTo>
                    <a:pt x="23100" y="6160"/>
                  </a:lnTo>
                  <a:lnTo>
                    <a:pt x="23100" y="0"/>
                  </a:lnTo>
                  <a:close/>
                </a:path>
                <a:path w="23495" h="71120">
                  <a:moveTo>
                    <a:pt x="11550" y="60070"/>
                  </a:moveTo>
                  <a:lnTo>
                    <a:pt x="6160" y="60070"/>
                  </a:lnTo>
                  <a:lnTo>
                    <a:pt x="6160" y="65460"/>
                  </a:lnTo>
                  <a:lnTo>
                    <a:pt x="11550" y="65460"/>
                  </a:lnTo>
                  <a:lnTo>
                    <a:pt x="11550" y="60070"/>
                  </a:lnTo>
                  <a:close/>
                </a:path>
                <a:path w="23495" h="71120">
                  <a:moveTo>
                    <a:pt x="23100" y="6160"/>
                  </a:moveTo>
                  <a:lnTo>
                    <a:pt x="11550" y="6160"/>
                  </a:lnTo>
                  <a:lnTo>
                    <a:pt x="11550" y="65460"/>
                  </a:lnTo>
                  <a:lnTo>
                    <a:pt x="23100" y="65460"/>
                  </a:lnTo>
                  <a:lnTo>
                    <a:pt x="23100" y="6160"/>
                  </a:lnTo>
                  <a:close/>
                </a:path>
                <a:path w="23495" h="71120">
                  <a:moveTo>
                    <a:pt x="11550" y="6160"/>
                  </a:moveTo>
                  <a:lnTo>
                    <a:pt x="6160" y="6160"/>
                  </a:lnTo>
                  <a:lnTo>
                    <a:pt x="6160" y="11550"/>
                  </a:lnTo>
                  <a:lnTo>
                    <a:pt x="11550" y="11550"/>
                  </a:lnTo>
                  <a:lnTo>
                    <a:pt x="11550" y="616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91">
              <a:extLst>
                <a:ext uri="{FF2B5EF4-FFF2-40B4-BE49-F238E27FC236}">
                  <a16:creationId xmlns:a16="http://schemas.microsoft.com/office/drawing/2014/main" id="{182F6A52-CE1B-5E53-8373-2E413E3601E6}"/>
                </a:ext>
              </a:extLst>
            </p:cNvPr>
            <p:cNvSpPr>
              <a:spLocks/>
            </p:cNvSpPr>
            <p:nvPr/>
          </p:nvSpPr>
          <p:spPr>
            <a:xfrm>
              <a:off x="5549101" y="3942144"/>
              <a:ext cx="107950" cy="0"/>
            </a:xfrm>
            <a:custGeom>
              <a:avLst/>
              <a:gdLst/>
              <a:ahLst/>
              <a:cxnLst/>
              <a:rect l="l" t="t" r="r" b="b"/>
              <a:pathLst>
                <a:path w="107950">
                  <a:moveTo>
                    <a:pt x="0" y="0"/>
                  </a:moveTo>
                  <a:lnTo>
                    <a:pt x="107821" y="0"/>
                  </a:lnTo>
                </a:path>
              </a:pathLst>
            </a:custGeom>
            <a:ln w="11550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92">
              <a:extLst>
                <a:ext uri="{FF2B5EF4-FFF2-40B4-BE49-F238E27FC236}">
                  <a16:creationId xmlns:a16="http://schemas.microsoft.com/office/drawing/2014/main" id="{8A3C26EE-C870-C291-6FF7-0CABEF4C4ABB}"/>
                </a:ext>
              </a:extLst>
            </p:cNvPr>
            <p:cNvSpPr>
              <a:spLocks/>
            </p:cNvSpPr>
            <p:nvPr/>
          </p:nvSpPr>
          <p:spPr>
            <a:xfrm>
              <a:off x="5542941" y="3948099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141" y="0"/>
                  </a:lnTo>
                </a:path>
              </a:pathLst>
            </a:custGeom>
            <a:ln w="1015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93">
              <a:extLst>
                <a:ext uri="{FF2B5EF4-FFF2-40B4-BE49-F238E27FC236}">
                  <a16:creationId xmlns:a16="http://schemas.microsoft.com/office/drawing/2014/main" id="{B8DB1021-CD0F-082D-3AB3-74F0EA8BD1EE}"/>
                </a:ext>
              </a:extLst>
            </p:cNvPr>
            <p:cNvSpPr>
              <a:spLocks/>
            </p:cNvSpPr>
            <p:nvPr/>
          </p:nvSpPr>
          <p:spPr>
            <a:xfrm>
              <a:off x="5542941" y="393666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349"/>
                  </a:moveTo>
                  <a:lnTo>
                    <a:pt x="6160" y="6349"/>
                  </a:lnTo>
                  <a:lnTo>
                    <a:pt x="6160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94">
              <a:extLst>
                <a:ext uri="{FF2B5EF4-FFF2-40B4-BE49-F238E27FC236}">
                  <a16:creationId xmlns:a16="http://schemas.microsoft.com/office/drawing/2014/main" id="{41FF8B0D-AEC4-3BB0-321B-54D60F3E39CF}"/>
                </a:ext>
              </a:extLst>
            </p:cNvPr>
            <p:cNvSpPr>
              <a:spLocks/>
            </p:cNvSpPr>
            <p:nvPr/>
          </p:nvSpPr>
          <p:spPr>
            <a:xfrm>
              <a:off x="5542941" y="3934129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3981" y="0"/>
                  </a:lnTo>
                </a:path>
              </a:pathLst>
            </a:custGeom>
            <a:ln w="507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95">
              <a:extLst>
                <a:ext uri="{FF2B5EF4-FFF2-40B4-BE49-F238E27FC236}">
                  <a16:creationId xmlns:a16="http://schemas.microsoft.com/office/drawing/2014/main" id="{386C434A-DBC9-CBDE-99E1-4C8BC335E218}"/>
                </a:ext>
              </a:extLst>
            </p:cNvPr>
            <p:cNvSpPr>
              <a:spLocks/>
            </p:cNvSpPr>
            <p:nvPr/>
          </p:nvSpPr>
          <p:spPr>
            <a:xfrm>
              <a:off x="5549101" y="3936369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400" y="0"/>
                  </a:moveTo>
                  <a:lnTo>
                    <a:pt x="0" y="0"/>
                  </a:lnTo>
                  <a:lnTo>
                    <a:pt x="0" y="6160"/>
                  </a:lnTo>
                  <a:lnTo>
                    <a:pt x="5400" y="6160"/>
                  </a:lnTo>
                  <a:lnTo>
                    <a:pt x="540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96">
              <a:extLst>
                <a:ext uri="{FF2B5EF4-FFF2-40B4-BE49-F238E27FC236}">
                  <a16:creationId xmlns:a16="http://schemas.microsoft.com/office/drawing/2014/main" id="{D5189D20-2A7F-2C6C-37CB-DE1F46E5FCC7}"/>
                </a:ext>
              </a:extLst>
            </p:cNvPr>
            <p:cNvSpPr>
              <a:spLocks/>
            </p:cNvSpPr>
            <p:nvPr/>
          </p:nvSpPr>
          <p:spPr>
            <a:xfrm>
              <a:off x="5554501" y="3939449"/>
              <a:ext cx="97155" cy="0"/>
            </a:xfrm>
            <a:custGeom>
              <a:avLst/>
              <a:gdLst/>
              <a:ahLst/>
              <a:cxnLst/>
              <a:rect l="l" t="t" r="r" b="b"/>
              <a:pathLst>
                <a:path w="97154">
                  <a:moveTo>
                    <a:pt x="0" y="0"/>
                  </a:moveTo>
                  <a:lnTo>
                    <a:pt x="97030" y="0"/>
                  </a:lnTo>
                </a:path>
              </a:pathLst>
            </a:custGeom>
            <a:ln w="6160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97">
              <a:extLst>
                <a:ext uri="{FF2B5EF4-FFF2-40B4-BE49-F238E27FC236}">
                  <a16:creationId xmlns:a16="http://schemas.microsoft.com/office/drawing/2014/main" id="{7F436AB5-7A15-F20F-4C80-6D7D2E732FA3}"/>
                </a:ext>
              </a:extLst>
            </p:cNvPr>
            <p:cNvSpPr>
              <a:spLocks/>
            </p:cNvSpPr>
            <p:nvPr/>
          </p:nvSpPr>
          <p:spPr>
            <a:xfrm>
              <a:off x="5651532" y="3936369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390" y="0"/>
                  </a:moveTo>
                  <a:lnTo>
                    <a:pt x="0" y="0"/>
                  </a:lnTo>
                  <a:lnTo>
                    <a:pt x="0" y="6160"/>
                  </a:lnTo>
                  <a:lnTo>
                    <a:pt x="5390" y="6160"/>
                  </a:lnTo>
                  <a:lnTo>
                    <a:pt x="539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98">
              <a:extLst>
                <a:ext uri="{FF2B5EF4-FFF2-40B4-BE49-F238E27FC236}">
                  <a16:creationId xmlns:a16="http://schemas.microsoft.com/office/drawing/2014/main" id="{E63ED98D-F66F-9483-A301-B8F1F7A85084}"/>
                </a:ext>
              </a:extLst>
            </p:cNvPr>
            <p:cNvSpPr>
              <a:spLocks/>
            </p:cNvSpPr>
            <p:nvPr/>
          </p:nvSpPr>
          <p:spPr>
            <a:xfrm>
              <a:off x="5656922" y="3930969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6160" y="0"/>
                  </a:moveTo>
                  <a:lnTo>
                    <a:pt x="0" y="0"/>
                  </a:lnTo>
                  <a:lnTo>
                    <a:pt x="0" y="11560"/>
                  </a:lnTo>
                  <a:lnTo>
                    <a:pt x="6160" y="11560"/>
                  </a:lnTo>
                  <a:lnTo>
                    <a:pt x="616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99">
              <a:extLst>
                <a:ext uri="{FF2B5EF4-FFF2-40B4-BE49-F238E27FC236}">
                  <a16:creationId xmlns:a16="http://schemas.microsoft.com/office/drawing/2014/main" id="{65416140-B313-522F-9C0F-B272AFE7EB55}"/>
                </a:ext>
              </a:extLst>
            </p:cNvPr>
            <p:cNvSpPr>
              <a:spLocks/>
            </p:cNvSpPr>
            <p:nvPr/>
          </p:nvSpPr>
          <p:spPr>
            <a:xfrm>
              <a:off x="5542941" y="3933279"/>
              <a:ext cx="12065" cy="37465"/>
            </a:xfrm>
            <a:custGeom>
              <a:avLst/>
              <a:gdLst/>
              <a:ahLst/>
              <a:cxnLst/>
              <a:rect l="l" t="t" r="r" b="b"/>
              <a:pathLst>
                <a:path w="12064" h="37464">
                  <a:moveTo>
                    <a:pt x="0" y="0"/>
                  </a:moveTo>
                  <a:lnTo>
                    <a:pt x="11560" y="0"/>
                  </a:lnTo>
                  <a:lnTo>
                    <a:pt x="11560" y="36970"/>
                  </a:lnTo>
                  <a:lnTo>
                    <a:pt x="0" y="36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00">
              <a:extLst>
                <a:ext uri="{FF2B5EF4-FFF2-40B4-BE49-F238E27FC236}">
                  <a16:creationId xmlns:a16="http://schemas.microsoft.com/office/drawing/2014/main" id="{5BE1F54A-FCD0-014C-BFD3-64D08C2971E7}"/>
                </a:ext>
              </a:extLst>
            </p:cNvPr>
            <p:cNvSpPr>
              <a:spLocks/>
            </p:cNvSpPr>
            <p:nvPr/>
          </p:nvSpPr>
          <p:spPr>
            <a:xfrm>
              <a:off x="5537551" y="3927119"/>
              <a:ext cx="22860" cy="49530"/>
            </a:xfrm>
            <a:custGeom>
              <a:avLst/>
              <a:gdLst/>
              <a:ahLst/>
              <a:cxnLst/>
              <a:rect l="l" t="t" r="r" b="b"/>
              <a:pathLst>
                <a:path w="22860" h="49529">
                  <a:moveTo>
                    <a:pt x="22340" y="0"/>
                  </a:moveTo>
                  <a:lnTo>
                    <a:pt x="0" y="0"/>
                  </a:lnTo>
                  <a:lnTo>
                    <a:pt x="0" y="49290"/>
                  </a:lnTo>
                  <a:lnTo>
                    <a:pt x="22340" y="49290"/>
                  </a:lnTo>
                  <a:lnTo>
                    <a:pt x="22340" y="43130"/>
                  </a:lnTo>
                  <a:lnTo>
                    <a:pt x="5390" y="43130"/>
                  </a:lnTo>
                  <a:lnTo>
                    <a:pt x="5390" y="37740"/>
                  </a:lnTo>
                  <a:lnTo>
                    <a:pt x="11550" y="37740"/>
                  </a:lnTo>
                  <a:lnTo>
                    <a:pt x="11550" y="11560"/>
                  </a:lnTo>
                  <a:lnTo>
                    <a:pt x="5390" y="11560"/>
                  </a:lnTo>
                  <a:lnTo>
                    <a:pt x="5390" y="6160"/>
                  </a:lnTo>
                  <a:lnTo>
                    <a:pt x="22340" y="6160"/>
                  </a:lnTo>
                  <a:lnTo>
                    <a:pt x="22340" y="0"/>
                  </a:lnTo>
                  <a:close/>
                </a:path>
                <a:path w="22860" h="49529">
                  <a:moveTo>
                    <a:pt x="11550" y="37740"/>
                  </a:moveTo>
                  <a:lnTo>
                    <a:pt x="5390" y="37740"/>
                  </a:lnTo>
                  <a:lnTo>
                    <a:pt x="5390" y="43130"/>
                  </a:lnTo>
                  <a:lnTo>
                    <a:pt x="11550" y="43130"/>
                  </a:lnTo>
                  <a:lnTo>
                    <a:pt x="11550" y="37740"/>
                  </a:lnTo>
                  <a:close/>
                </a:path>
                <a:path w="22860" h="49529">
                  <a:moveTo>
                    <a:pt x="22340" y="6160"/>
                  </a:moveTo>
                  <a:lnTo>
                    <a:pt x="11550" y="6160"/>
                  </a:lnTo>
                  <a:lnTo>
                    <a:pt x="11550" y="43130"/>
                  </a:lnTo>
                  <a:lnTo>
                    <a:pt x="22340" y="43130"/>
                  </a:lnTo>
                  <a:lnTo>
                    <a:pt x="22340" y="6160"/>
                  </a:lnTo>
                  <a:close/>
                </a:path>
                <a:path w="22860" h="49529">
                  <a:moveTo>
                    <a:pt x="11550" y="6160"/>
                  </a:moveTo>
                  <a:lnTo>
                    <a:pt x="5390" y="6160"/>
                  </a:lnTo>
                  <a:lnTo>
                    <a:pt x="5390" y="11560"/>
                  </a:lnTo>
                  <a:lnTo>
                    <a:pt x="11550" y="11560"/>
                  </a:lnTo>
                  <a:lnTo>
                    <a:pt x="11550" y="616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01">
              <a:extLst>
                <a:ext uri="{FF2B5EF4-FFF2-40B4-BE49-F238E27FC236}">
                  <a16:creationId xmlns:a16="http://schemas.microsoft.com/office/drawing/2014/main" id="{32C4EC16-A92A-A841-DBBB-7B2149E24D4E}"/>
                </a:ext>
              </a:extLst>
            </p:cNvPr>
            <p:cNvSpPr>
              <a:spLocks/>
            </p:cNvSpPr>
            <p:nvPr/>
          </p:nvSpPr>
          <p:spPr>
            <a:xfrm>
              <a:off x="5185598" y="4122730"/>
              <a:ext cx="62230" cy="12065"/>
            </a:xfrm>
            <a:custGeom>
              <a:avLst/>
              <a:gdLst/>
              <a:ahLst/>
              <a:cxnLst/>
              <a:rect l="l" t="t" r="r" b="b"/>
              <a:pathLst>
                <a:path w="62229" h="12064">
                  <a:moveTo>
                    <a:pt x="0" y="0"/>
                  </a:moveTo>
                  <a:lnTo>
                    <a:pt x="61609" y="0"/>
                  </a:lnTo>
                  <a:lnTo>
                    <a:pt x="61609" y="11550"/>
                  </a:lnTo>
                  <a:lnTo>
                    <a:pt x="0" y="1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02">
              <a:extLst>
                <a:ext uri="{FF2B5EF4-FFF2-40B4-BE49-F238E27FC236}">
                  <a16:creationId xmlns:a16="http://schemas.microsoft.com/office/drawing/2014/main" id="{FDB8107F-715F-BC1B-C53A-A76D4027D947}"/>
                </a:ext>
              </a:extLst>
            </p:cNvPr>
            <p:cNvSpPr>
              <a:spLocks/>
            </p:cNvSpPr>
            <p:nvPr/>
          </p:nvSpPr>
          <p:spPr>
            <a:xfrm>
              <a:off x="5179436" y="4117340"/>
              <a:ext cx="73660" cy="22860"/>
            </a:xfrm>
            <a:custGeom>
              <a:avLst/>
              <a:gdLst/>
              <a:ahLst/>
              <a:cxnLst/>
              <a:rect l="l" t="t" r="r" b="b"/>
              <a:pathLst>
                <a:path w="73660" h="22860">
                  <a:moveTo>
                    <a:pt x="73160" y="0"/>
                  </a:moveTo>
                  <a:lnTo>
                    <a:pt x="0" y="0"/>
                  </a:lnTo>
                  <a:lnTo>
                    <a:pt x="0" y="22330"/>
                  </a:lnTo>
                  <a:lnTo>
                    <a:pt x="73160" y="22330"/>
                  </a:lnTo>
                  <a:lnTo>
                    <a:pt x="73160" y="11550"/>
                  </a:lnTo>
                  <a:lnTo>
                    <a:pt x="6161" y="11550"/>
                  </a:lnTo>
                  <a:lnTo>
                    <a:pt x="6161" y="5390"/>
                  </a:lnTo>
                  <a:lnTo>
                    <a:pt x="73160" y="5390"/>
                  </a:lnTo>
                  <a:lnTo>
                    <a:pt x="73160" y="0"/>
                  </a:lnTo>
                  <a:close/>
                </a:path>
                <a:path w="73660" h="22860">
                  <a:moveTo>
                    <a:pt x="11552" y="5390"/>
                  </a:moveTo>
                  <a:lnTo>
                    <a:pt x="6161" y="5390"/>
                  </a:lnTo>
                  <a:lnTo>
                    <a:pt x="6161" y="11550"/>
                  </a:lnTo>
                  <a:lnTo>
                    <a:pt x="11552" y="11550"/>
                  </a:lnTo>
                  <a:lnTo>
                    <a:pt x="11552" y="5390"/>
                  </a:lnTo>
                  <a:close/>
                </a:path>
                <a:path w="73660" h="22860">
                  <a:moveTo>
                    <a:pt x="73160" y="5390"/>
                  </a:moveTo>
                  <a:lnTo>
                    <a:pt x="11552" y="5390"/>
                  </a:lnTo>
                  <a:lnTo>
                    <a:pt x="11552" y="11550"/>
                  </a:lnTo>
                  <a:lnTo>
                    <a:pt x="73160" y="11550"/>
                  </a:lnTo>
                  <a:lnTo>
                    <a:pt x="73160" y="539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03">
              <a:extLst>
                <a:ext uri="{FF2B5EF4-FFF2-40B4-BE49-F238E27FC236}">
                  <a16:creationId xmlns:a16="http://schemas.microsoft.com/office/drawing/2014/main" id="{BCA3A0FA-5527-89D0-A480-A29C236CE82D}"/>
                </a:ext>
              </a:extLst>
            </p:cNvPr>
            <p:cNvSpPr>
              <a:spLocks/>
            </p:cNvSpPr>
            <p:nvPr/>
          </p:nvSpPr>
          <p:spPr>
            <a:xfrm>
              <a:off x="5185598" y="4216680"/>
              <a:ext cx="62230" cy="10795"/>
            </a:xfrm>
            <a:custGeom>
              <a:avLst/>
              <a:gdLst/>
              <a:ahLst/>
              <a:cxnLst/>
              <a:rect l="l" t="t" r="r" b="b"/>
              <a:pathLst>
                <a:path w="62229" h="10795">
                  <a:moveTo>
                    <a:pt x="0" y="0"/>
                  </a:moveTo>
                  <a:lnTo>
                    <a:pt x="61609" y="0"/>
                  </a:lnTo>
                  <a:lnTo>
                    <a:pt x="61609" y="10780"/>
                  </a:lnTo>
                  <a:lnTo>
                    <a:pt x="0" y="10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04">
              <a:extLst>
                <a:ext uri="{FF2B5EF4-FFF2-40B4-BE49-F238E27FC236}">
                  <a16:creationId xmlns:a16="http://schemas.microsoft.com/office/drawing/2014/main" id="{2E4DC930-C80F-3655-2592-72A3B9B65C4C}"/>
                </a:ext>
              </a:extLst>
            </p:cNvPr>
            <p:cNvSpPr>
              <a:spLocks/>
            </p:cNvSpPr>
            <p:nvPr/>
          </p:nvSpPr>
          <p:spPr>
            <a:xfrm>
              <a:off x="5179436" y="4210520"/>
              <a:ext cx="73660" cy="23495"/>
            </a:xfrm>
            <a:custGeom>
              <a:avLst/>
              <a:gdLst/>
              <a:ahLst/>
              <a:cxnLst/>
              <a:rect l="l" t="t" r="r" b="b"/>
              <a:pathLst>
                <a:path w="73660" h="23495">
                  <a:moveTo>
                    <a:pt x="73160" y="0"/>
                  </a:moveTo>
                  <a:lnTo>
                    <a:pt x="0" y="0"/>
                  </a:lnTo>
                  <a:lnTo>
                    <a:pt x="0" y="23110"/>
                  </a:lnTo>
                  <a:lnTo>
                    <a:pt x="73160" y="23110"/>
                  </a:lnTo>
                  <a:lnTo>
                    <a:pt x="73160" y="16940"/>
                  </a:lnTo>
                  <a:lnTo>
                    <a:pt x="62380" y="16940"/>
                  </a:lnTo>
                  <a:lnTo>
                    <a:pt x="62380" y="11550"/>
                  </a:lnTo>
                  <a:lnTo>
                    <a:pt x="6161" y="11550"/>
                  </a:lnTo>
                  <a:lnTo>
                    <a:pt x="6161" y="6160"/>
                  </a:lnTo>
                  <a:lnTo>
                    <a:pt x="73160" y="6160"/>
                  </a:lnTo>
                  <a:lnTo>
                    <a:pt x="73160" y="0"/>
                  </a:lnTo>
                  <a:close/>
                </a:path>
                <a:path w="73660" h="23495">
                  <a:moveTo>
                    <a:pt x="67770" y="11550"/>
                  </a:moveTo>
                  <a:lnTo>
                    <a:pt x="62380" y="11550"/>
                  </a:lnTo>
                  <a:lnTo>
                    <a:pt x="62380" y="16940"/>
                  </a:lnTo>
                  <a:lnTo>
                    <a:pt x="67770" y="16940"/>
                  </a:lnTo>
                  <a:lnTo>
                    <a:pt x="67770" y="11550"/>
                  </a:lnTo>
                  <a:close/>
                </a:path>
                <a:path w="73660" h="23495">
                  <a:moveTo>
                    <a:pt x="73160" y="6160"/>
                  </a:moveTo>
                  <a:lnTo>
                    <a:pt x="11552" y="6160"/>
                  </a:lnTo>
                  <a:lnTo>
                    <a:pt x="11552" y="11550"/>
                  </a:lnTo>
                  <a:lnTo>
                    <a:pt x="67770" y="11550"/>
                  </a:lnTo>
                  <a:lnTo>
                    <a:pt x="67770" y="16940"/>
                  </a:lnTo>
                  <a:lnTo>
                    <a:pt x="73160" y="16940"/>
                  </a:lnTo>
                  <a:lnTo>
                    <a:pt x="73160" y="6160"/>
                  </a:lnTo>
                  <a:close/>
                </a:path>
                <a:path w="73660" h="23495">
                  <a:moveTo>
                    <a:pt x="11552" y="6160"/>
                  </a:moveTo>
                  <a:lnTo>
                    <a:pt x="6161" y="6160"/>
                  </a:lnTo>
                  <a:lnTo>
                    <a:pt x="6161" y="11550"/>
                  </a:lnTo>
                  <a:lnTo>
                    <a:pt x="11552" y="11550"/>
                  </a:lnTo>
                  <a:lnTo>
                    <a:pt x="11552" y="616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05">
              <a:extLst>
                <a:ext uri="{FF2B5EF4-FFF2-40B4-BE49-F238E27FC236}">
                  <a16:creationId xmlns:a16="http://schemas.microsoft.com/office/drawing/2014/main" id="{82F1FC66-3C8D-F237-4FFE-B964697D42CD}"/>
                </a:ext>
              </a:extLst>
            </p:cNvPr>
            <p:cNvSpPr>
              <a:spLocks/>
            </p:cNvSpPr>
            <p:nvPr/>
          </p:nvSpPr>
          <p:spPr>
            <a:xfrm>
              <a:off x="5185598" y="4309871"/>
              <a:ext cx="62230" cy="10795"/>
            </a:xfrm>
            <a:custGeom>
              <a:avLst/>
              <a:gdLst/>
              <a:ahLst/>
              <a:cxnLst/>
              <a:rect l="l" t="t" r="r" b="b"/>
              <a:pathLst>
                <a:path w="62229" h="10795">
                  <a:moveTo>
                    <a:pt x="0" y="0"/>
                  </a:moveTo>
                  <a:lnTo>
                    <a:pt x="61609" y="0"/>
                  </a:lnTo>
                  <a:lnTo>
                    <a:pt x="61609" y="10780"/>
                  </a:lnTo>
                  <a:lnTo>
                    <a:pt x="0" y="10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06">
              <a:extLst>
                <a:ext uri="{FF2B5EF4-FFF2-40B4-BE49-F238E27FC236}">
                  <a16:creationId xmlns:a16="http://schemas.microsoft.com/office/drawing/2014/main" id="{EF548DD5-165D-D990-C120-E23C805CAD29}"/>
                </a:ext>
              </a:extLst>
            </p:cNvPr>
            <p:cNvSpPr>
              <a:spLocks/>
            </p:cNvSpPr>
            <p:nvPr/>
          </p:nvSpPr>
          <p:spPr>
            <a:xfrm>
              <a:off x="5179436" y="4303701"/>
              <a:ext cx="73660" cy="23495"/>
            </a:xfrm>
            <a:custGeom>
              <a:avLst/>
              <a:gdLst/>
              <a:ahLst/>
              <a:cxnLst/>
              <a:rect l="l" t="t" r="r" b="b"/>
              <a:pathLst>
                <a:path w="73660" h="23495">
                  <a:moveTo>
                    <a:pt x="73160" y="0"/>
                  </a:moveTo>
                  <a:lnTo>
                    <a:pt x="0" y="0"/>
                  </a:lnTo>
                  <a:lnTo>
                    <a:pt x="0" y="23110"/>
                  </a:lnTo>
                  <a:lnTo>
                    <a:pt x="73160" y="23110"/>
                  </a:lnTo>
                  <a:lnTo>
                    <a:pt x="73160" y="16950"/>
                  </a:lnTo>
                  <a:lnTo>
                    <a:pt x="62380" y="16950"/>
                  </a:lnTo>
                  <a:lnTo>
                    <a:pt x="62380" y="11560"/>
                  </a:lnTo>
                  <a:lnTo>
                    <a:pt x="6161" y="11560"/>
                  </a:lnTo>
                  <a:lnTo>
                    <a:pt x="6161" y="6170"/>
                  </a:lnTo>
                  <a:lnTo>
                    <a:pt x="73160" y="6170"/>
                  </a:lnTo>
                  <a:lnTo>
                    <a:pt x="73160" y="0"/>
                  </a:lnTo>
                  <a:close/>
                </a:path>
                <a:path w="73660" h="23495">
                  <a:moveTo>
                    <a:pt x="67770" y="11560"/>
                  </a:moveTo>
                  <a:lnTo>
                    <a:pt x="62380" y="11560"/>
                  </a:lnTo>
                  <a:lnTo>
                    <a:pt x="62380" y="16950"/>
                  </a:lnTo>
                  <a:lnTo>
                    <a:pt x="67770" y="16950"/>
                  </a:lnTo>
                  <a:lnTo>
                    <a:pt x="67770" y="11560"/>
                  </a:lnTo>
                  <a:close/>
                </a:path>
                <a:path w="73660" h="23495">
                  <a:moveTo>
                    <a:pt x="73160" y="6170"/>
                  </a:moveTo>
                  <a:lnTo>
                    <a:pt x="11552" y="6170"/>
                  </a:lnTo>
                  <a:lnTo>
                    <a:pt x="11552" y="11560"/>
                  </a:lnTo>
                  <a:lnTo>
                    <a:pt x="67770" y="11560"/>
                  </a:lnTo>
                  <a:lnTo>
                    <a:pt x="67770" y="16950"/>
                  </a:lnTo>
                  <a:lnTo>
                    <a:pt x="73160" y="16950"/>
                  </a:lnTo>
                  <a:lnTo>
                    <a:pt x="73160" y="6170"/>
                  </a:lnTo>
                  <a:close/>
                </a:path>
                <a:path w="73660" h="23495">
                  <a:moveTo>
                    <a:pt x="11552" y="6170"/>
                  </a:moveTo>
                  <a:lnTo>
                    <a:pt x="6161" y="6170"/>
                  </a:lnTo>
                  <a:lnTo>
                    <a:pt x="6161" y="11560"/>
                  </a:lnTo>
                  <a:lnTo>
                    <a:pt x="11552" y="11560"/>
                  </a:lnTo>
                  <a:lnTo>
                    <a:pt x="11552" y="617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07">
              <a:extLst>
                <a:ext uri="{FF2B5EF4-FFF2-40B4-BE49-F238E27FC236}">
                  <a16:creationId xmlns:a16="http://schemas.microsoft.com/office/drawing/2014/main" id="{700CAEA9-D992-713E-9E77-92521867320F}"/>
                </a:ext>
              </a:extLst>
            </p:cNvPr>
            <p:cNvSpPr>
              <a:spLocks/>
            </p:cNvSpPr>
            <p:nvPr/>
          </p:nvSpPr>
          <p:spPr>
            <a:xfrm>
              <a:off x="5185598" y="4403051"/>
              <a:ext cx="62230" cy="10795"/>
            </a:xfrm>
            <a:custGeom>
              <a:avLst/>
              <a:gdLst/>
              <a:ahLst/>
              <a:cxnLst/>
              <a:rect l="l" t="t" r="r" b="b"/>
              <a:pathLst>
                <a:path w="62229" h="10795">
                  <a:moveTo>
                    <a:pt x="0" y="0"/>
                  </a:moveTo>
                  <a:lnTo>
                    <a:pt x="61609" y="0"/>
                  </a:lnTo>
                  <a:lnTo>
                    <a:pt x="61609" y="10780"/>
                  </a:lnTo>
                  <a:lnTo>
                    <a:pt x="0" y="10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08">
              <a:extLst>
                <a:ext uri="{FF2B5EF4-FFF2-40B4-BE49-F238E27FC236}">
                  <a16:creationId xmlns:a16="http://schemas.microsoft.com/office/drawing/2014/main" id="{74FA3EF4-FFBD-22D0-1C35-1637E917922C}"/>
                </a:ext>
              </a:extLst>
            </p:cNvPr>
            <p:cNvSpPr>
              <a:spLocks/>
            </p:cNvSpPr>
            <p:nvPr/>
          </p:nvSpPr>
          <p:spPr>
            <a:xfrm>
              <a:off x="5179436" y="4396891"/>
              <a:ext cx="73660" cy="23495"/>
            </a:xfrm>
            <a:custGeom>
              <a:avLst/>
              <a:gdLst/>
              <a:ahLst/>
              <a:cxnLst/>
              <a:rect l="l" t="t" r="r" b="b"/>
              <a:pathLst>
                <a:path w="73660" h="23495">
                  <a:moveTo>
                    <a:pt x="73160" y="0"/>
                  </a:moveTo>
                  <a:lnTo>
                    <a:pt x="0" y="0"/>
                  </a:lnTo>
                  <a:lnTo>
                    <a:pt x="0" y="23100"/>
                  </a:lnTo>
                  <a:lnTo>
                    <a:pt x="73160" y="23100"/>
                  </a:lnTo>
                  <a:lnTo>
                    <a:pt x="73160" y="16940"/>
                  </a:lnTo>
                  <a:lnTo>
                    <a:pt x="62380" y="16940"/>
                  </a:lnTo>
                  <a:lnTo>
                    <a:pt x="62380" y="11550"/>
                  </a:lnTo>
                  <a:lnTo>
                    <a:pt x="6161" y="11550"/>
                  </a:lnTo>
                  <a:lnTo>
                    <a:pt x="6161" y="6160"/>
                  </a:lnTo>
                  <a:lnTo>
                    <a:pt x="73160" y="6160"/>
                  </a:lnTo>
                  <a:lnTo>
                    <a:pt x="73160" y="0"/>
                  </a:lnTo>
                  <a:close/>
                </a:path>
                <a:path w="73660" h="23495">
                  <a:moveTo>
                    <a:pt x="67770" y="11550"/>
                  </a:moveTo>
                  <a:lnTo>
                    <a:pt x="62380" y="11550"/>
                  </a:lnTo>
                  <a:lnTo>
                    <a:pt x="62380" y="16940"/>
                  </a:lnTo>
                  <a:lnTo>
                    <a:pt x="67770" y="16940"/>
                  </a:lnTo>
                  <a:lnTo>
                    <a:pt x="67770" y="11550"/>
                  </a:lnTo>
                  <a:close/>
                </a:path>
                <a:path w="73660" h="23495">
                  <a:moveTo>
                    <a:pt x="73160" y="6160"/>
                  </a:moveTo>
                  <a:lnTo>
                    <a:pt x="11552" y="6160"/>
                  </a:lnTo>
                  <a:lnTo>
                    <a:pt x="11552" y="11550"/>
                  </a:lnTo>
                  <a:lnTo>
                    <a:pt x="67770" y="11550"/>
                  </a:lnTo>
                  <a:lnTo>
                    <a:pt x="67770" y="16940"/>
                  </a:lnTo>
                  <a:lnTo>
                    <a:pt x="73160" y="16940"/>
                  </a:lnTo>
                  <a:lnTo>
                    <a:pt x="73160" y="6160"/>
                  </a:lnTo>
                  <a:close/>
                </a:path>
                <a:path w="73660" h="23495">
                  <a:moveTo>
                    <a:pt x="11552" y="6160"/>
                  </a:moveTo>
                  <a:lnTo>
                    <a:pt x="6161" y="6160"/>
                  </a:lnTo>
                  <a:lnTo>
                    <a:pt x="6161" y="11550"/>
                  </a:lnTo>
                  <a:lnTo>
                    <a:pt x="11552" y="11550"/>
                  </a:lnTo>
                  <a:lnTo>
                    <a:pt x="11552" y="616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09">
              <a:extLst>
                <a:ext uri="{FF2B5EF4-FFF2-40B4-BE49-F238E27FC236}">
                  <a16:creationId xmlns:a16="http://schemas.microsoft.com/office/drawing/2014/main" id="{A3A5ABCC-7F03-D618-8423-DAB8278D270F}"/>
                </a:ext>
              </a:extLst>
            </p:cNvPr>
            <p:cNvSpPr>
              <a:spLocks/>
            </p:cNvSpPr>
            <p:nvPr/>
          </p:nvSpPr>
          <p:spPr>
            <a:xfrm>
              <a:off x="5185598" y="4496232"/>
              <a:ext cx="62230" cy="12065"/>
            </a:xfrm>
            <a:custGeom>
              <a:avLst/>
              <a:gdLst/>
              <a:ahLst/>
              <a:cxnLst/>
              <a:rect l="l" t="t" r="r" b="b"/>
              <a:pathLst>
                <a:path w="62229" h="12064">
                  <a:moveTo>
                    <a:pt x="0" y="0"/>
                  </a:moveTo>
                  <a:lnTo>
                    <a:pt x="61609" y="0"/>
                  </a:lnTo>
                  <a:lnTo>
                    <a:pt x="61609" y="11550"/>
                  </a:lnTo>
                  <a:lnTo>
                    <a:pt x="0" y="1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0">
              <a:extLst>
                <a:ext uri="{FF2B5EF4-FFF2-40B4-BE49-F238E27FC236}">
                  <a16:creationId xmlns:a16="http://schemas.microsoft.com/office/drawing/2014/main" id="{20397BF1-970A-C07B-690D-F8AD1EF3C544}"/>
                </a:ext>
              </a:extLst>
            </p:cNvPr>
            <p:cNvSpPr>
              <a:spLocks/>
            </p:cNvSpPr>
            <p:nvPr/>
          </p:nvSpPr>
          <p:spPr>
            <a:xfrm>
              <a:off x="5179436" y="4490072"/>
              <a:ext cx="73660" cy="23495"/>
            </a:xfrm>
            <a:custGeom>
              <a:avLst/>
              <a:gdLst/>
              <a:ahLst/>
              <a:cxnLst/>
              <a:rect l="l" t="t" r="r" b="b"/>
              <a:pathLst>
                <a:path w="73660" h="23495">
                  <a:moveTo>
                    <a:pt x="73160" y="0"/>
                  </a:moveTo>
                  <a:lnTo>
                    <a:pt x="0" y="0"/>
                  </a:lnTo>
                  <a:lnTo>
                    <a:pt x="0" y="23100"/>
                  </a:lnTo>
                  <a:lnTo>
                    <a:pt x="73160" y="23100"/>
                  </a:lnTo>
                  <a:lnTo>
                    <a:pt x="73160" y="17710"/>
                  </a:lnTo>
                  <a:lnTo>
                    <a:pt x="62380" y="17710"/>
                  </a:lnTo>
                  <a:lnTo>
                    <a:pt x="62380" y="11550"/>
                  </a:lnTo>
                  <a:lnTo>
                    <a:pt x="6161" y="11550"/>
                  </a:lnTo>
                  <a:lnTo>
                    <a:pt x="6161" y="6160"/>
                  </a:lnTo>
                  <a:lnTo>
                    <a:pt x="73160" y="6160"/>
                  </a:lnTo>
                  <a:lnTo>
                    <a:pt x="73160" y="0"/>
                  </a:lnTo>
                  <a:close/>
                </a:path>
                <a:path w="73660" h="23495">
                  <a:moveTo>
                    <a:pt x="67770" y="11550"/>
                  </a:moveTo>
                  <a:lnTo>
                    <a:pt x="62380" y="11550"/>
                  </a:lnTo>
                  <a:lnTo>
                    <a:pt x="62380" y="17710"/>
                  </a:lnTo>
                  <a:lnTo>
                    <a:pt x="67770" y="17710"/>
                  </a:lnTo>
                  <a:lnTo>
                    <a:pt x="67770" y="11550"/>
                  </a:lnTo>
                  <a:close/>
                </a:path>
                <a:path w="73660" h="23495">
                  <a:moveTo>
                    <a:pt x="73160" y="6160"/>
                  </a:moveTo>
                  <a:lnTo>
                    <a:pt x="11552" y="6160"/>
                  </a:lnTo>
                  <a:lnTo>
                    <a:pt x="11552" y="11550"/>
                  </a:lnTo>
                  <a:lnTo>
                    <a:pt x="67770" y="11550"/>
                  </a:lnTo>
                  <a:lnTo>
                    <a:pt x="67770" y="17710"/>
                  </a:lnTo>
                  <a:lnTo>
                    <a:pt x="73160" y="17710"/>
                  </a:lnTo>
                  <a:lnTo>
                    <a:pt x="73160" y="6160"/>
                  </a:lnTo>
                  <a:close/>
                </a:path>
                <a:path w="73660" h="23495">
                  <a:moveTo>
                    <a:pt x="11552" y="6160"/>
                  </a:moveTo>
                  <a:lnTo>
                    <a:pt x="6161" y="6160"/>
                  </a:lnTo>
                  <a:lnTo>
                    <a:pt x="6161" y="11550"/>
                  </a:lnTo>
                  <a:lnTo>
                    <a:pt x="11552" y="11550"/>
                  </a:lnTo>
                  <a:lnTo>
                    <a:pt x="11552" y="616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">
              <a:extLst>
                <a:ext uri="{FF2B5EF4-FFF2-40B4-BE49-F238E27FC236}">
                  <a16:creationId xmlns:a16="http://schemas.microsoft.com/office/drawing/2014/main" id="{360FCD4E-52A5-B396-D2E3-44846C7128EE}"/>
                </a:ext>
              </a:extLst>
            </p:cNvPr>
            <p:cNvSpPr>
              <a:spLocks/>
            </p:cNvSpPr>
            <p:nvPr/>
          </p:nvSpPr>
          <p:spPr>
            <a:xfrm>
              <a:off x="5523691" y="4262121"/>
              <a:ext cx="504825" cy="567690"/>
            </a:xfrm>
            <a:custGeom>
              <a:avLst/>
              <a:gdLst/>
              <a:ahLst/>
              <a:cxnLst/>
              <a:rect l="l" t="t" r="r" b="b"/>
              <a:pathLst>
                <a:path w="504825" h="567689">
                  <a:moveTo>
                    <a:pt x="0" y="0"/>
                  </a:moveTo>
                  <a:lnTo>
                    <a:pt x="504446" y="0"/>
                  </a:lnTo>
                  <a:lnTo>
                    <a:pt x="504446" y="567572"/>
                  </a:lnTo>
                  <a:lnTo>
                    <a:pt x="0" y="567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2">
              <a:extLst>
                <a:ext uri="{FF2B5EF4-FFF2-40B4-BE49-F238E27FC236}">
                  <a16:creationId xmlns:a16="http://schemas.microsoft.com/office/drawing/2014/main" id="{69C9AD56-6C66-5651-0D01-232B3350866B}"/>
                </a:ext>
              </a:extLst>
            </p:cNvPr>
            <p:cNvSpPr>
              <a:spLocks/>
            </p:cNvSpPr>
            <p:nvPr/>
          </p:nvSpPr>
          <p:spPr>
            <a:xfrm>
              <a:off x="5575291" y="4296001"/>
              <a:ext cx="504190" cy="567690"/>
            </a:xfrm>
            <a:custGeom>
              <a:avLst/>
              <a:gdLst/>
              <a:ahLst/>
              <a:cxnLst/>
              <a:rect l="l" t="t" r="r" b="b"/>
              <a:pathLst>
                <a:path w="504189" h="567689">
                  <a:moveTo>
                    <a:pt x="0" y="0"/>
                  </a:moveTo>
                  <a:lnTo>
                    <a:pt x="503676" y="0"/>
                  </a:lnTo>
                  <a:lnTo>
                    <a:pt x="503676" y="567572"/>
                  </a:lnTo>
                  <a:lnTo>
                    <a:pt x="0" y="5675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D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3">
              <a:extLst>
                <a:ext uri="{FF2B5EF4-FFF2-40B4-BE49-F238E27FC236}">
                  <a16:creationId xmlns:a16="http://schemas.microsoft.com/office/drawing/2014/main" id="{B7AF2398-765E-1713-7171-7D234961A286}"/>
                </a:ext>
              </a:extLst>
            </p:cNvPr>
            <p:cNvSpPr>
              <a:spLocks/>
            </p:cNvSpPr>
            <p:nvPr/>
          </p:nvSpPr>
          <p:spPr>
            <a:xfrm>
              <a:off x="5522150" y="4245181"/>
              <a:ext cx="524510" cy="595630"/>
            </a:xfrm>
            <a:custGeom>
              <a:avLst/>
              <a:gdLst/>
              <a:ahLst/>
              <a:cxnLst/>
              <a:rect l="l" t="t" r="r" b="b"/>
              <a:pathLst>
                <a:path w="524510" h="595629">
                  <a:moveTo>
                    <a:pt x="522156" y="0"/>
                  </a:moveTo>
                  <a:lnTo>
                    <a:pt x="2310" y="0"/>
                  </a:lnTo>
                  <a:lnTo>
                    <a:pt x="0" y="3080"/>
                  </a:lnTo>
                  <a:lnTo>
                    <a:pt x="0" y="592982"/>
                  </a:lnTo>
                  <a:lnTo>
                    <a:pt x="2310" y="595292"/>
                  </a:lnTo>
                  <a:lnTo>
                    <a:pt x="522156" y="595292"/>
                  </a:lnTo>
                  <a:lnTo>
                    <a:pt x="524466" y="592982"/>
                  </a:lnTo>
                  <a:lnTo>
                    <a:pt x="524466" y="584512"/>
                  </a:lnTo>
                  <a:lnTo>
                    <a:pt x="10780" y="584512"/>
                  </a:lnTo>
                  <a:lnTo>
                    <a:pt x="10780" y="11550"/>
                  </a:lnTo>
                  <a:lnTo>
                    <a:pt x="524466" y="11550"/>
                  </a:lnTo>
                  <a:lnTo>
                    <a:pt x="524466" y="3080"/>
                  </a:lnTo>
                  <a:lnTo>
                    <a:pt x="522156" y="0"/>
                  </a:lnTo>
                  <a:close/>
                </a:path>
                <a:path w="524510" h="595629">
                  <a:moveTo>
                    <a:pt x="524466" y="11550"/>
                  </a:moveTo>
                  <a:lnTo>
                    <a:pt x="513686" y="11550"/>
                  </a:lnTo>
                  <a:lnTo>
                    <a:pt x="513686" y="584512"/>
                  </a:lnTo>
                  <a:lnTo>
                    <a:pt x="524466" y="584512"/>
                  </a:lnTo>
                  <a:lnTo>
                    <a:pt x="524466" y="11550"/>
                  </a:lnTo>
                  <a:close/>
                </a:path>
              </a:pathLst>
            </a:custGeom>
            <a:solidFill>
              <a:srgbClr val="0001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4">
              <a:extLst>
                <a:ext uri="{FF2B5EF4-FFF2-40B4-BE49-F238E27FC236}">
                  <a16:creationId xmlns:a16="http://schemas.microsoft.com/office/drawing/2014/main" id="{4FD37C54-2105-CFD5-65CE-99E5C04ABC93}"/>
                </a:ext>
              </a:extLst>
            </p:cNvPr>
            <p:cNvSpPr>
              <a:spLocks/>
            </p:cNvSpPr>
            <p:nvPr/>
          </p:nvSpPr>
          <p:spPr>
            <a:xfrm>
              <a:off x="5515990" y="4239791"/>
              <a:ext cx="537210" cy="607060"/>
            </a:xfrm>
            <a:custGeom>
              <a:avLst/>
              <a:gdLst/>
              <a:ahLst/>
              <a:cxnLst/>
              <a:rect l="l" t="t" r="r" b="b"/>
              <a:pathLst>
                <a:path w="537210" h="607060">
                  <a:moveTo>
                    <a:pt x="531396" y="0"/>
                  </a:moveTo>
                  <a:lnTo>
                    <a:pt x="5390" y="0"/>
                  </a:lnTo>
                  <a:lnTo>
                    <a:pt x="0" y="5390"/>
                  </a:lnTo>
                  <a:lnTo>
                    <a:pt x="0" y="601452"/>
                  </a:lnTo>
                  <a:lnTo>
                    <a:pt x="5390" y="606839"/>
                  </a:lnTo>
                  <a:lnTo>
                    <a:pt x="525236" y="606839"/>
                  </a:lnTo>
                  <a:lnTo>
                    <a:pt x="525236" y="595292"/>
                  </a:lnTo>
                  <a:lnTo>
                    <a:pt x="11550" y="595292"/>
                  </a:lnTo>
                  <a:lnTo>
                    <a:pt x="11550" y="11550"/>
                  </a:lnTo>
                  <a:lnTo>
                    <a:pt x="536786" y="11550"/>
                  </a:lnTo>
                  <a:lnTo>
                    <a:pt x="536786" y="5390"/>
                  </a:lnTo>
                  <a:lnTo>
                    <a:pt x="531396" y="0"/>
                  </a:lnTo>
                  <a:close/>
                </a:path>
                <a:path w="537210" h="607060">
                  <a:moveTo>
                    <a:pt x="536786" y="11550"/>
                  </a:moveTo>
                  <a:lnTo>
                    <a:pt x="525236" y="11550"/>
                  </a:lnTo>
                  <a:lnTo>
                    <a:pt x="525236" y="606839"/>
                  </a:lnTo>
                  <a:lnTo>
                    <a:pt x="531396" y="606839"/>
                  </a:lnTo>
                  <a:lnTo>
                    <a:pt x="536786" y="601452"/>
                  </a:lnTo>
                  <a:lnTo>
                    <a:pt x="536786" y="11550"/>
                  </a:lnTo>
                  <a:close/>
                </a:path>
                <a:path w="537210" h="607060">
                  <a:moveTo>
                    <a:pt x="525236" y="11550"/>
                  </a:moveTo>
                  <a:lnTo>
                    <a:pt x="11550" y="11550"/>
                  </a:lnTo>
                  <a:lnTo>
                    <a:pt x="11550" y="595292"/>
                  </a:lnTo>
                  <a:lnTo>
                    <a:pt x="525236" y="595292"/>
                  </a:lnTo>
                  <a:lnTo>
                    <a:pt x="525236" y="583732"/>
                  </a:lnTo>
                  <a:lnTo>
                    <a:pt x="23100" y="583732"/>
                  </a:lnTo>
                  <a:lnTo>
                    <a:pt x="23100" y="22330"/>
                  </a:lnTo>
                  <a:lnTo>
                    <a:pt x="16940" y="22330"/>
                  </a:lnTo>
                  <a:lnTo>
                    <a:pt x="16940" y="16940"/>
                  </a:lnTo>
                  <a:lnTo>
                    <a:pt x="525236" y="16940"/>
                  </a:lnTo>
                  <a:lnTo>
                    <a:pt x="525236" y="11550"/>
                  </a:lnTo>
                  <a:close/>
                </a:path>
                <a:path w="537210" h="607060">
                  <a:moveTo>
                    <a:pt x="525236" y="16940"/>
                  </a:moveTo>
                  <a:lnTo>
                    <a:pt x="23100" y="16940"/>
                  </a:lnTo>
                  <a:lnTo>
                    <a:pt x="23100" y="22330"/>
                  </a:lnTo>
                  <a:lnTo>
                    <a:pt x="513686" y="22330"/>
                  </a:lnTo>
                  <a:lnTo>
                    <a:pt x="513686" y="583732"/>
                  </a:lnTo>
                  <a:lnTo>
                    <a:pt x="525236" y="583732"/>
                  </a:lnTo>
                  <a:lnTo>
                    <a:pt x="525236" y="16940"/>
                  </a:lnTo>
                  <a:close/>
                </a:path>
                <a:path w="537210" h="607060">
                  <a:moveTo>
                    <a:pt x="23100" y="16940"/>
                  </a:moveTo>
                  <a:lnTo>
                    <a:pt x="16940" y="16940"/>
                  </a:lnTo>
                  <a:lnTo>
                    <a:pt x="16940" y="22330"/>
                  </a:lnTo>
                  <a:lnTo>
                    <a:pt x="23100" y="22330"/>
                  </a:lnTo>
                  <a:lnTo>
                    <a:pt x="23100" y="1694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5">
              <a:extLst>
                <a:ext uri="{FF2B5EF4-FFF2-40B4-BE49-F238E27FC236}">
                  <a16:creationId xmlns:a16="http://schemas.microsoft.com/office/drawing/2014/main" id="{A4165F32-B68B-75EC-F31F-81C9F909152A}"/>
                </a:ext>
              </a:extLst>
            </p:cNvPr>
            <p:cNvSpPr>
              <a:spLocks/>
            </p:cNvSpPr>
            <p:nvPr/>
          </p:nvSpPr>
          <p:spPr>
            <a:xfrm>
              <a:off x="5914925" y="4185880"/>
              <a:ext cx="12065" cy="653415"/>
            </a:xfrm>
            <a:custGeom>
              <a:avLst/>
              <a:gdLst/>
              <a:ahLst/>
              <a:cxnLst/>
              <a:rect l="l" t="t" r="r" b="b"/>
              <a:pathLst>
                <a:path w="12064" h="653414">
                  <a:moveTo>
                    <a:pt x="0" y="653053"/>
                  </a:moveTo>
                  <a:lnTo>
                    <a:pt x="11550" y="653053"/>
                  </a:lnTo>
                  <a:lnTo>
                    <a:pt x="11550" y="0"/>
                  </a:lnTo>
                  <a:lnTo>
                    <a:pt x="0" y="0"/>
                  </a:lnTo>
                  <a:lnTo>
                    <a:pt x="0" y="653053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6">
              <a:extLst>
                <a:ext uri="{FF2B5EF4-FFF2-40B4-BE49-F238E27FC236}">
                  <a16:creationId xmlns:a16="http://schemas.microsoft.com/office/drawing/2014/main" id="{22A9CA06-A092-3351-E309-D187531C1AB9}"/>
                </a:ext>
              </a:extLst>
            </p:cNvPr>
            <p:cNvSpPr>
              <a:spLocks/>
            </p:cNvSpPr>
            <p:nvPr/>
          </p:nvSpPr>
          <p:spPr>
            <a:xfrm>
              <a:off x="5909535" y="4838366"/>
              <a:ext cx="22860" cy="6350"/>
            </a:xfrm>
            <a:custGeom>
              <a:avLst/>
              <a:gdLst/>
              <a:ahLst/>
              <a:cxnLst/>
              <a:rect l="l" t="t" r="r" b="b"/>
              <a:pathLst>
                <a:path w="22860" h="6350">
                  <a:moveTo>
                    <a:pt x="0" y="6349"/>
                  </a:moveTo>
                  <a:lnTo>
                    <a:pt x="22330" y="6349"/>
                  </a:lnTo>
                  <a:lnTo>
                    <a:pt x="22330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7">
              <a:extLst>
                <a:ext uri="{FF2B5EF4-FFF2-40B4-BE49-F238E27FC236}">
                  <a16:creationId xmlns:a16="http://schemas.microsoft.com/office/drawing/2014/main" id="{1C41C019-DE73-3FDA-561F-04E0FA1B9924}"/>
                </a:ext>
              </a:extLst>
            </p:cNvPr>
            <p:cNvSpPr>
              <a:spLocks/>
            </p:cNvSpPr>
            <p:nvPr/>
          </p:nvSpPr>
          <p:spPr>
            <a:xfrm>
              <a:off x="5909535" y="483328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0" y="5079"/>
                  </a:moveTo>
                  <a:lnTo>
                    <a:pt x="5390" y="5079"/>
                  </a:lnTo>
                  <a:lnTo>
                    <a:pt x="5390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8">
              <a:extLst>
                <a:ext uri="{FF2B5EF4-FFF2-40B4-BE49-F238E27FC236}">
                  <a16:creationId xmlns:a16="http://schemas.microsoft.com/office/drawing/2014/main" id="{6824CFF4-8E64-B9B3-0F54-2648E88E42A4}"/>
                </a:ext>
              </a:extLst>
            </p:cNvPr>
            <p:cNvSpPr>
              <a:spLocks/>
            </p:cNvSpPr>
            <p:nvPr/>
          </p:nvSpPr>
          <p:spPr>
            <a:xfrm>
              <a:off x="5914925" y="4185588"/>
              <a:ext cx="0" cy="647700"/>
            </a:xfrm>
            <a:custGeom>
              <a:avLst/>
              <a:gdLst/>
              <a:ahLst/>
              <a:cxnLst/>
              <a:rect l="l" t="t" r="r" b="b"/>
              <a:pathLst>
                <a:path h="647700">
                  <a:moveTo>
                    <a:pt x="0" y="0"/>
                  </a:moveTo>
                  <a:lnTo>
                    <a:pt x="0" y="647698"/>
                  </a:lnTo>
                </a:path>
              </a:pathLst>
            </a:custGeom>
            <a:ln w="10780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9">
              <a:extLst>
                <a:ext uri="{FF2B5EF4-FFF2-40B4-BE49-F238E27FC236}">
                  <a16:creationId xmlns:a16="http://schemas.microsoft.com/office/drawing/2014/main" id="{B6991F4D-4392-A5C5-BAA0-78C87EB2AC33}"/>
                </a:ext>
              </a:extLst>
            </p:cNvPr>
            <p:cNvSpPr>
              <a:spLocks/>
            </p:cNvSpPr>
            <p:nvPr/>
          </p:nvSpPr>
          <p:spPr>
            <a:xfrm>
              <a:off x="5909535" y="4180508"/>
              <a:ext cx="17145" cy="5080"/>
            </a:xfrm>
            <a:custGeom>
              <a:avLst/>
              <a:gdLst/>
              <a:ahLst/>
              <a:cxnLst/>
              <a:rect l="l" t="t" r="r" b="b"/>
              <a:pathLst>
                <a:path w="17145" h="5079">
                  <a:moveTo>
                    <a:pt x="0" y="5079"/>
                  </a:moveTo>
                  <a:lnTo>
                    <a:pt x="16940" y="5079"/>
                  </a:lnTo>
                  <a:lnTo>
                    <a:pt x="16940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20">
              <a:extLst>
                <a:ext uri="{FF2B5EF4-FFF2-40B4-BE49-F238E27FC236}">
                  <a16:creationId xmlns:a16="http://schemas.microsoft.com/office/drawing/2014/main" id="{6AAD3277-E64F-D6BB-D867-C05CDE1BDFA5}"/>
                </a:ext>
              </a:extLst>
            </p:cNvPr>
            <p:cNvSpPr>
              <a:spLocks/>
            </p:cNvSpPr>
            <p:nvPr/>
          </p:nvSpPr>
          <p:spPr>
            <a:xfrm>
              <a:off x="5914925" y="483354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390" y="0"/>
                  </a:moveTo>
                  <a:lnTo>
                    <a:pt x="0" y="0"/>
                  </a:lnTo>
                  <a:lnTo>
                    <a:pt x="0" y="5390"/>
                  </a:lnTo>
                  <a:lnTo>
                    <a:pt x="5390" y="5390"/>
                  </a:lnTo>
                  <a:lnTo>
                    <a:pt x="539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21">
              <a:extLst>
                <a:ext uri="{FF2B5EF4-FFF2-40B4-BE49-F238E27FC236}">
                  <a16:creationId xmlns:a16="http://schemas.microsoft.com/office/drawing/2014/main" id="{3141EC2D-8F5C-A475-5EA9-430126262A99}"/>
                </a:ext>
              </a:extLst>
            </p:cNvPr>
            <p:cNvSpPr>
              <a:spLocks/>
            </p:cNvSpPr>
            <p:nvPr/>
          </p:nvSpPr>
          <p:spPr>
            <a:xfrm>
              <a:off x="5920315" y="4190668"/>
              <a:ext cx="12065" cy="647700"/>
            </a:xfrm>
            <a:custGeom>
              <a:avLst/>
              <a:gdLst/>
              <a:ahLst/>
              <a:cxnLst/>
              <a:rect l="l" t="t" r="r" b="b"/>
              <a:pathLst>
                <a:path w="12064" h="647700">
                  <a:moveTo>
                    <a:pt x="0" y="647698"/>
                  </a:moveTo>
                  <a:lnTo>
                    <a:pt x="11550" y="647698"/>
                  </a:lnTo>
                  <a:lnTo>
                    <a:pt x="11550" y="0"/>
                  </a:lnTo>
                  <a:lnTo>
                    <a:pt x="0" y="0"/>
                  </a:lnTo>
                  <a:lnTo>
                    <a:pt x="0" y="647698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22">
              <a:extLst>
                <a:ext uri="{FF2B5EF4-FFF2-40B4-BE49-F238E27FC236}">
                  <a16:creationId xmlns:a16="http://schemas.microsoft.com/office/drawing/2014/main" id="{97707DCD-CE64-12A8-B783-EFC1151D9A84}"/>
                </a:ext>
              </a:extLst>
            </p:cNvPr>
            <p:cNvSpPr>
              <a:spLocks/>
            </p:cNvSpPr>
            <p:nvPr/>
          </p:nvSpPr>
          <p:spPr>
            <a:xfrm>
              <a:off x="5920315" y="4185588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0" y="5079"/>
                  </a:moveTo>
                  <a:lnTo>
                    <a:pt x="6160" y="5079"/>
                  </a:lnTo>
                  <a:lnTo>
                    <a:pt x="6160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23">
              <a:extLst>
                <a:ext uri="{FF2B5EF4-FFF2-40B4-BE49-F238E27FC236}">
                  <a16:creationId xmlns:a16="http://schemas.microsoft.com/office/drawing/2014/main" id="{F742A856-3704-9748-04E8-5DA792B5B4E1}"/>
                </a:ext>
              </a:extLst>
            </p:cNvPr>
            <p:cNvSpPr>
              <a:spLocks/>
            </p:cNvSpPr>
            <p:nvPr/>
          </p:nvSpPr>
          <p:spPr>
            <a:xfrm>
              <a:off x="5926475" y="4180490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5">
                  <a:moveTo>
                    <a:pt x="5390" y="0"/>
                  </a:moveTo>
                  <a:lnTo>
                    <a:pt x="0" y="0"/>
                  </a:lnTo>
                  <a:lnTo>
                    <a:pt x="0" y="10780"/>
                  </a:lnTo>
                  <a:lnTo>
                    <a:pt x="5390" y="10780"/>
                  </a:lnTo>
                  <a:lnTo>
                    <a:pt x="539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24">
              <a:extLst>
                <a:ext uri="{FF2B5EF4-FFF2-40B4-BE49-F238E27FC236}">
                  <a16:creationId xmlns:a16="http://schemas.microsoft.com/office/drawing/2014/main" id="{FA90AEE6-98B9-9B46-D51D-52F60E03F10E}"/>
                </a:ext>
              </a:extLst>
            </p:cNvPr>
            <p:cNvSpPr>
              <a:spLocks/>
            </p:cNvSpPr>
            <p:nvPr/>
          </p:nvSpPr>
          <p:spPr>
            <a:xfrm>
              <a:off x="5993476" y="4141210"/>
              <a:ext cx="0" cy="697865"/>
            </a:xfrm>
            <a:custGeom>
              <a:avLst/>
              <a:gdLst/>
              <a:ahLst/>
              <a:cxnLst/>
              <a:rect l="l" t="t" r="r" b="b"/>
              <a:pathLst>
                <a:path h="697864">
                  <a:moveTo>
                    <a:pt x="0" y="0"/>
                  </a:moveTo>
                  <a:lnTo>
                    <a:pt x="0" y="697723"/>
                  </a:lnTo>
                </a:path>
              </a:pathLst>
            </a:custGeom>
            <a:ln w="10780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25">
              <a:extLst>
                <a:ext uri="{FF2B5EF4-FFF2-40B4-BE49-F238E27FC236}">
                  <a16:creationId xmlns:a16="http://schemas.microsoft.com/office/drawing/2014/main" id="{F7AB714C-DEEE-0B66-6884-373A6CF3DBD3}"/>
                </a:ext>
              </a:extLst>
            </p:cNvPr>
            <p:cNvSpPr>
              <a:spLocks/>
            </p:cNvSpPr>
            <p:nvPr/>
          </p:nvSpPr>
          <p:spPr>
            <a:xfrm>
              <a:off x="5981926" y="4838366"/>
              <a:ext cx="23495" cy="6350"/>
            </a:xfrm>
            <a:custGeom>
              <a:avLst/>
              <a:gdLst/>
              <a:ahLst/>
              <a:cxnLst/>
              <a:rect l="l" t="t" r="r" b="b"/>
              <a:pathLst>
                <a:path w="23495" h="6350">
                  <a:moveTo>
                    <a:pt x="0" y="6349"/>
                  </a:moveTo>
                  <a:lnTo>
                    <a:pt x="23100" y="6349"/>
                  </a:lnTo>
                  <a:lnTo>
                    <a:pt x="23100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26">
              <a:extLst>
                <a:ext uri="{FF2B5EF4-FFF2-40B4-BE49-F238E27FC236}">
                  <a16:creationId xmlns:a16="http://schemas.microsoft.com/office/drawing/2014/main" id="{A4669BC9-8473-87F7-E281-FE08432534AB}"/>
                </a:ext>
              </a:extLst>
            </p:cNvPr>
            <p:cNvSpPr>
              <a:spLocks/>
            </p:cNvSpPr>
            <p:nvPr/>
          </p:nvSpPr>
          <p:spPr>
            <a:xfrm>
              <a:off x="5981926" y="4833286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0" y="5079"/>
                  </a:moveTo>
                  <a:lnTo>
                    <a:pt x="6160" y="5079"/>
                  </a:lnTo>
                  <a:lnTo>
                    <a:pt x="6160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27">
              <a:extLst>
                <a:ext uri="{FF2B5EF4-FFF2-40B4-BE49-F238E27FC236}">
                  <a16:creationId xmlns:a16="http://schemas.microsoft.com/office/drawing/2014/main" id="{D98CF8E0-4DF8-7F06-2F52-29234DACEB07}"/>
                </a:ext>
              </a:extLst>
            </p:cNvPr>
            <p:cNvSpPr>
              <a:spLocks/>
            </p:cNvSpPr>
            <p:nvPr/>
          </p:nvSpPr>
          <p:spPr>
            <a:xfrm>
              <a:off x="5981926" y="4147488"/>
              <a:ext cx="12065" cy="685800"/>
            </a:xfrm>
            <a:custGeom>
              <a:avLst/>
              <a:gdLst/>
              <a:ahLst/>
              <a:cxnLst/>
              <a:rect l="l" t="t" r="r" b="b"/>
              <a:pathLst>
                <a:path w="12064" h="685800">
                  <a:moveTo>
                    <a:pt x="0" y="685797"/>
                  </a:moveTo>
                  <a:lnTo>
                    <a:pt x="11550" y="685797"/>
                  </a:lnTo>
                  <a:lnTo>
                    <a:pt x="11550" y="0"/>
                  </a:lnTo>
                  <a:lnTo>
                    <a:pt x="0" y="0"/>
                  </a:lnTo>
                  <a:lnTo>
                    <a:pt x="0" y="685797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28">
              <a:extLst>
                <a:ext uri="{FF2B5EF4-FFF2-40B4-BE49-F238E27FC236}">
                  <a16:creationId xmlns:a16="http://schemas.microsoft.com/office/drawing/2014/main" id="{C24F7248-B9EA-3937-727F-C23566F35F21}"/>
                </a:ext>
              </a:extLst>
            </p:cNvPr>
            <p:cNvSpPr>
              <a:spLocks/>
            </p:cNvSpPr>
            <p:nvPr/>
          </p:nvSpPr>
          <p:spPr>
            <a:xfrm>
              <a:off x="5981926" y="414113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6349"/>
                  </a:moveTo>
                  <a:lnTo>
                    <a:pt x="6160" y="6349"/>
                  </a:lnTo>
                  <a:lnTo>
                    <a:pt x="6160" y="0"/>
                  </a:lnTo>
                  <a:lnTo>
                    <a:pt x="0" y="0"/>
                  </a:lnTo>
                  <a:lnTo>
                    <a:pt x="0" y="634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29">
              <a:extLst>
                <a:ext uri="{FF2B5EF4-FFF2-40B4-BE49-F238E27FC236}">
                  <a16:creationId xmlns:a16="http://schemas.microsoft.com/office/drawing/2014/main" id="{0D7FBFA1-3460-268E-1937-FCDB47B01374}"/>
                </a:ext>
              </a:extLst>
            </p:cNvPr>
            <p:cNvSpPr>
              <a:spLocks/>
            </p:cNvSpPr>
            <p:nvPr/>
          </p:nvSpPr>
          <p:spPr>
            <a:xfrm>
              <a:off x="5981926" y="4136058"/>
              <a:ext cx="23495" cy="5080"/>
            </a:xfrm>
            <a:custGeom>
              <a:avLst/>
              <a:gdLst/>
              <a:ahLst/>
              <a:cxnLst/>
              <a:rect l="l" t="t" r="r" b="b"/>
              <a:pathLst>
                <a:path w="23495" h="5079">
                  <a:moveTo>
                    <a:pt x="0" y="5079"/>
                  </a:moveTo>
                  <a:lnTo>
                    <a:pt x="23100" y="5079"/>
                  </a:lnTo>
                  <a:lnTo>
                    <a:pt x="23100" y="0"/>
                  </a:lnTo>
                  <a:lnTo>
                    <a:pt x="0" y="0"/>
                  </a:lnTo>
                  <a:lnTo>
                    <a:pt x="0" y="5079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30">
              <a:extLst>
                <a:ext uri="{FF2B5EF4-FFF2-40B4-BE49-F238E27FC236}">
                  <a16:creationId xmlns:a16="http://schemas.microsoft.com/office/drawing/2014/main" id="{07932A89-C29B-FFCE-7D5E-1F7E96B2956E}"/>
                </a:ext>
              </a:extLst>
            </p:cNvPr>
            <p:cNvSpPr>
              <a:spLocks/>
            </p:cNvSpPr>
            <p:nvPr/>
          </p:nvSpPr>
          <p:spPr>
            <a:xfrm>
              <a:off x="5988086" y="483354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390" y="0"/>
                  </a:moveTo>
                  <a:lnTo>
                    <a:pt x="0" y="0"/>
                  </a:lnTo>
                  <a:lnTo>
                    <a:pt x="0" y="5390"/>
                  </a:lnTo>
                  <a:lnTo>
                    <a:pt x="5390" y="5390"/>
                  </a:lnTo>
                  <a:lnTo>
                    <a:pt x="539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31">
              <a:extLst>
                <a:ext uri="{FF2B5EF4-FFF2-40B4-BE49-F238E27FC236}">
                  <a16:creationId xmlns:a16="http://schemas.microsoft.com/office/drawing/2014/main" id="{8C9DC326-03B4-9989-D119-8B2EB824FCE9}"/>
                </a:ext>
              </a:extLst>
            </p:cNvPr>
            <p:cNvSpPr>
              <a:spLocks/>
            </p:cNvSpPr>
            <p:nvPr/>
          </p:nvSpPr>
          <p:spPr>
            <a:xfrm>
              <a:off x="5993476" y="4141210"/>
              <a:ext cx="12065" cy="697865"/>
            </a:xfrm>
            <a:custGeom>
              <a:avLst/>
              <a:gdLst/>
              <a:ahLst/>
              <a:cxnLst/>
              <a:rect l="l" t="t" r="r" b="b"/>
              <a:pathLst>
                <a:path w="12064" h="697864">
                  <a:moveTo>
                    <a:pt x="0" y="697723"/>
                  </a:moveTo>
                  <a:lnTo>
                    <a:pt x="11550" y="697723"/>
                  </a:lnTo>
                  <a:lnTo>
                    <a:pt x="11550" y="0"/>
                  </a:lnTo>
                  <a:lnTo>
                    <a:pt x="0" y="0"/>
                  </a:lnTo>
                  <a:lnTo>
                    <a:pt x="0" y="697723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32">
              <a:extLst>
                <a:ext uri="{FF2B5EF4-FFF2-40B4-BE49-F238E27FC236}">
                  <a16:creationId xmlns:a16="http://schemas.microsoft.com/office/drawing/2014/main" id="{8B4D0A1E-C76A-E38B-6166-8922D2580C5B}"/>
                </a:ext>
              </a:extLst>
            </p:cNvPr>
            <p:cNvSpPr>
              <a:spLocks/>
            </p:cNvSpPr>
            <p:nvPr/>
          </p:nvSpPr>
          <p:spPr>
            <a:xfrm>
              <a:off x="5988086" y="4141210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390" y="0"/>
                  </a:moveTo>
                  <a:lnTo>
                    <a:pt x="0" y="0"/>
                  </a:lnTo>
                  <a:lnTo>
                    <a:pt x="0" y="6160"/>
                  </a:lnTo>
                  <a:lnTo>
                    <a:pt x="5390" y="6160"/>
                  </a:lnTo>
                  <a:lnTo>
                    <a:pt x="539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33">
              <a:extLst>
                <a:ext uri="{FF2B5EF4-FFF2-40B4-BE49-F238E27FC236}">
                  <a16:creationId xmlns:a16="http://schemas.microsoft.com/office/drawing/2014/main" id="{A5A2AFD3-A4F6-D082-D954-804B2CB1B10C}"/>
                </a:ext>
              </a:extLst>
            </p:cNvPr>
            <p:cNvSpPr>
              <a:spLocks/>
            </p:cNvSpPr>
            <p:nvPr/>
          </p:nvSpPr>
          <p:spPr>
            <a:xfrm>
              <a:off x="5920315" y="4409981"/>
              <a:ext cx="76835" cy="12065"/>
            </a:xfrm>
            <a:custGeom>
              <a:avLst/>
              <a:gdLst/>
              <a:ahLst/>
              <a:cxnLst/>
              <a:rect l="l" t="t" r="r" b="b"/>
              <a:pathLst>
                <a:path w="76835" h="12064">
                  <a:moveTo>
                    <a:pt x="0" y="0"/>
                  </a:moveTo>
                  <a:lnTo>
                    <a:pt x="76240" y="0"/>
                  </a:lnTo>
                  <a:lnTo>
                    <a:pt x="76240" y="11550"/>
                  </a:lnTo>
                  <a:lnTo>
                    <a:pt x="0" y="1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34">
              <a:extLst>
                <a:ext uri="{FF2B5EF4-FFF2-40B4-BE49-F238E27FC236}">
                  <a16:creationId xmlns:a16="http://schemas.microsoft.com/office/drawing/2014/main" id="{95368C21-19D8-6BAE-690A-4964C7A576C2}"/>
                </a:ext>
              </a:extLst>
            </p:cNvPr>
            <p:cNvSpPr>
              <a:spLocks/>
            </p:cNvSpPr>
            <p:nvPr/>
          </p:nvSpPr>
          <p:spPr>
            <a:xfrm>
              <a:off x="5914925" y="4404592"/>
              <a:ext cx="87630" cy="22860"/>
            </a:xfrm>
            <a:custGeom>
              <a:avLst/>
              <a:gdLst/>
              <a:ahLst/>
              <a:cxnLst/>
              <a:rect l="l" t="t" r="r" b="b"/>
              <a:pathLst>
                <a:path w="87629" h="22860">
                  <a:moveTo>
                    <a:pt x="81630" y="0"/>
                  </a:moveTo>
                  <a:lnTo>
                    <a:pt x="0" y="0"/>
                  </a:lnTo>
                  <a:lnTo>
                    <a:pt x="0" y="22330"/>
                  </a:lnTo>
                  <a:lnTo>
                    <a:pt x="87020" y="22330"/>
                  </a:lnTo>
                  <a:lnTo>
                    <a:pt x="87020" y="10780"/>
                  </a:lnTo>
                  <a:lnTo>
                    <a:pt x="5390" y="10780"/>
                  </a:lnTo>
                  <a:lnTo>
                    <a:pt x="5390" y="5390"/>
                  </a:lnTo>
                  <a:lnTo>
                    <a:pt x="81630" y="5390"/>
                  </a:lnTo>
                  <a:lnTo>
                    <a:pt x="81630" y="0"/>
                  </a:lnTo>
                  <a:close/>
                </a:path>
                <a:path w="87629" h="22860">
                  <a:moveTo>
                    <a:pt x="10780" y="5390"/>
                  </a:moveTo>
                  <a:lnTo>
                    <a:pt x="5390" y="5390"/>
                  </a:lnTo>
                  <a:lnTo>
                    <a:pt x="5390" y="10780"/>
                  </a:lnTo>
                  <a:lnTo>
                    <a:pt x="10780" y="10780"/>
                  </a:lnTo>
                  <a:lnTo>
                    <a:pt x="10780" y="5390"/>
                  </a:lnTo>
                  <a:close/>
                </a:path>
                <a:path w="87629" h="22860">
                  <a:moveTo>
                    <a:pt x="75470" y="5390"/>
                  </a:moveTo>
                  <a:lnTo>
                    <a:pt x="10780" y="5390"/>
                  </a:lnTo>
                  <a:lnTo>
                    <a:pt x="10780" y="10780"/>
                  </a:lnTo>
                  <a:lnTo>
                    <a:pt x="75470" y="10780"/>
                  </a:lnTo>
                  <a:lnTo>
                    <a:pt x="75470" y="5390"/>
                  </a:lnTo>
                  <a:close/>
                </a:path>
                <a:path w="87629" h="22860">
                  <a:moveTo>
                    <a:pt x="81630" y="5390"/>
                  </a:moveTo>
                  <a:lnTo>
                    <a:pt x="75470" y="5390"/>
                  </a:lnTo>
                  <a:lnTo>
                    <a:pt x="75470" y="10780"/>
                  </a:lnTo>
                  <a:lnTo>
                    <a:pt x="81630" y="10780"/>
                  </a:lnTo>
                  <a:lnTo>
                    <a:pt x="81630" y="5390"/>
                  </a:lnTo>
                  <a:close/>
                </a:path>
                <a:path w="87629" h="22860">
                  <a:moveTo>
                    <a:pt x="87020" y="0"/>
                  </a:moveTo>
                  <a:lnTo>
                    <a:pt x="81630" y="0"/>
                  </a:lnTo>
                  <a:lnTo>
                    <a:pt x="81630" y="10780"/>
                  </a:lnTo>
                  <a:lnTo>
                    <a:pt x="87020" y="10780"/>
                  </a:lnTo>
                  <a:lnTo>
                    <a:pt x="8702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35">
              <a:extLst>
                <a:ext uri="{FF2B5EF4-FFF2-40B4-BE49-F238E27FC236}">
                  <a16:creationId xmlns:a16="http://schemas.microsoft.com/office/drawing/2014/main" id="{557CC84B-1A1C-0316-FB38-6E3C26A6F49A}"/>
                </a:ext>
              </a:extLst>
            </p:cNvPr>
            <p:cNvSpPr>
              <a:spLocks/>
            </p:cNvSpPr>
            <p:nvPr/>
          </p:nvSpPr>
          <p:spPr>
            <a:xfrm>
              <a:off x="5920315" y="4480832"/>
              <a:ext cx="76835" cy="12065"/>
            </a:xfrm>
            <a:custGeom>
              <a:avLst/>
              <a:gdLst/>
              <a:ahLst/>
              <a:cxnLst/>
              <a:rect l="l" t="t" r="r" b="b"/>
              <a:pathLst>
                <a:path w="76835" h="12064">
                  <a:moveTo>
                    <a:pt x="0" y="0"/>
                  </a:moveTo>
                  <a:lnTo>
                    <a:pt x="76240" y="0"/>
                  </a:lnTo>
                  <a:lnTo>
                    <a:pt x="76240" y="11550"/>
                  </a:lnTo>
                  <a:lnTo>
                    <a:pt x="0" y="1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36">
              <a:extLst>
                <a:ext uri="{FF2B5EF4-FFF2-40B4-BE49-F238E27FC236}">
                  <a16:creationId xmlns:a16="http://schemas.microsoft.com/office/drawing/2014/main" id="{A7402006-9F10-6CAD-C79D-6C43D4B124CB}"/>
                </a:ext>
              </a:extLst>
            </p:cNvPr>
            <p:cNvSpPr>
              <a:spLocks/>
            </p:cNvSpPr>
            <p:nvPr/>
          </p:nvSpPr>
          <p:spPr>
            <a:xfrm>
              <a:off x="5914925" y="4475442"/>
              <a:ext cx="87630" cy="22860"/>
            </a:xfrm>
            <a:custGeom>
              <a:avLst/>
              <a:gdLst/>
              <a:ahLst/>
              <a:cxnLst/>
              <a:rect l="l" t="t" r="r" b="b"/>
              <a:pathLst>
                <a:path w="87629" h="22860">
                  <a:moveTo>
                    <a:pt x="81630" y="0"/>
                  </a:moveTo>
                  <a:lnTo>
                    <a:pt x="0" y="0"/>
                  </a:lnTo>
                  <a:lnTo>
                    <a:pt x="0" y="22330"/>
                  </a:lnTo>
                  <a:lnTo>
                    <a:pt x="87020" y="22330"/>
                  </a:lnTo>
                  <a:lnTo>
                    <a:pt x="87020" y="11550"/>
                  </a:lnTo>
                  <a:lnTo>
                    <a:pt x="5390" y="11550"/>
                  </a:lnTo>
                  <a:lnTo>
                    <a:pt x="5390" y="5390"/>
                  </a:lnTo>
                  <a:lnTo>
                    <a:pt x="81630" y="5390"/>
                  </a:lnTo>
                  <a:lnTo>
                    <a:pt x="81630" y="0"/>
                  </a:lnTo>
                  <a:close/>
                </a:path>
                <a:path w="87629" h="22860">
                  <a:moveTo>
                    <a:pt x="10780" y="5390"/>
                  </a:moveTo>
                  <a:lnTo>
                    <a:pt x="5390" y="5390"/>
                  </a:lnTo>
                  <a:lnTo>
                    <a:pt x="5390" y="11550"/>
                  </a:lnTo>
                  <a:lnTo>
                    <a:pt x="10780" y="11550"/>
                  </a:lnTo>
                  <a:lnTo>
                    <a:pt x="10780" y="5390"/>
                  </a:lnTo>
                  <a:close/>
                </a:path>
                <a:path w="87629" h="22860">
                  <a:moveTo>
                    <a:pt x="75470" y="5390"/>
                  </a:moveTo>
                  <a:lnTo>
                    <a:pt x="10780" y="5390"/>
                  </a:lnTo>
                  <a:lnTo>
                    <a:pt x="10780" y="11550"/>
                  </a:lnTo>
                  <a:lnTo>
                    <a:pt x="75470" y="11550"/>
                  </a:lnTo>
                  <a:lnTo>
                    <a:pt x="75470" y="5390"/>
                  </a:lnTo>
                  <a:close/>
                </a:path>
                <a:path w="87629" h="22860">
                  <a:moveTo>
                    <a:pt x="81630" y="5390"/>
                  </a:moveTo>
                  <a:lnTo>
                    <a:pt x="75470" y="5390"/>
                  </a:lnTo>
                  <a:lnTo>
                    <a:pt x="75470" y="11550"/>
                  </a:lnTo>
                  <a:lnTo>
                    <a:pt x="81630" y="11550"/>
                  </a:lnTo>
                  <a:lnTo>
                    <a:pt x="81630" y="5390"/>
                  </a:lnTo>
                  <a:close/>
                </a:path>
                <a:path w="87629" h="22860">
                  <a:moveTo>
                    <a:pt x="87020" y="0"/>
                  </a:moveTo>
                  <a:lnTo>
                    <a:pt x="81630" y="0"/>
                  </a:lnTo>
                  <a:lnTo>
                    <a:pt x="81630" y="11550"/>
                  </a:lnTo>
                  <a:lnTo>
                    <a:pt x="87020" y="11550"/>
                  </a:lnTo>
                  <a:lnTo>
                    <a:pt x="8702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37">
              <a:extLst>
                <a:ext uri="{FF2B5EF4-FFF2-40B4-BE49-F238E27FC236}">
                  <a16:creationId xmlns:a16="http://schemas.microsoft.com/office/drawing/2014/main" id="{AD847426-6C05-7BE3-35FC-E1120FBEFC49}"/>
                </a:ext>
              </a:extLst>
            </p:cNvPr>
            <p:cNvSpPr>
              <a:spLocks/>
            </p:cNvSpPr>
            <p:nvPr/>
          </p:nvSpPr>
          <p:spPr>
            <a:xfrm>
              <a:off x="5920315" y="4339131"/>
              <a:ext cx="76835" cy="10795"/>
            </a:xfrm>
            <a:custGeom>
              <a:avLst/>
              <a:gdLst/>
              <a:ahLst/>
              <a:cxnLst/>
              <a:rect l="l" t="t" r="r" b="b"/>
              <a:pathLst>
                <a:path w="76835" h="10795">
                  <a:moveTo>
                    <a:pt x="0" y="0"/>
                  </a:moveTo>
                  <a:lnTo>
                    <a:pt x="76240" y="0"/>
                  </a:lnTo>
                  <a:lnTo>
                    <a:pt x="76240" y="10780"/>
                  </a:lnTo>
                  <a:lnTo>
                    <a:pt x="0" y="10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38">
              <a:extLst>
                <a:ext uri="{FF2B5EF4-FFF2-40B4-BE49-F238E27FC236}">
                  <a16:creationId xmlns:a16="http://schemas.microsoft.com/office/drawing/2014/main" id="{7455BD0E-F112-07B2-BE38-B3255533E335}"/>
                </a:ext>
              </a:extLst>
            </p:cNvPr>
            <p:cNvSpPr>
              <a:spLocks/>
            </p:cNvSpPr>
            <p:nvPr/>
          </p:nvSpPr>
          <p:spPr>
            <a:xfrm>
              <a:off x="5914925" y="4332971"/>
              <a:ext cx="87630" cy="23495"/>
            </a:xfrm>
            <a:custGeom>
              <a:avLst/>
              <a:gdLst/>
              <a:ahLst/>
              <a:cxnLst/>
              <a:rect l="l" t="t" r="r" b="b"/>
              <a:pathLst>
                <a:path w="87629" h="23495">
                  <a:moveTo>
                    <a:pt x="81630" y="0"/>
                  </a:moveTo>
                  <a:lnTo>
                    <a:pt x="0" y="0"/>
                  </a:lnTo>
                  <a:lnTo>
                    <a:pt x="0" y="23100"/>
                  </a:lnTo>
                  <a:lnTo>
                    <a:pt x="87020" y="23100"/>
                  </a:lnTo>
                  <a:lnTo>
                    <a:pt x="87020" y="11550"/>
                  </a:lnTo>
                  <a:lnTo>
                    <a:pt x="5390" y="11550"/>
                  </a:lnTo>
                  <a:lnTo>
                    <a:pt x="5390" y="6160"/>
                  </a:lnTo>
                  <a:lnTo>
                    <a:pt x="81630" y="6160"/>
                  </a:lnTo>
                  <a:lnTo>
                    <a:pt x="81630" y="0"/>
                  </a:lnTo>
                  <a:close/>
                </a:path>
                <a:path w="87629" h="23495">
                  <a:moveTo>
                    <a:pt x="10780" y="6160"/>
                  </a:moveTo>
                  <a:lnTo>
                    <a:pt x="5390" y="6160"/>
                  </a:lnTo>
                  <a:lnTo>
                    <a:pt x="5390" y="11550"/>
                  </a:lnTo>
                  <a:lnTo>
                    <a:pt x="10780" y="11550"/>
                  </a:lnTo>
                  <a:lnTo>
                    <a:pt x="10780" y="6160"/>
                  </a:lnTo>
                  <a:close/>
                </a:path>
                <a:path w="87629" h="23495">
                  <a:moveTo>
                    <a:pt x="75470" y="6160"/>
                  </a:moveTo>
                  <a:lnTo>
                    <a:pt x="10780" y="6160"/>
                  </a:lnTo>
                  <a:lnTo>
                    <a:pt x="10780" y="11550"/>
                  </a:lnTo>
                  <a:lnTo>
                    <a:pt x="75470" y="11550"/>
                  </a:lnTo>
                  <a:lnTo>
                    <a:pt x="75470" y="6160"/>
                  </a:lnTo>
                  <a:close/>
                </a:path>
                <a:path w="87629" h="23495">
                  <a:moveTo>
                    <a:pt x="81630" y="6160"/>
                  </a:moveTo>
                  <a:lnTo>
                    <a:pt x="75470" y="6160"/>
                  </a:lnTo>
                  <a:lnTo>
                    <a:pt x="75470" y="11550"/>
                  </a:lnTo>
                  <a:lnTo>
                    <a:pt x="81630" y="11550"/>
                  </a:lnTo>
                  <a:lnTo>
                    <a:pt x="81630" y="6160"/>
                  </a:lnTo>
                  <a:close/>
                </a:path>
                <a:path w="87629" h="23495">
                  <a:moveTo>
                    <a:pt x="87020" y="0"/>
                  </a:moveTo>
                  <a:lnTo>
                    <a:pt x="81630" y="0"/>
                  </a:lnTo>
                  <a:lnTo>
                    <a:pt x="81630" y="11550"/>
                  </a:lnTo>
                  <a:lnTo>
                    <a:pt x="87020" y="11550"/>
                  </a:lnTo>
                  <a:lnTo>
                    <a:pt x="8702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42" name="object 139">
              <a:extLst>
                <a:ext uri="{FF2B5EF4-FFF2-40B4-BE49-F238E27FC236}">
                  <a16:creationId xmlns:a16="http://schemas.microsoft.com/office/drawing/2014/main" id="{3740D90C-570E-DDFB-E378-0B14FE65B0BD}"/>
                </a:ext>
              </a:extLst>
            </p:cNvPr>
            <p:cNvSpPr>
              <a:spLocks/>
            </p:cNvSpPr>
            <p:nvPr/>
          </p:nvSpPr>
          <p:spPr>
            <a:xfrm>
              <a:off x="5920315" y="4551682"/>
              <a:ext cx="76835" cy="12065"/>
            </a:xfrm>
            <a:custGeom>
              <a:avLst/>
              <a:gdLst/>
              <a:ahLst/>
              <a:cxnLst/>
              <a:rect l="l" t="t" r="r" b="b"/>
              <a:pathLst>
                <a:path w="76835" h="12064">
                  <a:moveTo>
                    <a:pt x="0" y="0"/>
                  </a:moveTo>
                  <a:lnTo>
                    <a:pt x="76240" y="0"/>
                  </a:lnTo>
                  <a:lnTo>
                    <a:pt x="76240" y="11550"/>
                  </a:lnTo>
                  <a:lnTo>
                    <a:pt x="0" y="1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40">
              <a:extLst>
                <a:ext uri="{FF2B5EF4-FFF2-40B4-BE49-F238E27FC236}">
                  <a16:creationId xmlns:a16="http://schemas.microsoft.com/office/drawing/2014/main" id="{6A161F71-3B68-BAA4-0C84-22112D812248}"/>
                </a:ext>
              </a:extLst>
            </p:cNvPr>
            <p:cNvSpPr>
              <a:spLocks/>
            </p:cNvSpPr>
            <p:nvPr/>
          </p:nvSpPr>
          <p:spPr>
            <a:xfrm>
              <a:off x="5914925" y="4546292"/>
              <a:ext cx="87630" cy="22860"/>
            </a:xfrm>
            <a:custGeom>
              <a:avLst/>
              <a:gdLst/>
              <a:ahLst/>
              <a:cxnLst/>
              <a:rect l="l" t="t" r="r" b="b"/>
              <a:pathLst>
                <a:path w="87629" h="22860">
                  <a:moveTo>
                    <a:pt x="81630" y="0"/>
                  </a:moveTo>
                  <a:lnTo>
                    <a:pt x="0" y="0"/>
                  </a:lnTo>
                  <a:lnTo>
                    <a:pt x="0" y="22330"/>
                  </a:lnTo>
                  <a:lnTo>
                    <a:pt x="87020" y="22330"/>
                  </a:lnTo>
                  <a:lnTo>
                    <a:pt x="87020" y="11550"/>
                  </a:lnTo>
                  <a:lnTo>
                    <a:pt x="5390" y="11550"/>
                  </a:lnTo>
                  <a:lnTo>
                    <a:pt x="5390" y="5390"/>
                  </a:lnTo>
                  <a:lnTo>
                    <a:pt x="81630" y="5390"/>
                  </a:lnTo>
                  <a:lnTo>
                    <a:pt x="81630" y="0"/>
                  </a:lnTo>
                  <a:close/>
                </a:path>
                <a:path w="87629" h="22860">
                  <a:moveTo>
                    <a:pt x="10780" y="5390"/>
                  </a:moveTo>
                  <a:lnTo>
                    <a:pt x="5390" y="5390"/>
                  </a:lnTo>
                  <a:lnTo>
                    <a:pt x="5390" y="11550"/>
                  </a:lnTo>
                  <a:lnTo>
                    <a:pt x="10780" y="11550"/>
                  </a:lnTo>
                  <a:lnTo>
                    <a:pt x="10780" y="5390"/>
                  </a:lnTo>
                  <a:close/>
                </a:path>
                <a:path w="87629" h="22860">
                  <a:moveTo>
                    <a:pt x="75470" y="5390"/>
                  </a:moveTo>
                  <a:lnTo>
                    <a:pt x="10780" y="5390"/>
                  </a:lnTo>
                  <a:lnTo>
                    <a:pt x="10780" y="11550"/>
                  </a:lnTo>
                  <a:lnTo>
                    <a:pt x="75470" y="11550"/>
                  </a:lnTo>
                  <a:lnTo>
                    <a:pt x="75470" y="5390"/>
                  </a:lnTo>
                  <a:close/>
                </a:path>
                <a:path w="87629" h="22860">
                  <a:moveTo>
                    <a:pt x="81630" y="5390"/>
                  </a:moveTo>
                  <a:lnTo>
                    <a:pt x="75470" y="5390"/>
                  </a:lnTo>
                  <a:lnTo>
                    <a:pt x="75470" y="11550"/>
                  </a:lnTo>
                  <a:lnTo>
                    <a:pt x="81630" y="11550"/>
                  </a:lnTo>
                  <a:lnTo>
                    <a:pt x="81630" y="5390"/>
                  </a:lnTo>
                  <a:close/>
                </a:path>
                <a:path w="87629" h="22860">
                  <a:moveTo>
                    <a:pt x="87020" y="0"/>
                  </a:moveTo>
                  <a:lnTo>
                    <a:pt x="81630" y="0"/>
                  </a:lnTo>
                  <a:lnTo>
                    <a:pt x="81630" y="11550"/>
                  </a:lnTo>
                  <a:lnTo>
                    <a:pt x="87020" y="11550"/>
                  </a:lnTo>
                  <a:lnTo>
                    <a:pt x="8702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41">
              <a:extLst>
                <a:ext uri="{FF2B5EF4-FFF2-40B4-BE49-F238E27FC236}">
                  <a16:creationId xmlns:a16="http://schemas.microsoft.com/office/drawing/2014/main" id="{F389F77A-DDDA-9D11-1B31-257089180873}"/>
                </a:ext>
              </a:extLst>
            </p:cNvPr>
            <p:cNvSpPr>
              <a:spLocks/>
            </p:cNvSpPr>
            <p:nvPr/>
          </p:nvSpPr>
          <p:spPr>
            <a:xfrm>
              <a:off x="5920315" y="4623303"/>
              <a:ext cx="76835" cy="10795"/>
            </a:xfrm>
            <a:custGeom>
              <a:avLst/>
              <a:gdLst/>
              <a:ahLst/>
              <a:cxnLst/>
              <a:rect l="l" t="t" r="r" b="b"/>
              <a:pathLst>
                <a:path w="76835" h="10795">
                  <a:moveTo>
                    <a:pt x="0" y="0"/>
                  </a:moveTo>
                  <a:lnTo>
                    <a:pt x="76240" y="0"/>
                  </a:lnTo>
                  <a:lnTo>
                    <a:pt x="76240" y="10780"/>
                  </a:lnTo>
                  <a:lnTo>
                    <a:pt x="0" y="107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42">
              <a:extLst>
                <a:ext uri="{FF2B5EF4-FFF2-40B4-BE49-F238E27FC236}">
                  <a16:creationId xmlns:a16="http://schemas.microsoft.com/office/drawing/2014/main" id="{088F5F18-3D39-8C2F-11C7-F2F4BCA435C5}"/>
                </a:ext>
              </a:extLst>
            </p:cNvPr>
            <p:cNvSpPr>
              <a:spLocks/>
            </p:cNvSpPr>
            <p:nvPr/>
          </p:nvSpPr>
          <p:spPr>
            <a:xfrm>
              <a:off x="5914925" y="4617142"/>
              <a:ext cx="87630" cy="23495"/>
            </a:xfrm>
            <a:custGeom>
              <a:avLst/>
              <a:gdLst/>
              <a:ahLst/>
              <a:cxnLst/>
              <a:rect l="l" t="t" r="r" b="b"/>
              <a:pathLst>
                <a:path w="87629" h="23495">
                  <a:moveTo>
                    <a:pt x="81630" y="0"/>
                  </a:moveTo>
                  <a:lnTo>
                    <a:pt x="0" y="0"/>
                  </a:lnTo>
                  <a:lnTo>
                    <a:pt x="0" y="23100"/>
                  </a:lnTo>
                  <a:lnTo>
                    <a:pt x="87020" y="23100"/>
                  </a:lnTo>
                  <a:lnTo>
                    <a:pt x="87020" y="11550"/>
                  </a:lnTo>
                  <a:lnTo>
                    <a:pt x="5390" y="11550"/>
                  </a:lnTo>
                  <a:lnTo>
                    <a:pt x="5390" y="6160"/>
                  </a:lnTo>
                  <a:lnTo>
                    <a:pt x="81630" y="6160"/>
                  </a:lnTo>
                  <a:lnTo>
                    <a:pt x="81630" y="0"/>
                  </a:lnTo>
                  <a:close/>
                </a:path>
                <a:path w="87629" h="23495">
                  <a:moveTo>
                    <a:pt x="10780" y="6160"/>
                  </a:moveTo>
                  <a:lnTo>
                    <a:pt x="5390" y="6160"/>
                  </a:lnTo>
                  <a:lnTo>
                    <a:pt x="5390" y="11550"/>
                  </a:lnTo>
                  <a:lnTo>
                    <a:pt x="10780" y="11550"/>
                  </a:lnTo>
                  <a:lnTo>
                    <a:pt x="10780" y="6160"/>
                  </a:lnTo>
                  <a:close/>
                </a:path>
                <a:path w="87629" h="23495">
                  <a:moveTo>
                    <a:pt x="75470" y="6160"/>
                  </a:moveTo>
                  <a:lnTo>
                    <a:pt x="10780" y="6160"/>
                  </a:lnTo>
                  <a:lnTo>
                    <a:pt x="10780" y="11550"/>
                  </a:lnTo>
                  <a:lnTo>
                    <a:pt x="75470" y="11550"/>
                  </a:lnTo>
                  <a:lnTo>
                    <a:pt x="75470" y="6160"/>
                  </a:lnTo>
                  <a:close/>
                </a:path>
                <a:path w="87629" h="23495">
                  <a:moveTo>
                    <a:pt x="81630" y="6160"/>
                  </a:moveTo>
                  <a:lnTo>
                    <a:pt x="75470" y="6160"/>
                  </a:lnTo>
                  <a:lnTo>
                    <a:pt x="75470" y="11550"/>
                  </a:lnTo>
                  <a:lnTo>
                    <a:pt x="81630" y="11550"/>
                  </a:lnTo>
                  <a:lnTo>
                    <a:pt x="81630" y="6160"/>
                  </a:lnTo>
                  <a:close/>
                </a:path>
                <a:path w="87629" h="23495">
                  <a:moveTo>
                    <a:pt x="87020" y="0"/>
                  </a:moveTo>
                  <a:lnTo>
                    <a:pt x="81630" y="0"/>
                  </a:lnTo>
                  <a:lnTo>
                    <a:pt x="81630" y="11550"/>
                  </a:lnTo>
                  <a:lnTo>
                    <a:pt x="87020" y="11550"/>
                  </a:lnTo>
                  <a:lnTo>
                    <a:pt x="8702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43">
              <a:extLst>
                <a:ext uri="{FF2B5EF4-FFF2-40B4-BE49-F238E27FC236}">
                  <a16:creationId xmlns:a16="http://schemas.microsoft.com/office/drawing/2014/main" id="{A197C574-5490-A753-AD03-D3F729567B60}"/>
                </a:ext>
              </a:extLst>
            </p:cNvPr>
            <p:cNvSpPr>
              <a:spLocks/>
            </p:cNvSpPr>
            <p:nvPr/>
          </p:nvSpPr>
          <p:spPr>
            <a:xfrm>
              <a:off x="5920315" y="4694153"/>
              <a:ext cx="76835" cy="12065"/>
            </a:xfrm>
            <a:custGeom>
              <a:avLst/>
              <a:gdLst/>
              <a:ahLst/>
              <a:cxnLst/>
              <a:rect l="l" t="t" r="r" b="b"/>
              <a:pathLst>
                <a:path w="76835" h="12064">
                  <a:moveTo>
                    <a:pt x="0" y="0"/>
                  </a:moveTo>
                  <a:lnTo>
                    <a:pt x="76240" y="0"/>
                  </a:lnTo>
                  <a:lnTo>
                    <a:pt x="76240" y="11550"/>
                  </a:lnTo>
                  <a:lnTo>
                    <a:pt x="0" y="1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44">
              <a:extLst>
                <a:ext uri="{FF2B5EF4-FFF2-40B4-BE49-F238E27FC236}">
                  <a16:creationId xmlns:a16="http://schemas.microsoft.com/office/drawing/2014/main" id="{27521CE4-89B8-7E3A-8379-C56B41DA00BE}"/>
                </a:ext>
              </a:extLst>
            </p:cNvPr>
            <p:cNvSpPr>
              <a:spLocks/>
            </p:cNvSpPr>
            <p:nvPr/>
          </p:nvSpPr>
          <p:spPr>
            <a:xfrm>
              <a:off x="5914925" y="4688763"/>
              <a:ext cx="87630" cy="22860"/>
            </a:xfrm>
            <a:custGeom>
              <a:avLst/>
              <a:gdLst/>
              <a:ahLst/>
              <a:cxnLst/>
              <a:rect l="l" t="t" r="r" b="b"/>
              <a:pathLst>
                <a:path w="87629" h="22860">
                  <a:moveTo>
                    <a:pt x="81630" y="0"/>
                  </a:moveTo>
                  <a:lnTo>
                    <a:pt x="0" y="0"/>
                  </a:lnTo>
                  <a:lnTo>
                    <a:pt x="0" y="22330"/>
                  </a:lnTo>
                  <a:lnTo>
                    <a:pt x="87020" y="22330"/>
                  </a:lnTo>
                  <a:lnTo>
                    <a:pt x="87020" y="10780"/>
                  </a:lnTo>
                  <a:lnTo>
                    <a:pt x="5390" y="10780"/>
                  </a:lnTo>
                  <a:lnTo>
                    <a:pt x="5390" y="5390"/>
                  </a:lnTo>
                  <a:lnTo>
                    <a:pt x="81630" y="5390"/>
                  </a:lnTo>
                  <a:lnTo>
                    <a:pt x="81630" y="0"/>
                  </a:lnTo>
                  <a:close/>
                </a:path>
                <a:path w="87629" h="22860">
                  <a:moveTo>
                    <a:pt x="10780" y="5390"/>
                  </a:moveTo>
                  <a:lnTo>
                    <a:pt x="5390" y="5390"/>
                  </a:lnTo>
                  <a:lnTo>
                    <a:pt x="5390" y="10780"/>
                  </a:lnTo>
                  <a:lnTo>
                    <a:pt x="10780" y="10780"/>
                  </a:lnTo>
                  <a:lnTo>
                    <a:pt x="10780" y="5390"/>
                  </a:lnTo>
                  <a:close/>
                </a:path>
                <a:path w="87629" h="22860">
                  <a:moveTo>
                    <a:pt x="75470" y="5390"/>
                  </a:moveTo>
                  <a:lnTo>
                    <a:pt x="10780" y="5390"/>
                  </a:lnTo>
                  <a:lnTo>
                    <a:pt x="10780" y="10780"/>
                  </a:lnTo>
                  <a:lnTo>
                    <a:pt x="75470" y="10780"/>
                  </a:lnTo>
                  <a:lnTo>
                    <a:pt x="75470" y="5390"/>
                  </a:lnTo>
                  <a:close/>
                </a:path>
                <a:path w="87629" h="22860">
                  <a:moveTo>
                    <a:pt x="81630" y="5390"/>
                  </a:moveTo>
                  <a:lnTo>
                    <a:pt x="75470" y="5390"/>
                  </a:lnTo>
                  <a:lnTo>
                    <a:pt x="75470" y="10780"/>
                  </a:lnTo>
                  <a:lnTo>
                    <a:pt x="81630" y="10780"/>
                  </a:lnTo>
                  <a:lnTo>
                    <a:pt x="81630" y="5390"/>
                  </a:lnTo>
                  <a:close/>
                </a:path>
                <a:path w="87629" h="22860">
                  <a:moveTo>
                    <a:pt x="87020" y="0"/>
                  </a:moveTo>
                  <a:lnTo>
                    <a:pt x="81630" y="0"/>
                  </a:lnTo>
                  <a:lnTo>
                    <a:pt x="81630" y="10780"/>
                  </a:lnTo>
                  <a:lnTo>
                    <a:pt x="87020" y="10780"/>
                  </a:lnTo>
                  <a:lnTo>
                    <a:pt x="8702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45">
              <a:extLst>
                <a:ext uri="{FF2B5EF4-FFF2-40B4-BE49-F238E27FC236}">
                  <a16:creationId xmlns:a16="http://schemas.microsoft.com/office/drawing/2014/main" id="{F3B6A3ED-DC3B-5800-4E7B-0DEA613C342B}"/>
                </a:ext>
              </a:extLst>
            </p:cNvPr>
            <p:cNvSpPr>
              <a:spLocks/>
            </p:cNvSpPr>
            <p:nvPr/>
          </p:nvSpPr>
          <p:spPr>
            <a:xfrm>
              <a:off x="5920315" y="4765003"/>
              <a:ext cx="76835" cy="12065"/>
            </a:xfrm>
            <a:custGeom>
              <a:avLst/>
              <a:gdLst/>
              <a:ahLst/>
              <a:cxnLst/>
              <a:rect l="l" t="t" r="r" b="b"/>
              <a:pathLst>
                <a:path w="76835" h="12064">
                  <a:moveTo>
                    <a:pt x="0" y="0"/>
                  </a:moveTo>
                  <a:lnTo>
                    <a:pt x="76240" y="0"/>
                  </a:lnTo>
                  <a:lnTo>
                    <a:pt x="76240" y="11550"/>
                  </a:lnTo>
                  <a:lnTo>
                    <a:pt x="0" y="1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46">
              <a:extLst>
                <a:ext uri="{FF2B5EF4-FFF2-40B4-BE49-F238E27FC236}">
                  <a16:creationId xmlns:a16="http://schemas.microsoft.com/office/drawing/2014/main" id="{59E407C1-75A5-B17F-0E70-3DAE1A277852}"/>
                </a:ext>
              </a:extLst>
            </p:cNvPr>
            <p:cNvSpPr>
              <a:spLocks/>
            </p:cNvSpPr>
            <p:nvPr/>
          </p:nvSpPr>
          <p:spPr>
            <a:xfrm>
              <a:off x="5914925" y="4759613"/>
              <a:ext cx="87630" cy="22860"/>
            </a:xfrm>
            <a:custGeom>
              <a:avLst/>
              <a:gdLst/>
              <a:ahLst/>
              <a:cxnLst/>
              <a:rect l="l" t="t" r="r" b="b"/>
              <a:pathLst>
                <a:path w="87629" h="22860">
                  <a:moveTo>
                    <a:pt x="81630" y="0"/>
                  </a:moveTo>
                  <a:lnTo>
                    <a:pt x="0" y="0"/>
                  </a:lnTo>
                  <a:lnTo>
                    <a:pt x="0" y="22330"/>
                  </a:lnTo>
                  <a:lnTo>
                    <a:pt x="87020" y="22330"/>
                  </a:lnTo>
                  <a:lnTo>
                    <a:pt x="87020" y="10780"/>
                  </a:lnTo>
                  <a:lnTo>
                    <a:pt x="5390" y="10780"/>
                  </a:lnTo>
                  <a:lnTo>
                    <a:pt x="5390" y="5390"/>
                  </a:lnTo>
                  <a:lnTo>
                    <a:pt x="81630" y="5390"/>
                  </a:lnTo>
                  <a:lnTo>
                    <a:pt x="81630" y="0"/>
                  </a:lnTo>
                  <a:close/>
                </a:path>
                <a:path w="87629" h="22860">
                  <a:moveTo>
                    <a:pt x="10780" y="5390"/>
                  </a:moveTo>
                  <a:lnTo>
                    <a:pt x="5390" y="5390"/>
                  </a:lnTo>
                  <a:lnTo>
                    <a:pt x="5390" y="10780"/>
                  </a:lnTo>
                  <a:lnTo>
                    <a:pt x="10780" y="10780"/>
                  </a:lnTo>
                  <a:lnTo>
                    <a:pt x="10780" y="5390"/>
                  </a:lnTo>
                  <a:close/>
                </a:path>
                <a:path w="87629" h="22860">
                  <a:moveTo>
                    <a:pt x="75470" y="5390"/>
                  </a:moveTo>
                  <a:lnTo>
                    <a:pt x="10780" y="5390"/>
                  </a:lnTo>
                  <a:lnTo>
                    <a:pt x="10780" y="10780"/>
                  </a:lnTo>
                  <a:lnTo>
                    <a:pt x="75470" y="10780"/>
                  </a:lnTo>
                  <a:lnTo>
                    <a:pt x="75470" y="5390"/>
                  </a:lnTo>
                  <a:close/>
                </a:path>
                <a:path w="87629" h="22860">
                  <a:moveTo>
                    <a:pt x="81630" y="5390"/>
                  </a:moveTo>
                  <a:lnTo>
                    <a:pt x="75470" y="5390"/>
                  </a:lnTo>
                  <a:lnTo>
                    <a:pt x="75470" y="10780"/>
                  </a:lnTo>
                  <a:lnTo>
                    <a:pt x="81630" y="10780"/>
                  </a:lnTo>
                  <a:lnTo>
                    <a:pt x="81630" y="5390"/>
                  </a:lnTo>
                  <a:close/>
                </a:path>
                <a:path w="87629" h="22860">
                  <a:moveTo>
                    <a:pt x="87020" y="0"/>
                  </a:moveTo>
                  <a:lnTo>
                    <a:pt x="81630" y="0"/>
                  </a:lnTo>
                  <a:lnTo>
                    <a:pt x="81630" y="10780"/>
                  </a:lnTo>
                  <a:lnTo>
                    <a:pt x="87020" y="10780"/>
                  </a:lnTo>
                  <a:lnTo>
                    <a:pt x="8702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47">
              <a:extLst>
                <a:ext uri="{FF2B5EF4-FFF2-40B4-BE49-F238E27FC236}">
                  <a16:creationId xmlns:a16="http://schemas.microsoft.com/office/drawing/2014/main" id="{B58629E2-C108-3FB4-345F-2802E7B46306}"/>
                </a:ext>
              </a:extLst>
            </p:cNvPr>
            <p:cNvSpPr>
              <a:spLocks/>
            </p:cNvSpPr>
            <p:nvPr/>
          </p:nvSpPr>
          <p:spPr>
            <a:xfrm>
              <a:off x="5859474" y="4184340"/>
              <a:ext cx="70485" cy="12065"/>
            </a:xfrm>
            <a:custGeom>
              <a:avLst/>
              <a:gdLst/>
              <a:ahLst/>
              <a:cxnLst/>
              <a:rect l="l" t="t" r="r" b="b"/>
              <a:pathLst>
                <a:path w="70485" h="12064">
                  <a:moveTo>
                    <a:pt x="0" y="0"/>
                  </a:moveTo>
                  <a:lnTo>
                    <a:pt x="70080" y="0"/>
                  </a:lnTo>
                  <a:lnTo>
                    <a:pt x="70080" y="11550"/>
                  </a:lnTo>
                  <a:lnTo>
                    <a:pt x="0" y="1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48">
              <a:extLst>
                <a:ext uri="{FF2B5EF4-FFF2-40B4-BE49-F238E27FC236}">
                  <a16:creationId xmlns:a16="http://schemas.microsoft.com/office/drawing/2014/main" id="{E0D49CAE-841F-5179-4674-E846A6C44061}"/>
                </a:ext>
              </a:extLst>
            </p:cNvPr>
            <p:cNvSpPr>
              <a:spLocks/>
            </p:cNvSpPr>
            <p:nvPr/>
          </p:nvSpPr>
          <p:spPr>
            <a:xfrm>
              <a:off x="5854084" y="4178950"/>
              <a:ext cx="81915" cy="22860"/>
            </a:xfrm>
            <a:custGeom>
              <a:avLst/>
              <a:gdLst/>
              <a:ahLst/>
              <a:cxnLst/>
              <a:rect l="l" t="t" r="r" b="b"/>
              <a:pathLst>
                <a:path w="81914" h="22860">
                  <a:moveTo>
                    <a:pt x="75470" y="0"/>
                  </a:moveTo>
                  <a:lnTo>
                    <a:pt x="0" y="0"/>
                  </a:lnTo>
                  <a:lnTo>
                    <a:pt x="0" y="22330"/>
                  </a:lnTo>
                  <a:lnTo>
                    <a:pt x="81630" y="22330"/>
                  </a:lnTo>
                  <a:lnTo>
                    <a:pt x="81630" y="10780"/>
                  </a:lnTo>
                  <a:lnTo>
                    <a:pt x="5390" y="10780"/>
                  </a:lnTo>
                  <a:lnTo>
                    <a:pt x="5390" y="5390"/>
                  </a:lnTo>
                  <a:lnTo>
                    <a:pt x="75470" y="5390"/>
                  </a:lnTo>
                  <a:lnTo>
                    <a:pt x="75470" y="0"/>
                  </a:lnTo>
                  <a:close/>
                </a:path>
                <a:path w="81914" h="22860">
                  <a:moveTo>
                    <a:pt x="10780" y="5390"/>
                  </a:moveTo>
                  <a:lnTo>
                    <a:pt x="5390" y="5390"/>
                  </a:lnTo>
                  <a:lnTo>
                    <a:pt x="5390" y="10780"/>
                  </a:lnTo>
                  <a:lnTo>
                    <a:pt x="10780" y="10780"/>
                  </a:lnTo>
                  <a:lnTo>
                    <a:pt x="10780" y="5390"/>
                  </a:lnTo>
                  <a:close/>
                </a:path>
                <a:path w="81914" h="22860">
                  <a:moveTo>
                    <a:pt x="70080" y="5390"/>
                  </a:moveTo>
                  <a:lnTo>
                    <a:pt x="10780" y="5390"/>
                  </a:lnTo>
                  <a:lnTo>
                    <a:pt x="10780" y="10780"/>
                  </a:lnTo>
                  <a:lnTo>
                    <a:pt x="70080" y="10780"/>
                  </a:lnTo>
                  <a:lnTo>
                    <a:pt x="70080" y="5390"/>
                  </a:lnTo>
                  <a:close/>
                </a:path>
                <a:path w="81914" h="22860">
                  <a:moveTo>
                    <a:pt x="75470" y="5390"/>
                  </a:moveTo>
                  <a:lnTo>
                    <a:pt x="70080" y="5390"/>
                  </a:lnTo>
                  <a:lnTo>
                    <a:pt x="70080" y="10780"/>
                  </a:lnTo>
                  <a:lnTo>
                    <a:pt x="75470" y="10780"/>
                  </a:lnTo>
                  <a:lnTo>
                    <a:pt x="75470" y="5390"/>
                  </a:lnTo>
                  <a:close/>
                </a:path>
                <a:path w="81914" h="22860">
                  <a:moveTo>
                    <a:pt x="81630" y="0"/>
                  </a:moveTo>
                  <a:lnTo>
                    <a:pt x="75470" y="0"/>
                  </a:lnTo>
                  <a:lnTo>
                    <a:pt x="75470" y="10780"/>
                  </a:lnTo>
                  <a:lnTo>
                    <a:pt x="81630" y="10780"/>
                  </a:lnTo>
                  <a:lnTo>
                    <a:pt x="8163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49">
              <a:extLst>
                <a:ext uri="{FF2B5EF4-FFF2-40B4-BE49-F238E27FC236}">
                  <a16:creationId xmlns:a16="http://schemas.microsoft.com/office/drawing/2014/main" id="{7F64E106-E9FA-AB1D-83A7-33B475EC16AA}"/>
                </a:ext>
              </a:extLst>
            </p:cNvPr>
            <p:cNvSpPr>
              <a:spLocks/>
            </p:cNvSpPr>
            <p:nvPr/>
          </p:nvSpPr>
          <p:spPr>
            <a:xfrm>
              <a:off x="5863325" y="4189730"/>
              <a:ext cx="12065" cy="60325"/>
            </a:xfrm>
            <a:custGeom>
              <a:avLst/>
              <a:gdLst/>
              <a:ahLst/>
              <a:cxnLst/>
              <a:rect l="l" t="t" r="r" b="b"/>
              <a:pathLst>
                <a:path w="12064" h="60325">
                  <a:moveTo>
                    <a:pt x="0" y="0"/>
                  </a:moveTo>
                  <a:lnTo>
                    <a:pt x="11550" y="0"/>
                  </a:lnTo>
                  <a:lnTo>
                    <a:pt x="11550" y="60070"/>
                  </a:lnTo>
                  <a:lnTo>
                    <a:pt x="0" y="60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50">
              <a:extLst>
                <a:ext uri="{FF2B5EF4-FFF2-40B4-BE49-F238E27FC236}">
                  <a16:creationId xmlns:a16="http://schemas.microsoft.com/office/drawing/2014/main" id="{134A033C-249E-04E9-DAAF-647DCCF1EEDF}"/>
                </a:ext>
              </a:extLst>
            </p:cNvPr>
            <p:cNvSpPr>
              <a:spLocks/>
            </p:cNvSpPr>
            <p:nvPr/>
          </p:nvSpPr>
          <p:spPr>
            <a:xfrm>
              <a:off x="5857935" y="4184340"/>
              <a:ext cx="22860" cy="71120"/>
            </a:xfrm>
            <a:custGeom>
              <a:avLst/>
              <a:gdLst/>
              <a:ahLst/>
              <a:cxnLst/>
              <a:rect l="l" t="t" r="r" b="b"/>
              <a:pathLst>
                <a:path w="22860" h="71120">
                  <a:moveTo>
                    <a:pt x="22330" y="0"/>
                  </a:moveTo>
                  <a:lnTo>
                    <a:pt x="0" y="0"/>
                  </a:lnTo>
                  <a:lnTo>
                    <a:pt x="0" y="70850"/>
                  </a:lnTo>
                  <a:lnTo>
                    <a:pt x="22330" y="70850"/>
                  </a:lnTo>
                  <a:lnTo>
                    <a:pt x="22330" y="65460"/>
                  </a:lnTo>
                  <a:lnTo>
                    <a:pt x="5390" y="65460"/>
                  </a:lnTo>
                  <a:lnTo>
                    <a:pt x="5390" y="59300"/>
                  </a:lnTo>
                  <a:lnTo>
                    <a:pt x="11550" y="59300"/>
                  </a:lnTo>
                  <a:lnTo>
                    <a:pt x="11550" y="11550"/>
                  </a:lnTo>
                  <a:lnTo>
                    <a:pt x="5390" y="11550"/>
                  </a:lnTo>
                  <a:lnTo>
                    <a:pt x="5390" y="5390"/>
                  </a:lnTo>
                  <a:lnTo>
                    <a:pt x="22330" y="5390"/>
                  </a:lnTo>
                  <a:lnTo>
                    <a:pt x="22330" y="0"/>
                  </a:lnTo>
                  <a:close/>
                </a:path>
                <a:path w="22860" h="71120">
                  <a:moveTo>
                    <a:pt x="11550" y="59300"/>
                  </a:moveTo>
                  <a:lnTo>
                    <a:pt x="5390" y="59300"/>
                  </a:lnTo>
                  <a:lnTo>
                    <a:pt x="5390" y="65460"/>
                  </a:lnTo>
                  <a:lnTo>
                    <a:pt x="11550" y="65460"/>
                  </a:lnTo>
                  <a:lnTo>
                    <a:pt x="11550" y="59300"/>
                  </a:lnTo>
                  <a:close/>
                </a:path>
                <a:path w="22860" h="71120">
                  <a:moveTo>
                    <a:pt x="22330" y="5390"/>
                  </a:moveTo>
                  <a:lnTo>
                    <a:pt x="11550" y="5390"/>
                  </a:lnTo>
                  <a:lnTo>
                    <a:pt x="11550" y="65460"/>
                  </a:lnTo>
                  <a:lnTo>
                    <a:pt x="22330" y="65460"/>
                  </a:lnTo>
                  <a:lnTo>
                    <a:pt x="22330" y="5390"/>
                  </a:lnTo>
                  <a:close/>
                </a:path>
                <a:path w="22860" h="71120">
                  <a:moveTo>
                    <a:pt x="11550" y="5390"/>
                  </a:moveTo>
                  <a:lnTo>
                    <a:pt x="5390" y="5390"/>
                  </a:lnTo>
                  <a:lnTo>
                    <a:pt x="5390" y="11550"/>
                  </a:lnTo>
                  <a:lnTo>
                    <a:pt x="11550" y="11550"/>
                  </a:lnTo>
                  <a:lnTo>
                    <a:pt x="11550" y="539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51">
              <a:extLst>
                <a:ext uri="{FF2B5EF4-FFF2-40B4-BE49-F238E27FC236}">
                  <a16:creationId xmlns:a16="http://schemas.microsoft.com/office/drawing/2014/main" id="{5773B97B-C5DF-1CEC-ADDC-0DA2337CA390}"/>
                </a:ext>
              </a:extLst>
            </p:cNvPr>
            <p:cNvSpPr>
              <a:spLocks/>
            </p:cNvSpPr>
            <p:nvPr/>
          </p:nvSpPr>
          <p:spPr>
            <a:xfrm>
              <a:off x="5894125" y="4146215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591" y="0"/>
                  </a:lnTo>
                </a:path>
              </a:pathLst>
            </a:custGeom>
            <a:ln w="11550">
              <a:solidFill>
                <a:srgbClr val="0103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52">
              <a:extLst>
                <a:ext uri="{FF2B5EF4-FFF2-40B4-BE49-F238E27FC236}">
                  <a16:creationId xmlns:a16="http://schemas.microsoft.com/office/drawing/2014/main" id="{5DF8F818-192A-9BBD-36AA-FAA67FAFA326}"/>
                </a:ext>
              </a:extLst>
            </p:cNvPr>
            <p:cNvSpPr>
              <a:spLocks/>
            </p:cNvSpPr>
            <p:nvPr/>
          </p:nvSpPr>
          <p:spPr>
            <a:xfrm>
              <a:off x="5888735" y="4151933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9371" y="0"/>
                  </a:lnTo>
                </a:path>
              </a:pathLst>
            </a:custGeom>
            <a:ln w="1142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53">
              <a:extLst>
                <a:ext uri="{FF2B5EF4-FFF2-40B4-BE49-F238E27FC236}">
                  <a16:creationId xmlns:a16="http://schemas.microsoft.com/office/drawing/2014/main" id="{82EF5DA2-1190-5432-FB12-DBB37BCB14D9}"/>
                </a:ext>
              </a:extLst>
            </p:cNvPr>
            <p:cNvSpPr>
              <a:spLocks/>
            </p:cNvSpPr>
            <p:nvPr/>
          </p:nvSpPr>
          <p:spPr>
            <a:xfrm>
              <a:off x="5888735" y="4143043"/>
              <a:ext cx="108585" cy="0"/>
            </a:xfrm>
            <a:custGeom>
              <a:avLst/>
              <a:gdLst/>
              <a:ahLst/>
              <a:cxnLst/>
              <a:rect l="l" t="t" r="r" b="b"/>
              <a:pathLst>
                <a:path w="108585">
                  <a:moveTo>
                    <a:pt x="0" y="0"/>
                  </a:moveTo>
                  <a:lnTo>
                    <a:pt x="108591" y="0"/>
                  </a:lnTo>
                </a:path>
              </a:pathLst>
            </a:custGeom>
            <a:ln w="634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54">
              <a:extLst>
                <a:ext uri="{FF2B5EF4-FFF2-40B4-BE49-F238E27FC236}">
                  <a16:creationId xmlns:a16="http://schemas.microsoft.com/office/drawing/2014/main" id="{08A402CD-4B65-0DD3-E0FB-DD9F04BA5E94}"/>
                </a:ext>
              </a:extLst>
            </p:cNvPr>
            <p:cNvSpPr>
              <a:spLocks/>
            </p:cNvSpPr>
            <p:nvPr/>
          </p:nvSpPr>
          <p:spPr>
            <a:xfrm>
              <a:off x="5888735" y="4137328"/>
              <a:ext cx="114300" cy="0"/>
            </a:xfrm>
            <a:custGeom>
              <a:avLst/>
              <a:gdLst/>
              <a:ahLst/>
              <a:cxnLst/>
              <a:rect l="l" t="t" r="r" b="b"/>
              <a:pathLst>
                <a:path w="114300">
                  <a:moveTo>
                    <a:pt x="0" y="0"/>
                  </a:moveTo>
                  <a:lnTo>
                    <a:pt x="113981" y="0"/>
                  </a:lnTo>
                </a:path>
              </a:pathLst>
            </a:custGeom>
            <a:ln w="5079">
              <a:solidFill>
                <a:srgbClr val="17181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55">
              <a:extLst>
                <a:ext uri="{FF2B5EF4-FFF2-40B4-BE49-F238E27FC236}">
                  <a16:creationId xmlns:a16="http://schemas.microsoft.com/office/drawing/2014/main" id="{92CB5FC6-054A-974C-0F49-771A602067BB}"/>
                </a:ext>
              </a:extLst>
            </p:cNvPr>
            <p:cNvSpPr>
              <a:spLocks/>
            </p:cNvSpPr>
            <p:nvPr/>
          </p:nvSpPr>
          <p:spPr>
            <a:xfrm>
              <a:off x="5997326" y="414044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390" y="0"/>
                  </a:moveTo>
                  <a:lnTo>
                    <a:pt x="0" y="0"/>
                  </a:lnTo>
                  <a:lnTo>
                    <a:pt x="0" y="5390"/>
                  </a:lnTo>
                  <a:lnTo>
                    <a:pt x="5390" y="5390"/>
                  </a:lnTo>
                  <a:lnTo>
                    <a:pt x="539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56">
              <a:extLst>
                <a:ext uri="{FF2B5EF4-FFF2-40B4-BE49-F238E27FC236}">
                  <a16:creationId xmlns:a16="http://schemas.microsoft.com/office/drawing/2014/main" id="{FA3A0B0F-DAE5-C4AB-148C-398DB1017FD6}"/>
                </a:ext>
              </a:extLst>
            </p:cNvPr>
            <p:cNvSpPr>
              <a:spLocks/>
            </p:cNvSpPr>
            <p:nvPr/>
          </p:nvSpPr>
          <p:spPr>
            <a:xfrm>
              <a:off x="6002716" y="4135050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5">
                  <a:moveTo>
                    <a:pt x="5390" y="0"/>
                  </a:moveTo>
                  <a:lnTo>
                    <a:pt x="0" y="0"/>
                  </a:lnTo>
                  <a:lnTo>
                    <a:pt x="0" y="10780"/>
                  </a:lnTo>
                  <a:lnTo>
                    <a:pt x="5390" y="10780"/>
                  </a:lnTo>
                  <a:lnTo>
                    <a:pt x="5390" y="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57">
              <a:extLst>
                <a:ext uri="{FF2B5EF4-FFF2-40B4-BE49-F238E27FC236}">
                  <a16:creationId xmlns:a16="http://schemas.microsoft.com/office/drawing/2014/main" id="{98A0D9B4-ADDC-ED99-6360-D26295F89685}"/>
                </a:ext>
              </a:extLst>
            </p:cNvPr>
            <p:cNvSpPr>
              <a:spLocks/>
            </p:cNvSpPr>
            <p:nvPr/>
          </p:nvSpPr>
          <p:spPr>
            <a:xfrm>
              <a:off x="5888735" y="4136590"/>
              <a:ext cx="10795" cy="38100"/>
            </a:xfrm>
            <a:custGeom>
              <a:avLst/>
              <a:gdLst/>
              <a:ahLst/>
              <a:cxnLst/>
              <a:rect l="l" t="t" r="r" b="b"/>
              <a:pathLst>
                <a:path w="10795" h="38100">
                  <a:moveTo>
                    <a:pt x="0" y="0"/>
                  </a:moveTo>
                  <a:lnTo>
                    <a:pt x="10790" y="0"/>
                  </a:lnTo>
                  <a:lnTo>
                    <a:pt x="10790" y="37740"/>
                  </a:lnTo>
                  <a:lnTo>
                    <a:pt x="0" y="37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58">
              <a:extLst>
                <a:ext uri="{FF2B5EF4-FFF2-40B4-BE49-F238E27FC236}">
                  <a16:creationId xmlns:a16="http://schemas.microsoft.com/office/drawing/2014/main" id="{434A65F1-1F1A-29F7-3C21-8F16A0E815AB}"/>
                </a:ext>
              </a:extLst>
            </p:cNvPr>
            <p:cNvSpPr>
              <a:spLocks/>
            </p:cNvSpPr>
            <p:nvPr/>
          </p:nvSpPr>
          <p:spPr>
            <a:xfrm>
              <a:off x="5882575" y="4131200"/>
              <a:ext cx="23495" cy="48895"/>
            </a:xfrm>
            <a:custGeom>
              <a:avLst/>
              <a:gdLst/>
              <a:ahLst/>
              <a:cxnLst/>
              <a:rect l="l" t="t" r="r" b="b"/>
              <a:pathLst>
                <a:path w="23495" h="48895">
                  <a:moveTo>
                    <a:pt x="23110" y="0"/>
                  </a:moveTo>
                  <a:lnTo>
                    <a:pt x="0" y="0"/>
                  </a:lnTo>
                  <a:lnTo>
                    <a:pt x="0" y="48520"/>
                  </a:lnTo>
                  <a:lnTo>
                    <a:pt x="23110" y="48520"/>
                  </a:lnTo>
                  <a:lnTo>
                    <a:pt x="23110" y="43130"/>
                  </a:lnTo>
                  <a:lnTo>
                    <a:pt x="6160" y="43130"/>
                  </a:lnTo>
                  <a:lnTo>
                    <a:pt x="6160" y="37740"/>
                  </a:lnTo>
                  <a:lnTo>
                    <a:pt x="11550" y="37740"/>
                  </a:lnTo>
                  <a:lnTo>
                    <a:pt x="11550" y="11550"/>
                  </a:lnTo>
                  <a:lnTo>
                    <a:pt x="6160" y="11550"/>
                  </a:lnTo>
                  <a:lnTo>
                    <a:pt x="6160" y="5390"/>
                  </a:lnTo>
                  <a:lnTo>
                    <a:pt x="23110" y="5390"/>
                  </a:lnTo>
                  <a:lnTo>
                    <a:pt x="23110" y="0"/>
                  </a:lnTo>
                  <a:close/>
                </a:path>
                <a:path w="23495" h="48895">
                  <a:moveTo>
                    <a:pt x="11550" y="37740"/>
                  </a:moveTo>
                  <a:lnTo>
                    <a:pt x="6160" y="37740"/>
                  </a:lnTo>
                  <a:lnTo>
                    <a:pt x="6160" y="43130"/>
                  </a:lnTo>
                  <a:lnTo>
                    <a:pt x="11550" y="43130"/>
                  </a:lnTo>
                  <a:lnTo>
                    <a:pt x="11550" y="37740"/>
                  </a:lnTo>
                  <a:close/>
                </a:path>
                <a:path w="23495" h="48895">
                  <a:moveTo>
                    <a:pt x="23110" y="5390"/>
                  </a:moveTo>
                  <a:lnTo>
                    <a:pt x="11550" y="5390"/>
                  </a:lnTo>
                  <a:lnTo>
                    <a:pt x="11550" y="43130"/>
                  </a:lnTo>
                  <a:lnTo>
                    <a:pt x="23110" y="43130"/>
                  </a:lnTo>
                  <a:lnTo>
                    <a:pt x="23110" y="5390"/>
                  </a:lnTo>
                  <a:close/>
                </a:path>
                <a:path w="23495" h="48895">
                  <a:moveTo>
                    <a:pt x="11550" y="5390"/>
                  </a:moveTo>
                  <a:lnTo>
                    <a:pt x="6160" y="5390"/>
                  </a:lnTo>
                  <a:lnTo>
                    <a:pt x="6160" y="11550"/>
                  </a:lnTo>
                  <a:lnTo>
                    <a:pt x="11550" y="11550"/>
                  </a:lnTo>
                  <a:lnTo>
                    <a:pt x="11550" y="539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59">
              <a:extLst>
                <a:ext uri="{FF2B5EF4-FFF2-40B4-BE49-F238E27FC236}">
                  <a16:creationId xmlns:a16="http://schemas.microsoft.com/office/drawing/2014/main" id="{EC6013C2-E885-E55C-9BD9-8D3B905B3F0A}"/>
                </a:ext>
              </a:extLst>
            </p:cNvPr>
            <p:cNvSpPr>
              <a:spLocks/>
            </p:cNvSpPr>
            <p:nvPr/>
          </p:nvSpPr>
          <p:spPr>
            <a:xfrm>
              <a:off x="5530620" y="4326811"/>
              <a:ext cx="62230" cy="12065"/>
            </a:xfrm>
            <a:custGeom>
              <a:avLst/>
              <a:gdLst/>
              <a:ahLst/>
              <a:cxnLst/>
              <a:rect l="l" t="t" r="r" b="b"/>
              <a:pathLst>
                <a:path w="62229" h="12064">
                  <a:moveTo>
                    <a:pt x="0" y="0"/>
                  </a:moveTo>
                  <a:lnTo>
                    <a:pt x="61610" y="0"/>
                  </a:lnTo>
                  <a:lnTo>
                    <a:pt x="61610" y="11550"/>
                  </a:lnTo>
                  <a:lnTo>
                    <a:pt x="0" y="1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60">
              <a:extLst>
                <a:ext uri="{FF2B5EF4-FFF2-40B4-BE49-F238E27FC236}">
                  <a16:creationId xmlns:a16="http://schemas.microsoft.com/office/drawing/2014/main" id="{0497549F-CC23-4E52-F4B0-8FBB907DE671}"/>
                </a:ext>
              </a:extLst>
            </p:cNvPr>
            <p:cNvSpPr>
              <a:spLocks/>
            </p:cNvSpPr>
            <p:nvPr/>
          </p:nvSpPr>
          <p:spPr>
            <a:xfrm>
              <a:off x="5525230" y="4321421"/>
              <a:ext cx="73660" cy="22860"/>
            </a:xfrm>
            <a:custGeom>
              <a:avLst/>
              <a:gdLst/>
              <a:ahLst/>
              <a:cxnLst/>
              <a:rect l="l" t="t" r="r" b="b"/>
              <a:pathLst>
                <a:path w="73660" h="22860">
                  <a:moveTo>
                    <a:pt x="73160" y="0"/>
                  </a:moveTo>
                  <a:lnTo>
                    <a:pt x="0" y="0"/>
                  </a:lnTo>
                  <a:lnTo>
                    <a:pt x="0" y="22330"/>
                  </a:lnTo>
                  <a:lnTo>
                    <a:pt x="73160" y="22330"/>
                  </a:lnTo>
                  <a:lnTo>
                    <a:pt x="73160" y="16940"/>
                  </a:lnTo>
                  <a:lnTo>
                    <a:pt x="61610" y="16940"/>
                  </a:lnTo>
                  <a:lnTo>
                    <a:pt x="61610" y="10780"/>
                  </a:lnTo>
                  <a:lnTo>
                    <a:pt x="5390" y="10780"/>
                  </a:lnTo>
                  <a:lnTo>
                    <a:pt x="5390" y="5390"/>
                  </a:lnTo>
                  <a:lnTo>
                    <a:pt x="73160" y="5390"/>
                  </a:lnTo>
                  <a:lnTo>
                    <a:pt x="73160" y="0"/>
                  </a:lnTo>
                  <a:close/>
                </a:path>
                <a:path w="73660" h="22860">
                  <a:moveTo>
                    <a:pt x="67000" y="10780"/>
                  </a:moveTo>
                  <a:lnTo>
                    <a:pt x="61610" y="10780"/>
                  </a:lnTo>
                  <a:lnTo>
                    <a:pt x="61610" y="16940"/>
                  </a:lnTo>
                  <a:lnTo>
                    <a:pt x="67000" y="16940"/>
                  </a:lnTo>
                  <a:lnTo>
                    <a:pt x="67000" y="10780"/>
                  </a:lnTo>
                  <a:close/>
                </a:path>
                <a:path w="73660" h="22860">
                  <a:moveTo>
                    <a:pt x="73160" y="5390"/>
                  </a:moveTo>
                  <a:lnTo>
                    <a:pt x="10780" y="5390"/>
                  </a:lnTo>
                  <a:lnTo>
                    <a:pt x="10780" y="10780"/>
                  </a:lnTo>
                  <a:lnTo>
                    <a:pt x="67000" y="10780"/>
                  </a:lnTo>
                  <a:lnTo>
                    <a:pt x="67000" y="16940"/>
                  </a:lnTo>
                  <a:lnTo>
                    <a:pt x="73160" y="16940"/>
                  </a:lnTo>
                  <a:lnTo>
                    <a:pt x="73160" y="5390"/>
                  </a:lnTo>
                  <a:close/>
                </a:path>
                <a:path w="73660" h="22860">
                  <a:moveTo>
                    <a:pt x="10780" y="5390"/>
                  </a:moveTo>
                  <a:lnTo>
                    <a:pt x="5390" y="5390"/>
                  </a:lnTo>
                  <a:lnTo>
                    <a:pt x="5390" y="10780"/>
                  </a:lnTo>
                  <a:lnTo>
                    <a:pt x="10780" y="10780"/>
                  </a:lnTo>
                  <a:lnTo>
                    <a:pt x="10780" y="539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161">
              <a:extLst>
                <a:ext uri="{FF2B5EF4-FFF2-40B4-BE49-F238E27FC236}">
                  <a16:creationId xmlns:a16="http://schemas.microsoft.com/office/drawing/2014/main" id="{0257985A-85EE-37FB-0952-76E592AD94D2}"/>
                </a:ext>
              </a:extLst>
            </p:cNvPr>
            <p:cNvSpPr>
              <a:spLocks/>
            </p:cNvSpPr>
            <p:nvPr/>
          </p:nvSpPr>
          <p:spPr>
            <a:xfrm>
              <a:off x="5530620" y="4419991"/>
              <a:ext cx="62230" cy="12065"/>
            </a:xfrm>
            <a:custGeom>
              <a:avLst/>
              <a:gdLst/>
              <a:ahLst/>
              <a:cxnLst/>
              <a:rect l="l" t="t" r="r" b="b"/>
              <a:pathLst>
                <a:path w="62229" h="12064">
                  <a:moveTo>
                    <a:pt x="0" y="0"/>
                  </a:moveTo>
                  <a:lnTo>
                    <a:pt x="61610" y="0"/>
                  </a:lnTo>
                  <a:lnTo>
                    <a:pt x="61610" y="11550"/>
                  </a:lnTo>
                  <a:lnTo>
                    <a:pt x="0" y="1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62">
              <a:extLst>
                <a:ext uri="{FF2B5EF4-FFF2-40B4-BE49-F238E27FC236}">
                  <a16:creationId xmlns:a16="http://schemas.microsoft.com/office/drawing/2014/main" id="{5861919F-4E66-F070-67AA-FB20C5BD8E5F}"/>
                </a:ext>
              </a:extLst>
            </p:cNvPr>
            <p:cNvSpPr>
              <a:spLocks/>
            </p:cNvSpPr>
            <p:nvPr/>
          </p:nvSpPr>
          <p:spPr>
            <a:xfrm>
              <a:off x="5525230" y="4414601"/>
              <a:ext cx="73660" cy="22860"/>
            </a:xfrm>
            <a:custGeom>
              <a:avLst/>
              <a:gdLst/>
              <a:ahLst/>
              <a:cxnLst/>
              <a:rect l="l" t="t" r="r" b="b"/>
              <a:pathLst>
                <a:path w="73660" h="22860">
                  <a:moveTo>
                    <a:pt x="73160" y="0"/>
                  </a:moveTo>
                  <a:lnTo>
                    <a:pt x="0" y="0"/>
                  </a:lnTo>
                  <a:lnTo>
                    <a:pt x="0" y="22330"/>
                  </a:lnTo>
                  <a:lnTo>
                    <a:pt x="73160" y="22330"/>
                  </a:lnTo>
                  <a:lnTo>
                    <a:pt x="73160" y="16940"/>
                  </a:lnTo>
                  <a:lnTo>
                    <a:pt x="61610" y="16940"/>
                  </a:lnTo>
                  <a:lnTo>
                    <a:pt x="61610" y="10780"/>
                  </a:lnTo>
                  <a:lnTo>
                    <a:pt x="5390" y="10780"/>
                  </a:lnTo>
                  <a:lnTo>
                    <a:pt x="5390" y="5390"/>
                  </a:lnTo>
                  <a:lnTo>
                    <a:pt x="73160" y="5390"/>
                  </a:lnTo>
                  <a:lnTo>
                    <a:pt x="73160" y="0"/>
                  </a:lnTo>
                  <a:close/>
                </a:path>
                <a:path w="73660" h="22860">
                  <a:moveTo>
                    <a:pt x="67000" y="10780"/>
                  </a:moveTo>
                  <a:lnTo>
                    <a:pt x="61610" y="10780"/>
                  </a:lnTo>
                  <a:lnTo>
                    <a:pt x="61610" y="16940"/>
                  </a:lnTo>
                  <a:lnTo>
                    <a:pt x="67000" y="16940"/>
                  </a:lnTo>
                  <a:lnTo>
                    <a:pt x="67000" y="10780"/>
                  </a:lnTo>
                  <a:close/>
                </a:path>
                <a:path w="73660" h="22860">
                  <a:moveTo>
                    <a:pt x="73160" y="5390"/>
                  </a:moveTo>
                  <a:lnTo>
                    <a:pt x="10780" y="5390"/>
                  </a:lnTo>
                  <a:lnTo>
                    <a:pt x="10780" y="10780"/>
                  </a:lnTo>
                  <a:lnTo>
                    <a:pt x="67000" y="10780"/>
                  </a:lnTo>
                  <a:lnTo>
                    <a:pt x="67000" y="16940"/>
                  </a:lnTo>
                  <a:lnTo>
                    <a:pt x="73160" y="16940"/>
                  </a:lnTo>
                  <a:lnTo>
                    <a:pt x="73160" y="5390"/>
                  </a:lnTo>
                  <a:close/>
                </a:path>
                <a:path w="73660" h="22860">
                  <a:moveTo>
                    <a:pt x="10780" y="5390"/>
                  </a:moveTo>
                  <a:lnTo>
                    <a:pt x="5390" y="5390"/>
                  </a:lnTo>
                  <a:lnTo>
                    <a:pt x="5390" y="10780"/>
                  </a:lnTo>
                  <a:lnTo>
                    <a:pt x="10780" y="10780"/>
                  </a:lnTo>
                  <a:lnTo>
                    <a:pt x="10780" y="539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63">
              <a:extLst>
                <a:ext uri="{FF2B5EF4-FFF2-40B4-BE49-F238E27FC236}">
                  <a16:creationId xmlns:a16="http://schemas.microsoft.com/office/drawing/2014/main" id="{FBCBD898-D76A-8485-C707-B6EB30F493B5}"/>
                </a:ext>
              </a:extLst>
            </p:cNvPr>
            <p:cNvSpPr>
              <a:spLocks/>
            </p:cNvSpPr>
            <p:nvPr/>
          </p:nvSpPr>
          <p:spPr>
            <a:xfrm>
              <a:off x="5530620" y="4513172"/>
              <a:ext cx="62230" cy="12065"/>
            </a:xfrm>
            <a:custGeom>
              <a:avLst/>
              <a:gdLst/>
              <a:ahLst/>
              <a:cxnLst/>
              <a:rect l="l" t="t" r="r" b="b"/>
              <a:pathLst>
                <a:path w="62229" h="12064">
                  <a:moveTo>
                    <a:pt x="0" y="0"/>
                  </a:moveTo>
                  <a:lnTo>
                    <a:pt x="61610" y="0"/>
                  </a:lnTo>
                  <a:lnTo>
                    <a:pt x="61610" y="11550"/>
                  </a:lnTo>
                  <a:lnTo>
                    <a:pt x="0" y="1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64">
              <a:extLst>
                <a:ext uri="{FF2B5EF4-FFF2-40B4-BE49-F238E27FC236}">
                  <a16:creationId xmlns:a16="http://schemas.microsoft.com/office/drawing/2014/main" id="{D7CCF9AC-5E1B-5B7A-9A7F-8CD4465EBCDF}"/>
                </a:ext>
              </a:extLst>
            </p:cNvPr>
            <p:cNvSpPr>
              <a:spLocks/>
            </p:cNvSpPr>
            <p:nvPr/>
          </p:nvSpPr>
          <p:spPr>
            <a:xfrm>
              <a:off x="5525230" y="4507782"/>
              <a:ext cx="73660" cy="22860"/>
            </a:xfrm>
            <a:custGeom>
              <a:avLst/>
              <a:gdLst/>
              <a:ahLst/>
              <a:cxnLst/>
              <a:rect l="l" t="t" r="r" b="b"/>
              <a:pathLst>
                <a:path w="73660" h="22860">
                  <a:moveTo>
                    <a:pt x="73160" y="0"/>
                  </a:moveTo>
                  <a:lnTo>
                    <a:pt x="0" y="0"/>
                  </a:lnTo>
                  <a:lnTo>
                    <a:pt x="0" y="22330"/>
                  </a:lnTo>
                  <a:lnTo>
                    <a:pt x="73160" y="22330"/>
                  </a:lnTo>
                  <a:lnTo>
                    <a:pt x="73160" y="16940"/>
                  </a:lnTo>
                  <a:lnTo>
                    <a:pt x="61610" y="16940"/>
                  </a:lnTo>
                  <a:lnTo>
                    <a:pt x="61610" y="11550"/>
                  </a:lnTo>
                  <a:lnTo>
                    <a:pt x="5390" y="11550"/>
                  </a:lnTo>
                  <a:lnTo>
                    <a:pt x="5390" y="5390"/>
                  </a:lnTo>
                  <a:lnTo>
                    <a:pt x="73160" y="5390"/>
                  </a:lnTo>
                  <a:lnTo>
                    <a:pt x="73160" y="0"/>
                  </a:lnTo>
                  <a:close/>
                </a:path>
                <a:path w="73660" h="22860">
                  <a:moveTo>
                    <a:pt x="67000" y="11550"/>
                  </a:moveTo>
                  <a:lnTo>
                    <a:pt x="61610" y="11550"/>
                  </a:lnTo>
                  <a:lnTo>
                    <a:pt x="61610" y="16940"/>
                  </a:lnTo>
                  <a:lnTo>
                    <a:pt x="67000" y="16940"/>
                  </a:lnTo>
                  <a:lnTo>
                    <a:pt x="67000" y="11550"/>
                  </a:lnTo>
                  <a:close/>
                </a:path>
                <a:path w="73660" h="22860">
                  <a:moveTo>
                    <a:pt x="73160" y="5390"/>
                  </a:moveTo>
                  <a:lnTo>
                    <a:pt x="10780" y="5390"/>
                  </a:lnTo>
                  <a:lnTo>
                    <a:pt x="10780" y="11550"/>
                  </a:lnTo>
                  <a:lnTo>
                    <a:pt x="67000" y="11550"/>
                  </a:lnTo>
                  <a:lnTo>
                    <a:pt x="67000" y="16940"/>
                  </a:lnTo>
                  <a:lnTo>
                    <a:pt x="73160" y="16940"/>
                  </a:lnTo>
                  <a:lnTo>
                    <a:pt x="73160" y="5390"/>
                  </a:lnTo>
                  <a:close/>
                </a:path>
                <a:path w="73660" h="22860">
                  <a:moveTo>
                    <a:pt x="10780" y="5390"/>
                  </a:moveTo>
                  <a:lnTo>
                    <a:pt x="5390" y="5390"/>
                  </a:lnTo>
                  <a:lnTo>
                    <a:pt x="5390" y="11550"/>
                  </a:lnTo>
                  <a:lnTo>
                    <a:pt x="10780" y="11550"/>
                  </a:lnTo>
                  <a:lnTo>
                    <a:pt x="10780" y="539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65">
              <a:extLst>
                <a:ext uri="{FF2B5EF4-FFF2-40B4-BE49-F238E27FC236}">
                  <a16:creationId xmlns:a16="http://schemas.microsoft.com/office/drawing/2014/main" id="{4AA78924-E3AA-AB78-37C7-7C03B2A557F1}"/>
                </a:ext>
              </a:extLst>
            </p:cNvPr>
            <p:cNvSpPr>
              <a:spLocks/>
            </p:cNvSpPr>
            <p:nvPr/>
          </p:nvSpPr>
          <p:spPr>
            <a:xfrm>
              <a:off x="5530620" y="4606352"/>
              <a:ext cx="62230" cy="12065"/>
            </a:xfrm>
            <a:custGeom>
              <a:avLst/>
              <a:gdLst/>
              <a:ahLst/>
              <a:cxnLst/>
              <a:rect l="l" t="t" r="r" b="b"/>
              <a:pathLst>
                <a:path w="62229" h="12064">
                  <a:moveTo>
                    <a:pt x="0" y="0"/>
                  </a:moveTo>
                  <a:lnTo>
                    <a:pt x="61610" y="0"/>
                  </a:lnTo>
                  <a:lnTo>
                    <a:pt x="61610" y="11560"/>
                  </a:lnTo>
                  <a:lnTo>
                    <a:pt x="0" y="11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66">
              <a:extLst>
                <a:ext uri="{FF2B5EF4-FFF2-40B4-BE49-F238E27FC236}">
                  <a16:creationId xmlns:a16="http://schemas.microsoft.com/office/drawing/2014/main" id="{A862B5A7-3E7C-416C-9C19-9F95BCAA5771}"/>
                </a:ext>
              </a:extLst>
            </p:cNvPr>
            <p:cNvSpPr>
              <a:spLocks/>
            </p:cNvSpPr>
            <p:nvPr/>
          </p:nvSpPr>
          <p:spPr>
            <a:xfrm>
              <a:off x="5525230" y="4600962"/>
              <a:ext cx="73660" cy="22860"/>
            </a:xfrm>
            <a:custGeom>
              <a:avLst/>
              <a:gdLst/>
              <a:ahLst/>
              <a:cxnLst/>
              <a:rect l="l" t="t" r="r" b="b"/>
              <a:pathLst>
                <a:path w="73660" h="22860">
                  <a:moveTo>
                    <a:pt x="73160" y="0"/>
                  </a:moveTo>
                  <a:lnTo>
                    <a:pt x="0" y="0"/>
                  </a:lnTo>
                  <a:lnTo>
                    <a:pt x="0" y="22340"/>
                  </a:lnTo>
                  <a:lnTo>
                    <a:pt x="73160" y="22340"/>
                  </a:lnTo>
                  <a:lnTo>
                    <a:pt x="73160" y="16950"/>
                  </a:lnTo>
                  <a:lnTo>
                    <a:pt x="61610" y="16950"/>
                  </a:lnTo>
                  <a:lnTo>
                    <a:pt x="61610" y="11560"/>
                  </a:lnTo>
                  <a:lnTo>
                    <a:pt x="5390" y="11560"/>
                  </a:lnTo>
                  <a:lnTo>
                    <a:pt x="5390" y="5390"/>
                  </a:lnTo>
                  <a:lnTo>
                    <a:pt x="73160" y="5390"/>
                  </a:lnTo>
                  <a:lnTo>
                    <a:pt x="73160" y="0"/>
                  </a:lnTo>
                  <a:close/>
                </a:path>
                <a:path w="73660" h="22860">
                  <a:moveTo>
                    <a:pt x="67000" y="11560"/>
                  </a:moveTo>
                  <a:lnTo>
                    <a:pt x="61610" y="11560"/>
                  </a:lnTo>
                  <a:lnTo>
                    <a:pt x="61610" y="16950"/>
                  </a:lnTo>
                  <a:lnTo>
                    <a:pt x="67000" y="16950"/>
                  </a:lnTo>
                  <a:lnTo>
                    <a:pt x="67000" y="11560"/>
                  </a:lnTo>
                  <a:close/>
                </a:path>
                <a:path w="73660" h="22860">
                  <a:moveTo>
                    <a:pt x="73160" y="5390"/>
                  </a:moveTo>
                  <a:lnTo>
                    <a:pt x="10780" y="5390"/>
                  </a:lnTo>
                  <a:lnTo>
                    <a:pt x="10780" y="11560"/>
                  </a:lnTo>
                  <a:lnTo>
                    <a:pt x="67000" y="11560"/>
                  </a:lnTo>
                  <a:lnTo>
                    <a:pt x="67000" y="16950"/>
                  </a:lnTo>
                  <a:lnTo>
                    <a:pt x="73160" y="16950"/>
                  </a:lnTo>
                  <a:lnTo>
                    <a:pt x="73160" y="5390"/>
                  </a:lnTo>
                  <a:close/>
                </a:path>
                <a:path w="73660" h="22860">
                  <a:moveTo>
                    <a:pt x="10780" y="5390"/>
                  </a:moveTo>
                  <a:lnTo>
                    <a:pt x="5390" y="5390"/>
                  </a:lnTo>
                  <a:lnTo>
                    <a:pt x="5390" y="11560"/>
                  </a:lnTo>
                  <a:lnTo>
                    <a:pt x="10780" y="11560"/>
                  </a:lnTo>
                  <a:lnTo>
                    <a:pt x="10780" y="539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67">
              <a:extLst>
                <a:ext uri="{FF2B5EF4-FFF2-40B4-BE49-F238E27FC236}">
                  <a16:creationId xmlns:a16="http://schemas.microsoft.com/office/drawing/2014/main" id="{7D405E88-11DA-9CFD-031B-5897C05F2BF6}"/>
                </a:ext>
              </a:extLst>
            </p:cNvPr>
            <p:cNvSpPr>
              <a:spLocks/>
            </p:cNvSpPr>
            <p:nvPr/>
          </p:nvSpPr>
          <p:spPr>
            <a:xfrm>
              <a:off x="5530620" y="4699543"/>
              <a:ext cx="62230" cy="12065"/>
            </a:xfrm>
            <a:custGeom>
              <a:avLst/>
              <a:gdLst/>
              <a:ahLst/>
              <a:cxnLst/>
              <a:rect l="l" t="t" r="r" b="b"/>
              <a:pathLst>
                <a:path w="62229" h="12064">
                  <a:moveTo>
                    <a:pt x="0" y="0"/>
                  </a:moveTo>
                  <a:lnTo>
                    <a:pt x="61610" y="0"/>
                  </a:lnTo>
                  <a:lnTo>
                    <a:pt x="61610" y="11550"/>
                  </a:lnTo>
                  <a:lnTo>
                    <a:pt x="0" y="1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3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68">
              <a:extLst>
                <a:ext uri="{FF2B5EF4-FFF2-40B4-BE49-F238E27FC236}">
                  <a16:creationId xmlns:a16="http://schemas.microsoft.com/office/drawing/2014/main" id="{851D8C7A-6867-B5E2-52AA-20C3A497136E}"/>
                </a:ext>
              </a:extLst>
            </p:cNvPr>
            <p:cNvSpPr>
              <a:spLocks/>
            </p:cNvSpPr>
            <p:nvPr/>
          </p:nvSpPr>
          <p:spPr>
            <a:xfrm>
              <a:off x="5525230" y="4694153"/>
              <a:ext cx="73660" cy="23495"/>
            </a:xfrm>
            <a:custGeom>
              <a:avLst/>
              <a:gdLst/>
              <a:ahLst/>
              <a:cxnLst/>
              <a:rect l="l" t="t" r="r" b="b"/>
              <a:pathLst>
                <a:path w="73660" h="23495">
                  <a:moveTo>
                    <a:pt x="73160" y="0"/>
                  </a:moveTo>
                  <a:lnTo>
                    <a:pt x="0" y="0"/>
                  </a:lnTo>
                  <a:lnTo>
                    <a:pt x="0" y="23100"/>
                  </a:lnTo>
                  <a:lnTo>
                    <a:pt x="73160" y="23100"/>
                  </a:lnTo>
                  <a:lnTo>
                    <a:pt x="73160" y="16940"/>
                  </a:lnTo>
                  <a:lnTo>
                    <a:pt x="61610" y="16940"/>
                  </a:lnTo>
                  <a:lnTo>
                    <a:pt x="61610" y="11550"/>
                  </a:lnTo>
                  <a:lnTo>
                    <a:pt x="5390" y="11550"/>
                  </a:lnTo>
                  <a:lnTo>
                    <a:pt x="5390" y="5390"/>
                  </a:lnTo>
                  <a:lnTo>
                    <a:pt x="73160" y="5390"/>
                  </a:lnTo>
                  <a:lnTo>
                    <a:pt x="73160" y="0"/>
                  </a:lnTo>
                  <a:close/>
                </a:path>
                <a:path w="73660" h="23495">
                  <a:moveTo>
                    <a:pt x="67000" y="11550"/>
                  </a:moveTo>
                  <a:lnTo>
                    <a:pt x="61610" y="11550"/>
                  </a:lnTo>
                  <a:lnTo>
                    <a:pt x="61610" y="16940"/>
                  </a:lnTo>
                  <a:lnTo>
                    <a:pt x="67000" y="16940"/>
                  </a:lnTo>
                  <a:lnTo>
                    <a:pt x="67000" y="11550"/>
                  </a:lnTo>
                  <a:close/>
                </a:path>
                <a:path w="73660" h="23495">
                  <a:moveTo>
                    <a:pt x="73160" y="5390"/>
                  </a:moveTo>
                  <a:lnTo>
                    <a:pt x="10780" y="5390"/>
                  </a:lnTo>
                  <a:lnTo>
                    <a:pt x="10780" y="11550"/>
                  </a:lnTo>
                  <a:lnTo>
                    <a:pt x="67000" y="11550"/>
                  </a:lnTo>
                  <a:lnTo>
                    <a:pt x="67000" y="16940"/>
                  </a:lnTo>
                  <a:lnTo>
                    <a:pt x="73160" y="16940"/>
                  </a:lnTo>
                  <a:lnTo>
                    <a:pt x="73160" y="5390"/>
                  </a:lnTo>
                  <a:close/>
                </a:path>
                <a:path w="73660" h="23495">
                  <a:moveTo>
                    <a:pt x="10780" y="5390"/>
                  </a:moveTo>
                  <a:lnTo>
                    <a:pt x="5390" y="5390"/>
                  </a:lnTo>
                  <a:lnTo>
                    <a:pt x="5390" y="11550"/>
                  </a:lnTo>
                  <a:lnTo>
                    <a:pt x="10780" y="11550"/>
                  </a:lnTo>
                  <a:lnTo>
                    <a:pt x="10780" y="5390"/>
                  </a:lnTo>
                  <a:close/>
                </a:path>
              </a:pathLst>
            </a:custGeom>
            <a:solidFill>
              <a:srgbClr val="1718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2AE45AC4-DD5B-9F80-A0E1-1114B1149AFB}"/>
              </a:ext>
            </a:extLst>
          </p:cNvPr>
          <p:cNvGrpSpPr>
            <a:grpSpLocks/>
          </p:cNvGrpSpPr>
          <p:nvPr/>
        </p:nvGrpSpPr>
        <p:grpSpPr>
          <a:xfrm>
            <a:off x="2257649" y="3791228"/>
            <a:ext cx="1297815" cy="737152"/>
            <a:chOff x="2232576" y="3782910"/>
            <a:chExt cx="1315767" cy="745470"/>
          </a:xfrm>
        </p:grpSpPr>
        <p:sp>
          <p:nvSpPr>
            <p:cNvPr id="906" name="object 496">
              <a:extLst>
                <a:ext uri="{FF2B5EF4-FFF2-40B4-BE49-F238E27FC236}">
                  <a16:creationId xmlns:a16="http://schemas.microsoft.com/office/drawing/2014/main" id="{4355F6DC-B8F9-9DDE-D829-8CF58DFF027C}"/>
                </a:ext>
              </a:extLst>
            </p:cNvPr>
            <p:cNvSpPr txBox="1">
              <a:spLocks/>
            </p:cNvSpPr>
            <p:nvPr/>
          </p:nvSpPr>
          <p:spPr>
            <a:xfrm>
              <a:off x="2232576" y="4193224"/>
              <a:ext cx="1315767" cy="335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50000"/>
                </a:lnSpc>
                <a:spcBef>
                  <a:spcPts val="915"/>
                </a:spcBef>
                <a:buClr>
                  <a:srgbClr val="006CAA"/>
                </a:buClr>
                <a:buSzPct val="120833"/>
                <a:tabLst>
                  <a:tab pos="184150" algn="l"/>
                </a:tabLst>
              </a:pPr>
              <a:r>
                <a:rPr lang="fr-FR" sz="1600" b="1" spc="55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 trains</a:t>
              </a:r>
            </a:p>
          </p:txBody>
        </p:sp>
        <p:pic>
          <p:nvPicPr>
            <p:cNvPr id="1650" name="Image 1649">
              <a:extLst>
                <a:ext uri="{FF2B5EF4-FFF2-40B4-BE49-F238E27FC236}">
                  <a16:creationId xmlns:a16="http://schemas.microsoft.com/office/drawing/2014/main" id="{F000B780-2F30-C475-72D0-D9B909D1F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9254" t="79109" r="18288"/>
            <a:stretch/>
          </p:blipFill>
          <p:spPr>
            <a:xfrm>
              <a:off x="2269838" y="3782910"/>
              <a:ext cx="1242529" cy="513272"/>
            </a:xfrm>
            <a:prstGeom prst="rect">
              <a:avLst/>
            </a:prstGeom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E8F338DC-FDCC-4979-0D7F-402110CB0189}"/>
              </a:ext>
            </a:extLst>
          </p:cNvPr>
          <p:cNvGrpSpPr>
            <a:grpSpLocks/>
          </p:cNvGrpSpPr>
          <p:nvPr/>
        </p:nvGrpSpPr>
        <p:grpSpPr>
          <a:xfrm>
            <a:off x="155696" y="4061966"/>
            <a:ext cx="1811830" cy="1195579"/>
            <a:chOff x="164960" y="4061966"/>
            <a:chExt cx="1811830" cy="1195579"/>
          </a:xfrm>
        </p:grpSpPr>
        <p:grpSp>
          <p:nvGrpSpPr>
            <p:cNvPr id="1668" name="Groupe 1667">
              <a:extLst>
                <a:ext uri="{FF2B5EF4-FFF2-40B4-BE49-F238E27FC236}">
                  <a16:creationId xmlns:a16="http://schemas.microsoft.com/office/drawing/2014/main" id="{FDF44792-77D4-4A98-24D8-97F263344A65}"/>
                </a:ext>
              </a:extLst>
            </p:cNvPr>
            <p:cNvGrpSpPr>
              <a:grpSpLocks/>
            </p:cNvGrpSpPr>
            <p:nvPr/>
          </p:nvGrpSpPr>
          <p:grpSpPr>
            <a:xfrm>
              <a:off x="744248" y="4061966"/>
              <a:ext cx="375690" cy="540000"/>
              <a:chOff x="8176516" y="1487470"/>
              <a:chExt cx="375690" cy="540000"/>
            </a:xfrm>
          </p:grpSpPr>
          <p:grpSp>
            <p:nvGrpSpPr>
              <p:cNvPr id="1669" name="Groupe 1668">
                <a:extLst>
                  <a:ext uri="{FF2B5EF4-FFF2-40B4-BE49-F238E27FC236}">
                    <a16:creationId xmlns:a16="http://schemas.microsoft.com/office/drawing/2014/main" id="{2184CCBE-FA65-627E-3623-7E9DAEA58B0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176516" y="1487470"/>
                <a:ext cx="375690" cy="540000"/>
                <a:chOff x="8613032" y="1328106"/>
                <a:chExt cx="701288" cy="1008000"/>
              </a:xfrm>
            </p:grpSpPr>
            <p:sp>
              <p:nvSpPr>
                <p:cNvPr id="1671" name="Rectangle 1670">
                  <a:extLst>
                    <a:ext uri="{FF2B5EF4-FFF2-40B4-BE49-F238E27FC236}">
                      <a16:creationId xmlns:a16="http://schemas.microsoft.com/office/drawing/2014/main" id="{CCEED351-3EEA-860C-82BD-B5D1666FE65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705823" y="1425964"/>
                  <a:ext cx="551603" cy="180000"/>
                </a:xfrm>
                <a:prstGeom prst="rect">
                  <a:avLst/>
                </a:prstGeom>
                <a:solidFill>
                  <a:srgbClr val="72BF44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672" name="Rectangle 1671">
                  <a:extLst>
                    <a:ext uri="{FF2B5EF4-FFF2-40B4-BE49-F238E27FC236}">
                      <a16:creationId xmlns:a16="http://schemas.microsoft.com/office/drawing/2014/main" id="{C1EF916A-5F84-51D9-68C8-E3F1E46966F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8706995" y="1597911"/>
                  <a:ext cx="551603" cy="720000"/>
                </a:xfrm>
                <a:prstGeom prst="rect">
                  <a:avLst/>
                </a:prstGeom>
                <a:solidFill>
                  <a:srgbClr val="72BF44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1673" name="Groupe 1672">
                  <a:extLst>
                    <a:ext uri="{FF2B5EF4-FFF2-40B4-BE49-F238E27FC236}">
                      <a16:creationId xmlns:a16="http://schemas.microsoft.com/office/drawing/2014/main" id="{D62AFDBC-1D74-495A-6813-CE515E42E3D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613032" y="1328106"/>
                  <a:ext cx="701288" cy="1008000"/>
                  <a:chOff x="937525" y="3916751"/>
                  <a:chExt cx="469900" cy="675414"/>
                </a:xfrm>
              </p:grpSpPr>
              <p:sp>
                <p:nvSpPr>
                  <p:cNvPr id="1674" name="object 612">
                    <a:extLst>
                      <a:ext uri="{FF2B5EF4-FFF2-40B4-BE49-F238E27FC236}">
                        <a16:creationId xmlns:a16="http://schemas.microsoft.com/office/drawing/2014/main" id="{1B87AF90-18B1-1CD5-4402-054AFB9E793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964388" y="4571210"/>
                    <a:ext cx="415290" cy="20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290" h="20954">
                        <a:moveTo>
                          <a:pt x="0" y="20332"/>
                        </a:moveTo>
                        <a:lnTo>
                          <a:pt x="414782" y="20332"/>
                        </a:lnTo>
                        <a:lnTo>
                          <a:pt x="414782" y="0"/>
                        </a:lnTo>
                        <a:lnTo>
                          <a:pt x="0" y="0"/>
                        </a:lnTo>
                        <a:lnTo>
                          <a:pt x="0" y="20332"/>
                        </a:lnTo>
                        <a:close/>
                      </a:path>
                    </a:pathLst>
                  </a:custGeom>
                  <a:solidFill>
                    <a:srgbClr val="000103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675" name="object 613">
                    <a:extLst>
                      <a:ext uri="{FF2B5EF4-FFF2-40B4-BE49-F238E27FC236}">
                        <a16:creationId xmlns:a16="http://schemas.microsoft.com/office/drawing/2014/main" id="{DC88457F-5877-77D8-F2AB-01512E9E1FE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974888" y="3965036"/>
                    <a:ext cx="0" cy="606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606425">
                        <a:moveTo>
                          <a:pt x="0" y="0"/>
                        </a:moveTo>
                        <a:lnTo>
                          <a:pt x="0" y="606174"/>
                        </a:lnTo>
                      </a:path>
                    </a:pathLst>
                  </a:custGeom>
                  <a:ln w="20998">
                    <a:solidFill>
                      <a:srgbClr val="00010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676" name="object 614">
                    <a:extLst>
                      <a:ext uri="{FF2B5EF4-FFF2-40B4-BE49-F238E27FC236}">
                        <a16:creationId xmlns:a16="http://schemas.microsoft.com/office/drawing/2014/main" id="{194F1F6E-B5A8-C3B2-76FE-2D55B922839C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964388" y="3944703"/>
                    <a:ext cx="415290" cy="209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290" h="20954">
                        <a:moveTo>
                          <a:pt x="0" y="20332"/>
                        </a:moveTo>
                        <a:lnTo>
                          <a:pt x="414782" y="20332"/>
                        </a:lnTo>
                        <a:lnTo>
                          <a:pt x="414782" y="0"/>
                        </a:lnTo>
                        <a:lnTo>
                          <a:pt x="0" y="0"/>
                        </a:lnTo>
                        <a:lnTo>
                          <a:pt x="0" y="20332"/>
                        </a:lnTo>
                        <a:close/>
                      </a:path>
                    </a:pathLst>
                  </a:custGeom>
                  <a:solidFill>
                    <a:srgbClr val="000103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677" name="object 615">
                    <a:extLst>
                      <a:ext uri="{FF2B5EF4-FFF2-40B4-BE49-F238E27FC236}">
                        <a16:creationId xmlns:a16="http://schemas.microsoft.com/office/drawing/2014/main" id="{FD92A39B-83EF-AA68-7E6F-D0D70350814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369097" y="3964673"/>
                    <a:ext cx="0" cy="6070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607060">
                        <a:moveTo>
                          <a:pt x="0" y="0"/>
                        </a:moveTo>
                        <a:lnTo>
                          <a:pt x="0" y="606953"/>
                        </a:lnTo>
                      </a:path>
                    </a:pathLst>
                  </a:custGeom>
                  <a:ln w="20147">
                    <a:solidFill>
                      <a:srgbClr val="00010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678" name="object 616">
                    <a:extLst>
                      <a:ext uri="{FF2B5EF4-FFF2-40B4-BE49-F238E27FC236}">
                        <a16:creationId xmlns:a16="http://schemas.microsoft.com/office/drawing/2014/main" id="{27E58CC8-2B91-F782-38FC-75A3BE55CE9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937525" y="4584335"/>
                    <a:ext cx="46990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900">
                        <a:moveTo>
                          <a:pt x="0" y="0"/>
                        </a:moveTo>
                        <a:lnTo>
                          <a:pt x="469360" y="0"/>
                        </a:lnTo>
                      </a:path>
                    </a:pathLst>
                  </a:custGeom>
                  <a:ln w="20178">
                    <a:solidFill>
                      <a:srgbClr val="00010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679" name="object 618">
                    <a:extLst>
                      <a:ext uri="{FF2B5EF4-FFF2-40B4-BE49-F238E27FC236}">
                        <a16:creationId xmlns:a16="http://schemas.microsoft.com/office/drawing/2014/main" id="{D5874FEC-E7A6-DA1A-D892-91269B4556B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937525" y="4430398"/>
                    <a:ext cx="46990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900">
                        <a:moveTo>
                          <a:pt x="0" y="0"/>
                        </a:moveTo>
                        <a:lnTo>
                          <a:pt x="469360" y="0"/>
                        </a:lnTo>
                      </a:path>
                    </a:pathLst>
                  </a:custGeom>
                  <a:ln w="20184">
                    <a:solidFill>
                      <a:srgbClr val="00010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680" name="object 620">
                    <a:extLst>
                      <a:ext uri="{FF2B5EF4-FFF2-40B4-BE49-F238E27FC236}">
                        <a16:creationId xmlns:a16="http://schemas.microsoft.com/office/drawing/2014/main" id="{B3391421-FE11-7B4F-EC56-2E626AF1E86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937525" y="4104632"/>
                    <a:ext cx="46990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900">
                        <a:moveTo>
                          <a:pt x="0" y="0"/>
                        </a:moveTo>
                        <a:lnTo>
                          <a:pt x="469360" y="0"/>
                        </a:lnTo>
                      </a:path>
                    </a:pathLst>
                  </a:custGeom>
                  <a:ln w="21013">
                    <a:solidFill>
                      <a:srgbClr val="00010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681" name="object 621">
                    <a:extLst>
                      <a:ext uri="{FF2B5EF4-FFF2-40B4-BE49-F238E27FC236}">
                        <a16:creationId xmlns:a16="http://schemas.microsoft.com/office/drawing/2014/main" id="{BF3622AE-D58D-99E6-79EB-37EFB7B8CB2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937525" y="3952065"/>
                    <a:ext cx="46990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9900">
                        <a:moveTo>
                          <a:pt x="0" y="0"/>
                        </a:moveTo>
                        <a:lnTo>
                          <a:pt x="469360" y="0"/>
                        </a:lnTo>
                      </a:path>
                    </a:pathLst>
                  </a:custGeom>
                  <a:ln w="20173">
                    <a:solidFill>
                      <a:srgbClr val="00010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682" name="object 622">
                    <a:extLst>
                      <a:ext uri="{FF2B5EF4-FFF2-40B4-BE49-F238E27FC236}">
                        <a16:creationId xmlns:a16="http://schemas.microsoft.com/office/drawing/2014/main" id="{BA06DF76-09B9-0790-DD0F-D954CC1B5EA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136516" y="3916751"/>
                    <a:ext cx="71755" cy="20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755" h="20320">
                        <a:moveTo>
                          <a:pt x="0" y="0"/>
                        </a:moveTo>
                        <a:lnTo>
                          <a:pt x="71367" y="0"/>
                        </a:lnTo>
                        <a:lnTo>
                          <a:pt x="71367" y="20173"/>
                        </a:lnTo>
                        <a:lnTo>
                          <a:pt x="0" y="2017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103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683" name="object 625">
                    <a:extLst>
                      <a:ext uri="{FF2B5EF4-FFF2-40B4-BE49-F238E27FC236}">
                        <a16:creationId xmlns:a16="http://schemas.microsoft.com/office/drawing/2014/main" id="{22266D41-5799-512D-32C5-379E220ADC38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359023" y="4488402"/>
                    <a:ext cx="4445" cy="838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4" h="83820">
                        <a:moveTo>
                          <a:pt x="4197" y="0"/>
                        </a:moveTo>
                        <a:lnTo>
                          <a:pt x="0" y="0"/>
                        </a:lnTo>
                        <a:lnTo>
                          <a:pt x="0" y="83225"/>
                        </a:lnTo>
                        <a:lnTo>
                          <a:pt x="4197" y="83225"/>
                        </a:lnTo>
                        <a:lnTo>
                          <a:pt x="4197" y="0"/>
                        </a:lnTo>
                        <a:close/>
                      </a:path>
                    </a:pathLst>
                  </a:custGeom>
                  <a:solidFill>
                    <a:srgbClr val="000103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684" name="object 626">
                    <a:extLst>
                      <a:ext uri="{FF2B5EF4-FFF2-40B4-BE49-F238E27FC236}">
                        <a16:creationId xmlns:a16="http://schemas.microsoft.com/office/drawing/2014/main" id="{079DC7C8-8CA2-1F59-BE65-3A3F378392E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359023" y="4440490"/>
                    <a:ext cx="4445" cy="273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4" h="27304">
                        <a:moveTo>
                          <a:pt x="4197" y="0"/>
                        </a:moveTo>
                        <a:lnTo>
                          <a:pt x="0" y="0"/>
                        </a:lnTo>
                        <a:lnTo>
                          <a:pt x="0" y="26897"/>
                        </a:lnTo>
                        <a:lnTo>
                          <a:pt x="4197" y="26897"/>
                        </a:lnTo>
                        <a:lnTo>
                          <a:pt x="4197" y="0"/>
                        </a:lnTo>
                        <a:close/>
                      </a:path>
                    </a:pathLst>
                  </a:custGeom>
                  <a:solidFill>
                    <a:srgbClr val="000103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685" name="object 627">
                    <a:extLst>
                      <a:ext uri="{FF2B5EF4-FFF2-40B4-BE49-F238E27FC236}">
                        <a16:creationId xmlns:a16="http://schemas.microsoft.com/office/drawing/2014/main" id="{0B12411D-E177-9C0F-EF3D-149CBA2520F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361122" y="4116835"/>
                    <a:ext cx="0" cy="303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h="303529">
                        <a:moveTo>
                          <a:pt x="0" y="0"/>
                        </a:moveTo>
                        <a:lnTo>
                          <a:pt x="0" y="303471"/>
                        </a:lnTo>
                      </a:path>
                    </a:pathLst>
                  </a:custGeom>
                  <a:ln w="4197">
                    <a:solidFill>
                      <a:srgbClr val="00010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686" name="object 628">
                    <a:extLst>
                      <a:ext uri="{FF2B5EF4-FFF2-40B4-BE49-F238E27FC236}">
                        <a16:creationId xmlns:a16="http://schemas.microsoft.com/office/drawing/2014/main" id="{481F841C-691E-3BA3-EF36-1FB3E5F8883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359023" y="4069753"/>
                    <a:ext cx="4445" cy="266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4" h="26670">
                        <a:moveTo>
                          <a:pt x="4197" y="0"/>
                        </a:moveTo>
                        <a:lnTo>
                          <a:pt x="0" y="0"/>
                        </a:lnTo>
                        <a:lnTo>
                          <a:pt x="0" y="26056"/>
                        </a:lnTo>
                        <a:lnTo>
                          <a:pt x="4197" y="26056"/>
                        </a:lnTo>
                        <a:lnTo>
                          <a:pt x="4197" y="0"/>
                        </a:lnTo>
                        <a:close/>
                      </a:path>
                    </a:pathLst>
                  </a:custGeom>
                  <a:solidFill>
                    <a:srgbClr val="000103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687" name="object 629">
                    <a:extLst>
                      <a:ext uri="{FF2B5EF4-FFF2-40B4-BE49-F238E27FC236}">
                        <a16:creationId xmlns:a16="http://schemas.microsoft.com/office/drawing/2014/main" id="{CD227405-0267-4B81-C34D-3CA0FF2F8A5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359023" y="3967195"/>
                    <a:ext cx="4445" cy="819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4" h="81914">
                        <a:moveTo>
                          <a:pt x="4197" y="0"/>
                        </a:moveTo>
                        <a:lnTo>
                          <a:pt x="0" y="0"/>
                        </a:lnTo>
                        <a:lnTo>
                          <a:pt x="0" y="81544"/>
                        </a:lnTo>
                        <a:lnTo>
                          <a:pt x="4197" y="81544"/>
                        </a:lnTo>
                        <a:lnTo>
                          <a:pt x="4197" y="0"/>
                        </a:lnTo>
                        <a:close/>
                      </a:path>
                    </a:pathLst>
                  </a:custGeom>
                  <a:solidFill>
                    <a:srgbClr val="000103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688" name="object 630">
                    <a:extLst>
                      <a:ext uri="{FF2B5EF4-FFF2-40B4-BE49-F238E27FC236}">
                        <a16:creationId xmlns:a16="http://schemas.microsoft.com/office/drawing/2014/main" id="{07D8FF74-880A-645A-06E3-31D6B5E0A906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017287" y="4579195"/>
                    <a:ext cx="346075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075">
                        <a:moveTo>
                          <a:pt x="0" y="0"/>
                        </a:moveTo>
                        <a:lnTo>
                          <a:pt x="345933" y="0"/>
                        </a:lnTo>
                      </a:path>
                    </a:pathLst>
                  </a:custGeom>
                  <a:ln w="15135">
                    <a:solidFill>
                      <a:srgbClr val="00010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  <p:sp>
                <p:nvSpPr>
                  <p:cNvPr id="1689" name="object 632">
                    <a:extLst>
                      <a:ext uri="{FF2B5EF4-FFF2-40B4-BE49-F238E27FC236}">
                        <a16:creationId xmlns:a16="http://schemas.microsoft.com/office/drawing/2014/main" id="{C86C3B57-8C50-1B62-50C0-6A20495D8C87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1017287" y="4430398"/>
                    <a:ext cx="346075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6075">
                        <a:moveTo>
                          <a:pt x="0" y="0"/>
                        </a:moveTo>
                        <a:lnTo>
                          <a:pt x="345933" y="0"/>
                        </a:lnTo>
                      </a:path>
                    </a:pathLst>
                  </a:custGeom>
                  <a:ln w="20184">
                    <a:solidFill>
                      <a:srgbClr val="000103"/>
                    </a:solidFill>
                  </a:ln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1670" name="object 635">
                <a:extLst>
                  <a:ext uri="{FF2B5EF4-FFF2-40B4-BE49-F238E27FC236}">
                    <a16:creationId xmlns:a16="http://schemas.microsoft.com/office/drawing/2014/main" id="{4C7EA757-9305-CD25-7187-E2ED05D0E7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310165" y="1683021"/>
                <a:ext cx="109737" cy="166823"/>
              </a:xfrm>
              <a:prstGeom prst="rect">
                <a:avLst/>
              </a:prstGeom>
              <a:blipFill>
                <a:blip r:embed="rId2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90" name="ZoneTexte 1689">
              <a:extLst>
                <a:ext uri="{FF2B5EF4-FFF2-40B4-BE49-F238E27FC236}">
                  <a16:creationId xmlns:a16="http://schemas.microsoft.com/office/drawing/2014/main" id="{148A7D4C-8786-8777-F7AC-65CCFDDC76F4}"/>
                </a:ext>
              </a:extLst>
            </p:cNvPr>
            <p:cNvSpPr txBox="1">
              <a:spLocks/>
            </p:cNvSpPr>
            <p:nvPr/>
          </p:nvSpPr>
          <p:spPr>
            <a:xfrm>
              <a:off x="164960" y="4611214"/>
              <a:ext cx="1811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cap="all" dirty="0">
                  <a:solidFill>
                    <a:schemeClr val="tx1">
                      <a:lumMod val="50000"/>
                    </a:schemeClr>
                  </a:solidFill>
                </a:rPr>
                <a:t>Biocarburants</a:t>
              </a:r>
              <a:r>
                <a:rPr lang="fr-FR" sz="1600" b="1" cap="all" dirty="0">
                  <a:solidFill>
                    <a:srgbClr val="FF0000"/>
                  </a:solidFill>
                </a:rPr>
                <a:t> </a:t>
              </a:r>
              <a:r>
                <a:rPr lang="fr-FR" sz="1600" b="1" dirty="0">
                  <a:solidFill>
                    <a:srgbClr val="FF0000"/>
                  </a:solidFill>
                </a:rPr>
                <a:t> </a:t>
              </a:r>
            </a:p>
            <a:p>
              <a:endParaRPr lang="fr-FR" sz="2000" dirty="0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7D210562-F528-710F-2AE3-E1BC49DCFB04}"/>
              </a:ext>
            </a:extLst>
          </p:cNvPr>
          <p:cNvGrpSpPr>
            <a:grpSpLocks/>
          </p:cNvGrpSpPr>
          <p:nvPr/>
        </p:nvGrpSpPr>
        <p:grpSpPr>
          <a:xfrm>
            <a:off x="2039255" y="2843579"/>
            <a:ext cx="1688891" cy="818587"/>
            <a:chOff x="2014182" y="2952736"/>
            <a:chExt cx="1752554" cy="733060"/>
          </a:xfrm>
        </p:grpSpPr>
        <p:sp>
          <p:nvSpPr>
            <p:cNvPr id="905" name="object 496">
              <a:extLst>
                <a:ext uri="{FF2B5EF4-FFF2-40B4-BE49-F238E27FC236}">
                  <a16:creationId xmlns:a16="http://schemas.microsoft.com/office/drawing/2014/main" id="{984FA5BC-60E4-8B1F-5846-E504A0971984}"/>
                </a:ext>
              </a:extLst>
            </p:cNvPr>
            <p:cNvSpPr txBox="1">
              <a:spLocks/>
            </p:cNvSpPr>
            <p:nvPr/>
          </p:nvSpPr>
          <p:spPr>
            <a:xfrm>
              <a:off x="2014182" y="3350640"/>
              <a:ext cx="1752554" cy="335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50000"/>
                </a:lnSpc>
                <a:spcBef>
                  <a:spcPts val="915"/>
                </a:spcBef>
                <a:buClr>
                  <a:srgbClr val="006CAA"/>
                </a:buClr>
                <a:buSzPct val="120833"/>
                <a:tabLst>
                  <a:tab pos="184150" algn="l"/>
                </a:tabLst>
              </a:pPr>
              <a:r>
                <a:rPr lang="fr-FR" sz="1600" b="1" spc="55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barges et bateaux</a:t>
              </a:r>
            </a:p>
          </p:txBody>
        </p:sp>
        <p:pic>
          <p:nvPicPr>
            <p:cNvPr id="1691" name="Image 1690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0FC2C749-6FAD-2D30-D47C-5BC85ED07D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/>
            <a:srcRect l="12467" t="14232" r="7344" b="8448"/>
            <a:stretch/>
          </p:blipFill>
          <p:spPr>
            <a:xfrm>
              <a:off x="2392795" y="2952736"/>
              <a:ext cx="952758" cy="540000"/>
            </a:xfrm>
            <a:prstGeom prst="rect">
              <a:avLst/>
            </a:prstGeom>
          </p:spPr>
        </p:pic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09B6BC70-671D-9930-1100-9C73058E9FB1}"/>
              </a:ext>
            </a:extLst>
          </p:cNvPr>
          <p:cNvGrpSpPr>
            <a:grpSpLocks/>
          </p:cNvGrpSpPr>
          <p:nvPr/>
        </p:nvGrpSpPr>
        <p:grpSpPr>
          <a:xfrm>
            <a:off x="1796210" y="1255338"/>
            <a:ext cx="2312327" cy="1614423"/>
            <a:chOff x="2078457" y="1756471"/>
            <a:chExt cx="1616642" cy="1051892"/>
          </a:xfrm>
        </p:grpSpPr>
        <p:pic>
          <p:nvPicPr>
            <p:cNvPr id="1649" name="Image 1648">
              <a:extLst>
                <a:ext uri="{FF2B5EF4-FFF2-40B4-BE49-F238E27FC236}">
                  <a16:creationId xmlns:a16="http://schemas.microsoft.com/office/drawing/2014/main" id="{9BDBA0C3-DFBE-E6E6-EF38-6AD263B39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r="14017" b="63971"/>
            <a:stretch/>
          </p:blipFill>
          <p:spPr>
            <a:xfrm>
              <a:off x="2148508" y="1756471"/>
              <a:ext cx="1474456" cy="885216"/>
            </a:xfrm>
            <a:prstGeom prst="rect">
              <a:avLst/>
            </a:prstGeom>
          </p:spPr>
        </p:pic>
        <p:sp>
          <p:nvSpPr>
            <p:cNvPr id="903" name="object 496">
              <a:extLst>
                <a:ext uri="{FF2B5EF4-FFF2-40B4-BE49-F238E27FC236}">
                  <a16:creationId xmlns:a16="http://schemas.microsoft.com/office/drawing/2014/main" id="{ECEDCABB-8676-8F67-8F0D-BCEC73A593A6}"/>
                </a:ext>
              </a:extLst>
            </p:cNvPr>
            <p:cNvSpPr txBox="1">
              <a:spLocks/>
            </p:cNvSpPr>
            <p:nvPr/>
          </p:nvSpPr>
          <p:spPr>
            <a:xfrm>
              <a:off x="2078457" y="2473207"/>
              <a:ext cx="1616642" cy="335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50000"/>
                </a:lnSpc>
                <a:spcBef>
                  <a:spcPts val="915"/>
                </a:spcBef>
                <a:buClr>
                  <a:srgbClr val="006CAA"/>
                </a:buClr>
                <a:buSzPct val="120833"/>
                <a:tabLst>
                  <a:tab pos="184150" algn="l"/>
                </a:tabLst>
              </a:pPr>
              <a:r>
                <a:rPr lang="fr-FR" sz="1600" b="1" spc="55">
                  <a:solidFill>
                    <a:schemeClr val="tx1">
                      <a:lumMod val="50000"/>
                    </a:schemeClr>
                  </a:solidFill>
                  <a:latin typeface="Arial Narrow" panose="020B0606020202030204" pitchFamily="34" charset="0"/>
                  <a:cs typeface="Arial"/>
                </a:rPr>
                <a:t>réseau d’oléoduc</a:t>
              </a:r>
            </a:p>
          </p:txBody>
        </p:sp>
      </p:grpSp>
      <p:sp>
        <p:nvSpPr>
          <p:cNvPr id="1646" name="object 19">
            <a:extLst>
              <a:ext uri="{FF2B5EF4-FFF2-40B4-BE49-F238E27FC236}">
                <a16:creationId xmlns:a16="http://schemas.microsoft.com/office/drawing/2014/main" id="{5FADDF3F-1531-EC52-3701-FFB1100BACD9}"/>
              </a:ext>
            </a:extLst>
          </p:cNvPr>
          <p:cNvSpPr txBox="1">
            <a:spLocks/>
          </p:cNvSpPr>
          <p:nvPr/>
        </p:nvSpPr>
        <p:spPr>
          <a:xfrm>
            <a:off x="9992186" y="6118160"/>
            <a:ext cx="2055526" cy="156453"/>
          </a:xfrm>
          <a:prstGeom prst="rect">
            <a:avLst/>
          </a:prstGeom>
        </p:spPr>
        <p:txBody>
          <a:bodyPr vert="horz" wrap="square" lIns="0" tIns="2540" rIns="180000" bIns="0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r">
              <a:spcBef>
                <a:spcPts val="20"/>
              </a:spcBef>
              <a:spcAft>
                <a:spcPts val="1200"/>
              </a:spcAft>
            </a:pPr>
            <a:r>
              <a:rPr lang="fr-FR" sz="1000" i="1" dirty="0"/>
              <a:t>Données CPDP /  analyse Ufip EM      </a:t>
            </a:r>
          </a:p>
        </p:txBody>
      </p:sp>
      <p:sp>
        <p:nvSpPr>
          <p:cNvPr id="1647" name="Slide Number Placeholder 3">
            <a:extLst>
              <a:ext uri="{FF2B5EF4-FFF2-40B4-BE49-F238E27FC236}">
                <a16:creationId xmlns:a16="http://schemas.microsoft.com/office/drawing/2014/main" id="{4BA11DAF-BCBA-FB26-C11A-FC6719B429E8}"/>
              </a:ext>
            </a:extLst>
          </p:cNvPr>
          <p:cNvSpPr txBox="1">
            <a:spLocks/>
          </p:cNvSpPr>
          <p:nvPr/>
        </p:nvSpPr>
        <p:spPr>
          <a:xfrm>
            <a:off x="11256100" y="6428920"/>
            <a:ext cx="72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lnSpc>
                <a:spcPct val="100000"/>
              </a:lnSpc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5230862-3F5B-8BC7-FF0B-901312EC09C3}"/>
              </a:ext>
            </a:extLst>
          </p:cNvPr>
          <p:cNvSpPr txBox="1"/>
          <p:nvPr/>
        </p:nvSpPr>
        <p:spPr>
          <a:xfrm>
            <a:off x="3144241" y="1538749"/>
            <a:ext cx="91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>
                <a:solidFill>
                  <a:schemeClr val="tx2"/>
                </a:solidFill>
              </a:rPr>
              <a:t>43%</a:t>
            </a:r>
            <a:r>
              <a:rPr lang="fr-FR" sz="2400" b="1" baseline="30000">
                <a:solidFill>
                  <a:schemeClr val="tx2"/>
                </a:solidFill>
              </a:rPr>
              <a:t> *</a:t>
            </a:r>
            <a:endParaRPr lang="fr-FR" sz="2400" b="1">
              <a:solidFill>
                <a:schemeClr val="tx2"/>
              </a:solidFill>
            </a:endParaRPr>
          </a:p>
        </p:txBody>
      </p:sp>
      <p:sp>
        <p:nvSpPr>
          <p:cNvPr id="1645" name="object 19">
            <a:extLst>
              <a:ext uri="{FF2B5EF4-FFF2-40B4-BE49-F238E27FC236}">
                <a16:creationId xmlns:a16="http://schemas.microsoft.com/office/drawing/2014/main" id="{37179C8D-3E15-DCB7-E06A-0CEB30106D96}"/>
              </a:ext>
            </a:extLst>
          </p:cNvPr>
          <p:cNvSpPr txBox="1">
            <a:spLocks/>
          </p:cNvSpPr>
          <p:nvPr/>
        </p:nvSpPr>
        <p:spPr>
          <a:xfrm>
            <a:off x="458042" y="6124056"/>
            <a:ext cx="1649252" cy="156453"/>
          </a:xfrm>
          <a:prstGeom prst="rect">
            <a:avLst/>
          </a:prstGeom>
        </p:spPr>
        <p:txBody>
          <a:bodyPr vert="horz" wrap="square" lIns="0" tIns="2540" rIns="14400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>
              <a:spcBef>
                <a:spcPts val="20"/>
              </a:spcBef>
            </a:pPr>
            <a:r>
              <a:rPr lang="fr-FR" sz="1000" i="1" spc="-5"/>
              <a:t>*transit des produits finis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51FBC7E-25F5-90B6-D914-EECBE4E00BC9}"/>
              </a:ext>
            </a:extLst>
          </p:cNvPr>
          <p:cNvGrpSpPr/>
          <p:nvPr/>
        </p:nvGrpSpPr>
        <p:grpSpPr>
          <a:xfrm>
            <a:off x="5482907" y="5018169"/>
            <a:ext cx="387479" cy="575640"/>
            <a:chOff x="5839681" y="4997044"/>
            <a:chExt cx="387479" cy="575640"/>
          </a:xfrm>
        </p:grpSpPr>
        <p:sp>
          <p:nvSpPr>
            <p:cNvPr id="1648" name="object 609">
              <a:extLst>
                <a:ext uri="{FF2B5EF4-FFF2-40B4-BE49-F238E27FC236}">
                  <a16:creationId xmlns:a16="http://schemas.microsoft.com/office/drawing/2014/main" id="{B3B21135-3728-C05E-96CC-972E2135A10F}"/>
                </a:ext>
              </a:extLst>
            </p:cNvPr>
            <p:cNvSpPr>
              <a:spLocks/>
            </p:cNvSpPr>
            <p:nvPr/>
          </p:nvSpPr>
          <p:spPr>
            <a:xfrm>
              <a:off x="5851875" y="5296459"/>
              <a:ext cx="375285" cy="276225"/>
            </a:xfrm>
            <a:custGeom>
              <a:avLst/>
              <a:gdLst/>
              <a:ahLst/>
              <a:cxnLst/>
              <a:rect l="l" t="t" r="r" b="b"/>
              <a:pathLst>
                <a:path w="375285" h="276225">
                  <a:moveTo>
                    <a:pt x="205416" y="268022"/>
                  </a:moveTo>
                  <a:lnTo>
                    <a:pt x="207033" y="271260"/>
                  </a:lnTo>
                  <a:lnTo>
                    <a:pt x="208650" y="273695"/>
                  </a:lnTo>
                  <a:lnTo>
                    <a:pt x="211884" y="276124"/>
                  </a:lnTo>
                  <a:lnTo>
                    <a:pt x="263642" y="276124"/>
                  </a:lnTo>
                  <a:lnTo>
                    <a:pt x="266068" y="274504"/>
                  </a:lnTo>
                  <a:lnTo>
                    <a:pt x="267685" y="272880"/>
                  </a:lnTo>
                  <a:lnTo>
                    <a:pt x="372820" y="144946"/>
                  </a:lnTo>
                  <a:lnTo>
                    <a:pt x="375246" y="140898"/>
                  </a:lnTo>
                  <a:lnTo>
                    <a:pt x="375246" y="136040"/>
                  </a:lnTo>
                  <a:lnTo>
                    <a:pt x="372010" y="132802"/>
                  </a:lnTo>
                  <a:lnTo>
                    <a:pt x="363924" y="123355"/>
                  </a:lnTo>
                  <a:lnTo>
                    <a:pt x="363924" y="131992"/>
                  </a:lnTo>
                  <a:lnTo>
                    <a:pt x="362308" y="134421"/>
                  </a:lnTo>
                  <a:lnTo>
                    <a:pt x="359882" y="136850"/>
                  </a:lnTo>
                  <a:lnTo>
                    <a:pt x="353414" y="136850"/>
                  </a:lnTo>
                  <a:lnTo>
                    <a:pt x="353414" y="139279"/>
                  </a:lnTo>
                  <a:lnTo>
                    <a:pt x="256365" y="257497"/>
                  </a:lnTo>
                  <a:lnTo>
                    <a:pt x="234535" y="257497"/>
                  </a:lnTo>
                  <a:lnTo>
                    <a:pt x="234535" y="228406"/>
                  </a:lnTo>
                  <a:lnTo>
                    <a:pt x="207841" y="260735"/>
                  </a:lnTo>
                  <a:lnTo>
                    <a:pt x="206224" y="263974"/>
                  </a:lnTo>
                  <a:lnTo>
                    <a:pt x="205416" y="268022"/>
                  </a:lnTo>
                  <a:close/>
                </a:path>
                <a:path w="375285" h="276225">
                  <a:moveTo>
                    <a:pt x="348562" y="133611"/>
                  </a:moveTo>
                  <a:lnTo>
                    <a:pt x="350768" y="136187"/>
                  </a:lnTo>
                  <a:lnTo>
                    <a:pt x="353414" y="136850"/>
                  </a:lnTo>
                  <a:lnTo>
                    <a:pt x="359882" y="136850"/>
                  </a:lnTo>
                  <a:lnTo>
                    <a:pt x="362308" y="134421"/>
                  </a:lnTo>
                  <a:lnTo>
                    <a:pt x="363924" y="131992"/>
                  </a:lnTo>
                  <a:lnTo>
                    <a:pt x="355031" y="127944"/>
                  </a:lnTo>
                  <a:lnTo>
                    <a:pt x="348562" y="133611"/>
                  </a:lnTo>
                  <a:close/>
                </a:path>
                <a:path w="375285" h="276225">
                  <a:moveTo>
                    <a:pt x="355031" y="127944"/>
                  </a:moveTo>
                  <a:lnTo>
                    <a:pt x="363924" y="131992"/>
                  </a:lnTo>
                  <a:lnTo>
                    <a:pt x="363924" y="123355"/>
                  </a:lnTo>
                  <a:lnTo>
                    <a:pt x="362308" y="121467"/>
                  </a:lnTo>
                  <a:lnTo>
                    <a:pt x="362308" y="122276"/>
                  </a:lnTo>
                  <a:lnTo>
                    <a:pt x="355031" y="127944"/>
                  </a:lnTo>
                  <a:close/>
                </a:path>
                <a:path w="375285" h="276225">
                  <a:moveTo>
                    <a:pt x="346945" y="123896"/>
                  </a:moveTo>
                  <a:lnTo>
                    <a:pt x="355031" y="127944"/>
                  </a:lnTo>
                  <a:lnTo>
                    <a:pt x="362308" y="122276"/>
                  </a:lnTo>
                  <a:lnTo>
                    <a:pt x="359630" y="118954"/>
                  </a:lnTo>
                  <a:lnTo>
                    <a:pt x="357456" y="118228"/>
                  </a:lnTo>
                  <a:lnTo>
                    <a:pt x="354222" y="118228"/>
                  </a:lnTo>
                  <a:lnTo>
                    <a:pt x="350988" y="119038"/>
                  </a:lnTo>
                  <a:lnTo>
                    <a:pt x="348562" y="120657"/>
                  </a:lnTo>
                  <a:lnTo>
                    <a:pt x="346945" y="123896"/>
                  </a:lnTo>
                  <a:close/>
                </a:path>
                <a:path w="375285" h="276225">
                  <a:moveTo>
                    <a:pt x="359630" y="118954"/>
                  </a:moveTo>
                  <a:lnTo>
                    <a:pt x="362308" y="122276"/>
                  </a:lnTo>
                  <a:lnTo>
                    <a:pt x="362308" y="121467"/>
                  </a:lnTo>
                  <a:lnTo>
                    <a:pt x="359882" y="119038"/>
                  </a:lnTo>
                  <a:lnTo>
                    <a:pt x="359630" y="118954"/>
                  </a:lnTo>
                  <a:close/>
                </a:path>
                <a:path w="375285" h="276225">
                  <a:moveTo>
                    <a:pt x="346945" y="103213"/>
                  </a:moveTo>
                  <a:lnTo>
                    <a:pt x="346945" y="123896"/>
                  </a:lnTo>
                  <a:lnTo>
                    <a:pt x="348562" y="120657"/>
                  </a:lnTo>
                  <a:lnTo>
                    <a:pt x="350988" y="119038"/>
                  </a:lnTo>
                  <a:lnTo>
                    <a:pt x="354222" y="118228"/>
                  </a:lnTo>
                  <a:lnTo>
                    <a:pt x="357456" y="118228"/>
                  </a:lnTo>
                  <a:lnTo>
                    <a:pt x="359630" y="118954"/>
                  </a:lnTo>
                  <a:lnTo>
                    <a:pt x="346945" y="103213"/>
                  </a:lnTo>
                  <a:close/>
                </a:path>
                <a:path w="375285" h="276225">
                  <a:moveTo>
                    <a:pt x="249897" y="12954"/>
                  </a:moveTo>
                  <a:lnTo>
                    <a:pt x="253131" y="16192"/>
                  </a:lnTo>
                  <a:lnTo>
                    <a:pt x="348562" y="133611"/>
                  </a:lnTo>
                  <a:lnTo>
                    <a:pt x="355031" y="127944"/>
                  </a:lnTo>
                  <a:lnTo>
                    <a:pt x="346945" y="123896"/>
                  </a:lnTo>
                  <a:lnTo>
                    <a:pt x="346945" y="103213"/>
                  </a:lnTo>
                  <a:lnTo>
                    <a:pt x="264451" y="809"/>
                  </a:lnTo>
                  <a:lnTo>
                    <a:pt x="258791" y="0"/>
                  </a:lnTo>
                  <a:lnTo>
                    <a:pt x="250706" y="6477"/>
                  </a:lnTo>
                  <a:lnTo>
                    <a:pt x="249897" y="12954"/>
                  </a:lnTo>
                  <a:close/>
                </a:path>
                <a:path w="375285" h="276225">
                  <a:moveTo>
                    <a:pt x="350768" y="136187"/>
                  </a:moveTo>
                  <a:lnTo>
                    <a:pt x="353414" y="139279"/>
                  </a:lnTo>
                  <a:lnTo>
                    <a:pt x="353414" y="136850"/>
                  </a:lnTo>
                  <a:lnTo>
                    <a:pt x="350768" y="136187"/>
                  </a:lnTo>
                  <a:close/>
                </a:path>
                <a:path w="375285" h="276225">
                  <a:moveTo>
                    <a:pt x="348562" y="133611"/>
                  </a:moveTo>
                  <a:lnTo>
                    <a:pt x="350179" y="136040"/>
                  </a:lnTo>
                  <a:lnTo>
                    <a:pt x="350768" y="136187"/>
                  </a:lnTo>
                  <a:lnTo>
                    <a:pt x="348562" y="133611"/>
                  </a:lnTo>
                  <a:close/>
                </a:path>
                <a:path w="375285" h="276225">
                  <a:moveTo>
                    <a:pt x="234535" y="228406"/>
                  </a:moveTo>
                  <a:lnTo>
                    <a:pt x="234535" y="257497"/>
                  </a:lnTo>
                  <a:lnTo>
                    <a:pt x="327529" y="144946"/>
                  </a:lnTo>
                  <a:lnTo>
                    <a:pt x="329955" y="140898"/>
                  </a:lnTo>
                  <a:lnTo>
                    <a:pt x="329955" y="136040"/>
                  </a:lnTo>
                  <a:lnTo>
                    <a:pt x="326721" y="132802"/>
                  </a:lnTo>
                  <a:lnTo>
                    <a:pt x="318635" y="123356"/>
                  </a:lnTo>
                  <a:lnTo>
                    <a:pt x="318635" y="131992"/>
                  </a:lnTo>
                  <a:lnTo>
                    <a:pt x="317018" y="134421"/>
                  </a:lnTo>
                  <a:lnTo>
                    <a:pt x="313784" y="136850"/>
                  </a:lnTo>
                  <a:lnTo>
                    <a:pt x="308124" y="136850"/>
                  </a:lnTo>
                  <a:lnTo>
                    <a:pt x="308124" y="139279"/>
                  </a:lnTo>
                  <a:lnTo>
                    <a:pt x="234535" y="228406"/>
                  </a:lnTo>
                  <a:close/>
                </a:path>
                <a:path w="375285" h="276225">
                  <a:moveTo>
                    <a:pt x="303272" y="133611"/>
                  </a:moveTo>
                  <a:lnTo>
                    <a:pt x="305478" y="136187"/>
                  </a:lnTo>
                  <a:lnTo>
                    <a:pt x="308124" y="136850"/>
                  </a:lnTo>
                  <a:lnTo>
                    <a:pt x="313784" y="136850"/>
                  </a:lnTo>
                  <a:lnTo>
                    <a:pt x="317018" y="134421"/>
                  </a:lnTo>
                  <a:lnTo>
                    <a:pt x="318635" y="131992"/>
                  </a:lnTo>
                  <a:lnTo>
                    <a:pt x="309741" y="127944"/>
                  </a:lnTo>
                  <a:lnTo>
                    <a:pt x="303272" y="133611"/>
                  </a:lnTo>
                  <a:close/>
                </a:path>
                <a:path w="375285" h="276225">
                  <a:moveTo>
                    <a:pt x="309741" y="127944"/>
                  </a:moveTo>
                  <a:lnTo>
                    <a:pt x="318635" y="131992"/>
                  </a:lnTo>
                  <a:lnTo>
                    <a:pt x="318635" y="123356"/>
                  </a:lnTo>
                  <a:lnTo>
                    <a:pt x="317018" y="121467"/>
                  </a:lnTo>
                  <a:lnTo>
                    <a:pt x="317018" y="122276"/>
                  </a:lnTo>
                  <a:lnTo>
                    <a:pt x="309741" y="127944"/>
                  </a:lnTo>
                  <a:close/>
                </a:path>
                <a:path w="375285" h="276225">
                  <a:moveTo>
                    <a:pt x="301655" y="123896"/>
                  </a:moveTo>
                  <a:lnTo>
                    <a:pt x="309741" y="127944"/>
                  </a:lnTo>
                  <a:lnTo>
                    <a:pt x="317018" y="122276"/>
                  </a:lnTo>
                  <a:lnTo>
                    <a:pt x="314340" y="118954"/>
                  </a:lnTo>
                  <a:lnTo>
                    <a:pt x="312167" y="118228"/>
                  </a:lnTo>
                  <a:lnTo>
                    <a:pt x="308932" y="118228"/>
                  </a:lnTo>
                  <a:lnTo>
                    <a:pt x="305698" y="119038"/>
                  </a:lnTo>
                  <a:lnTo>
                    <a:pt x="303272" y="120657"/>
                  </a:lnTo>
                  <a:lnTo>
                    <a:pt x="301655" y="123896"/>
                  </a:lnTo>
                  <a:close/>
                </a:path>
                <a:path w="375285" h="276225">
                  <a:moveTo>
                    <a:pt x="314340" y="118954"/>
                  </a:moveTo>
                  <a:lnTo>
                    <a:pt x="317018" y="122276"/>
                  </a:lnTo>
                  <a:lnTo>
                    <a:pt x="317018" y="121467"/>
                  </a:lnTo>
                  <a:lnTo>
                    <a:pt x="314592" y="119038"/>
                  </a:lnTo>
                  <a:lnTo>
                    <a:pt x="314340" y="118954"/>
                  </a:lnTo>
                  <a:close/>
                </a:path>
                <a:path w="375285" h="276225">
                  <a:moveTo>
                    <a:pt x="301655" y="103213"/>
                  </a:moveTo>
                  <a:lnTo>
                    <a:pt x="301655" y="123896"/>
                  </a:lnTo>
                  <a:lnTo>
                    <a:pt x="303272" y="120657"/>
                  </a:lnTo>
                  <a:lnTo>
                    <a:pt x="305698" y="119038"/>
                  </a:lnTo>
                  <a:lnTo>
                    <a:pt x="308932" y="118228"/>
                  </a:lnTo>
                  <a:lnTo>
                    <a:pt x="312167" y="118228"/>
                  </a:lnTo>
                  <a:lnTo>
                    <a:pt x="314340" y="118954"/>
                  </a:lnTo>
                  <a:lnTo>
                    <a:pt x="301655" y="103213"/>
                  </a:lnTo>
                  <a:close/>
                </a:path>
                <a:path w="375285" h="276225">
                  <a:moveTo>
                    <a:pt x="189245" y="1619"/>
                  </a:moveTo>
                  <a:lnTo>
                    <a:pt x="189245" y="20240"/>
                  </a:lnTo>
                  <a:lnTo>
                    <a:pt x="211076" y="20240"/>
                  </a:lnTo>
                  <a:lnTo>
                    <a:pt x="303272" y="133611"/>
                  </a:lnTo>
                  <a:lnTo>
                    <a:pt x="309741" y="127944"/>
                  </a:lnTo>
                  <a:lnTo>
                    <a:pt x="301655" y="123896"/>
                  </a:lnTo>
                  <a:lnTo>
                    <a:pt x="301655" y="103213"/>
                  </a:lnTo>
                  <a:lnTo>
                    <a:pt x="222395" y="4857"/>
                  </a:lnTo>
                  <a:lnTo>
                    <a:pt x="220778" y="2428"/>
                  </a:lnTo>
                  <a:lnTo>
                    <a:pt x="217544" y="1619"/>
                  </a:lnTo>
                  <a:lnTo>
                    <a:pt x="189245" y="1619"/>
                  </a:lnTo>
                  <a:close/>
                </a:path>
                <a:path w="375285" h="276225">
                  <a:moveTo>
                    <a:pt x="305478" y="136187"/>
                  </a:moveTo>
                  <a:lnTo>
                    <a:pt x="308124" y="139279"/>
                  </a:lnTo>
                  <a:lnTo>
                    <a:pt x="308124" y="136850"/>
                  </a:lnTo>
                  <a:lnTo>
                    <a:pt x="305478" y="136187"/>
                  </a:lnTo>
                  <a:close/>
                </a:path>
                <a:path w="375285" h="276225">
                  <a:moveTo>
                    <a:pt x="303272" y="133611"/>
                  </a:moveTo>
                  <a:lnTo>
                    <a:pt x="304890" y="136040"/>
                  </a:lnTo>
                  <a:lnTo>
                    <a:pt x="305478" y="136187"/>
                  </a:lnTo>
                  <a:lnTo>
                    <a:pt x="303272" y="133611"/>
                  </a:lnTo>
                  <a:close/>
                </a:path>
                <a:path w="375285" h="276225">
                  <a:moveTo>
                    <a:pt x="0" y="133611"/>
                  </a:moveTo>
                  <a:lnTo>
                    <a:pt x="0" y="143327"/>
                  </a:lnTo>
                  <a:lnTo>
                    <a:pt x="4042" y="147375"/>
                  </a:lnTo>
                  <a:lnTo>
                    <a:pt x="8904" y="147375"/>
                  </a:lnTo>
                  <a:lnTo>
                    <a:pt x="278196" y="148185"/>
                  </a:lnTo>
                  <a:lnTo>
                    <a:pt x="281431" y="145756"/>
                  </a:lnTo>
                  <a:lnTo>
                    <a:pt x="284665" y="139279"/>
                  </a:lnTo>
                  <a:lnTo>
                    <a:pt x="283856" y="136040"/>
                  </a:lnTo>
                  <a:lnTo>
                    <a:pt x="282239" y="132802"/>
                  </a:lnTo>
                  <a:lnTo>
                    <a:pt x="255557" y="100505"/>
                  </a:lnTo>
                  <a:lnTo>
                    <a:pt x="255557" y="129563"/>
                  </a:lnTo>
                  <a:lnTo>
                    <a:pt x="4042" y="129563"/>
                  </a:lnTo>
                  <a:lnTo>
                    <a:pt x="0" y="133611"/>
                  </a:lnTo>
                  <a:close/>
                </a:path>
                <a:path w="375285" h="276225">
                  <a:moveTo>
                    <a:pt x="160126" y="9715"/>
                  </a:moveTo>
                  <a:lnTo>
                    <a:pt x="160934" y="13763"/>
                  </a:lnTo>
                  <a:lnTo>
                    <a:pt x="163360" y="16192"/>
                  </a:lnTo>
                  <a:lnTo>
                    <a:pt x="255557" y="129563"/>
                  </a:lnTo>
                  <a:lnTo>
                    <a:pt x="255557" y="100505"/>
                  </a:lnTo>
                  <a:lnTo>
                    <a:pt x="189245" y="20240"/>
                  </a:lnTo>
                  <a:lnTo>
                    <a:pt x="189245" y="1619"/>
                  </a:lnTo>
                  <a:lnTo>
                    <a:pt x="166594" y="1619"/>
                  </a:lnTo>
                  <a:lnTo>
                    <a:pt x="163360" y="3238"/>
                  </a:lnTo>
                  <a:lnTo>
                    <a:pt x="160126" y="9715"/>
                  </a:lnTo>
                  <a:close/>
                </a:path>
              </a:pathLst>
            </a:custGeom>
            <a:solidFill>
              <a:srgbClr val="1A1A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9A01D1C4-D679-07FF-6878-40004CFC11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39681" y="4997044"/>
              <a:ext cx="2204" cy="444730"/>
            </a:xfrm>
            <a:prstGeom prst="line">
              <a:avLst/>
            </a:prstGeom>
            <a:ln w="19050">
              <a:solidFill>
                <a:srgbClr val="1A1A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5" name="object 496">
            <a:extLst>
              <a:ext uri="{FF2B5EF4-FFF2-40B4-BE49-F238E27FC236}">
                <a16:creationId xmlns:a16="http://schemas.microsoft.com/office/drawing/2014/main" id="{2D247B10-C962-4C42-A03A-EA0852813D2D}"/>
              </a:ext>
            </a:extLst>
          </p:cNvPr>
          <p:cNvSpPr txBox="1">
            <a:spLocks/>
          </p:cNvSpPr>
          <p:nvPr/>
        </p:nvSpPr>
        <p:spPr>
          <a:xfrm>
            <a:off x="1759072" y="1149084"/>
            <a:ext cx="218066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z="1600" b="1" spc="95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T</a:t>
            </a:r>
            <a:r>
              <a:rPr sz="1600" b="1" spc="9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RAN</a:t>
            </a:r>
            <a:r>
              <a:rPr sz="1600" b="1" spc="95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SP</a:t>
            </a:r>
            <a:r>
              <a:rPr sz="1600" b="1" spc="1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O</a:t>
            </a:r>
            <a:r>
              <a:rPr sz="1600" b="1" spc="9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R</a:t>
            </a:r>
            <a:r>
              <a:rPr sz="1600" b="1" spc="95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T</a:t>
            </a:r>
            <a:r>
              <a:rPr sz="16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S</a:t>
            </a:r>
            <a:r>
              <a:rPr lang="fr-FR" sz="1600" b="1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Arial"/>
              </a:rPr>
              <a:t> MASSIFS</a:t>
            </a:r>
            <a:r>
              <a:rPr lang="fr-FR" sz="1600" dirty="0">
                <a:solidFill>
                  <a:schemeClr val="tx1">
                    <a:lumMod val="50000"/>
                  </a:schemeClr>
                </a:solidFill>
                <a:latin typeface="Arial Narrow" panose="020B0606020202030204" pitchFamily="34" charset="0"/>
                <a:cs typeface="Times New Roman"/>
              </a:rPr>
              <a:t>   </a:t>
            </a:r>
            <a:endParaRPr lang="fr-FR" sz="1050" spc="70" dirty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cs typeface="Arial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1486D310-7B45-EC1A-CD25-0B87E3A1B963}"/>
              </a:ext>
            </a:extLst>
          </p:cNvPr>
          <p:cNvGrpSpPr/>
          <p:nvPr/>
        </p:nvGrpSpPr>
        <p:grpSpPr>
          <a:xfrm rot="2877421">
            <a:off x="10230207" y="2405530"/>
            <a:ext cx="560199" cy="681007"/>
            <a:chOff x="7441231" y="901790"/>
            <a:chExt cx="914400" cy="914400"/>
          </a:xfrm>
        </p:grpSpPr>
        <p:pic>
          <p:nvPicPr>
            <p:cNvPr id="23" name="Graphique 22" descr="Avion avec un remplissage uni">
              <a:extLst>
                <a:ext uri="{FF2B5EF4-FFF2-40B4-BE49-F238E27FC236}">
                  <a16:creationId xmlns:a16="http://schemas.microsoft.com/office/drawing/2014/main" id="{0E074699-0BFA-B86F-F6D6-B19EFD719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7509029" y="943094"/>
              <a:ext cx="801201" cy="845091"/>
            </a:xfrm>
            <a:prstGeom prst="rect">
              <a:avLst/>
            </a:prstGeom>
          </p:spPr>
        </p:pic>
        <p:pic>
          <p:nvPicPr>
            <p:cNvPr id="20" name="Graphique 19" descr="Avion contour">
              <a:extLst>
                <a:ext uri="{FF2B5EF4-FFF2-40B4-BE49-F238E27FC236}">
                  <a16:creationId xmlns:a16="http://schemas.microsoft.com/office/drawing/2014/main" id="{62566471-CFDF-A7D4-D0EA-6FD256639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7441231" y="901790"/>
              <a:ext cx="914400" cy="914400"/>
            </a:xfrm>
            <a:prstGeom prst="rect">
              <a:avLst/>
            </a:prstGeom>
          </p:spPr>
        </p:pic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D7C93945-F31E-9FF5-CA25-1CEECFE1958C}"/>
              </a:ext>
            </a:extLst>
          </p:cNvPr>
          <p:cNvGrpSpPr/>
          <p:nvPr/>
        </p:nvGrpSpPr>
        <p:grpSpPr>
          <a:xfrm>
            <a:off x="10788309" y="2459999"/>
            <a:ext cx="596382" cy="694256"/>
            <a:chOff x="10237174" y="2550154"/>
            <a:chExt cx="958160" cy="965762"/>
          </a:xfrm>
        </p:grpSpPr>
        <p:pic>
          <p:nvPicPr>
            <p:cNvPr id="27" name="Graphique 26" descr="Bateau remorqueur avec un remplissage uni">
              <a:extLst>
                <a:ext uri="{FF2B5EF4-FFF2-40B4-BE49-F238E27FC236}">
                  <a16:creationId xmlns:a16="http://schemas.microsoft.com/office/drawing/2014/main" id="{AE326798-D821-AEF0-F1E8-E2F02471F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0280934" y="2601516"/>
              <a:ext cx="914400" cy="914400"/>
            </a:xfrm>
            <a:prstGeom prst="rect">
              <a:avLst/>
            </a:prstGeom>
          </p:spPr>
        </p:pic>
        <p:pic>
          <p:nvPicPr>
            <p:cNvPr id="29" name="Graphique 28" descr="Bateau remorqueur contour">
              <a:extLst>
                <a:ext uri="{FF2B5EF4-FFF2-40B4-BE49-F238E27FC236}">
                  <a16:creationId xmlns:a16="http://schemas.microsoft.com/office/drawing/2014/main" id="{640DEFDF-A37C-51BA-B708-B696E5095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0237174" y="2550154"/>
              <a:ext cx="914400" cy="914400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D37DE23-510B-19F1-AB27-9B0ABF505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2756" y="6429600"/>
            <a:ext cx="5146489" cy="252000"/>
          </a:xfrm>
        </p:spPr>
        <p:txBody>
          <a:bodyPr/>
          <a:lstStyle/>
          <a:p>
            <a:r>
              <a:rPr lang="fr-FR"/>
              <a:t>APPROVISIONNEMENT DE LA FRANCE EN ÉNERGIES LIQUIDES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110147E7-36C3-800E-6300-389181B7755B}"/>
              </a:ext>
            </a:extLst>
          </p:cNvPr>
          <p:cNvSpPr/>
          <p:nvPr/>
        </p:nvSpPr>
        <p:spPr>
          <a:xfrm>
            <a:off x="55171" y="1060848"/>
            <a:ext cx="4037277" cy="4067993"/>
          </a:xfrm>
          <a:prstGeom prst="roundRect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96215"/>
      </p:ext>
    </p:extLst>
  </p:cSld>
  <p:clrMapOvr>
    <a:masterClrMapping/>
  </p:clrMapOvr>
</p:sld>
</file>

<file path=ppt/theme/theme1.xml><?xml version="1.0" encoding="utf-8"?>
<a:theme xmlns:a="http://schemas.openxmlformats.org/drawingml/2006/main" name="Ufip">
  <a:themeElements>
    <a:clrScheme name="Ufip - Conférence de presse">
      <a:dk1>
        <a:srgbClr val="4D4D4F"/>
      </a:dk1>
      <a:lt1>
        <a:sysClr val="window" lastClr="FFFFFF"/>
      </a:lt1>
      <a:dk2>
        <a:srgbClr val="2D3F88"/>
      </a:dk2>
      <a:lt2>
        <a:srgbClr val="A7A9B0"/>
      </a:lt2>
      <a:accent1>
        <a:srgbClr val="EE312F"/>
      </a:accent1>
      <a:accent2>
        <a:srgbClr val="008DD0"/>
      </a:accent2>
      <a:accent3>
        <a:srgbClr val="72BF44"/>
      </a:accent3>
      <a:accent4>
        <a:srgbClr val="2D3F88"/>
      </a:accent4>
      <a:accent5>
        <a:srgbClr val="808285"/>
      </a:accent5>
      <a:accent6>
        <a:srgbClr val="EE312F"/>
      </a:accent6>
      <a:hlink>
        <a:srgbClr val="008DD0"/>
      </a:hlink>
      <a:folHlink>
        <a:srgbClr val="72BF44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71D7879-5486-48B0-8B91-E6A4FF352399}" vid="{EE32877C-22FA-4E5C-A110-B1B648B97EEB}"/>
    </a:ext>
  </a:extLst>
</a:theme>
</file>

<file path=ppt/theme/theme2.xml><?xml version="1.0" encoding="utf-8"?>
<a:theme xmlns:a="http://schemas.openxmlformats.org/drawingml/2006/main" name="Ufip - Chapitre bleu foncé">
  <a:themeElements>
    <a:clrScheme name="Ufip - Conférence de presse">
      <a:dk1>
        <a:srgbClr val="4D4D4F"/>
      </a:dk1>
      <a:lt1>
        <a:sysClr val="window" lastClr="FFFFFF"/>
      </a:lt1>
      <a:dk2>
        <a:srgbClr val="2D3F88"/>
      </a:dk2>
      <a:lt2>
        <a:srgbClr val="A7A9B0"/>
      </a:lt2>
      <a:accent1>
        <a:srgbClr val="EE312F"/>
      </a:accent1>
      <a:accent2>
        <a:srgbClr val="008DD0"/>
      </a:accent2>
      <a:accent3>
        <a:srgbClr val="72BF44"/>
      </a:accent3>
      <a:accent4>
        <a:srgbClr val="2D3F88"/>
      </a:accent4>
      <a:accent5>
        <a:srgbClr val="808285"/>
      </a:accent5>
      <a:accent6>
        <a:srgbClr val="EE312F"/>
      </a:accent6>
      <a:hlink>
        <a:srgbClr val="008DD0"/>
      </a:hlink>
      <a:folHlink>
        <a:srgbClr val="72BF44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D3F88"/>
        </a:solidFill>
        <a:ln w="88900">
          <a:solidFill>
            <a:srgbClr val="1A1A1E"/>
          </a:solidFill>
        </a:ln>
      </a:spPr>
      <a:bodyPr rtlCol="0" anchor="ctr"/>
      <a:lstStyle>
        <a:defPPr algn="ctr">
          <a:defRPr>
            <a:ln w="155575" cap="rnd">
              <a:solidFill>
                <a:schemeClr val="tx1"/>
              </a:solidFill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71D7879-5486-48B0-8B91-E6A4FF352399}" vid="{11D38A7C-B031-46A2-8321-3FC77CCB57B2}"/>
    </a:ext>
  </a:extLst>
</a:theme>
</file>

<file path=ppt/theme/theme3.xml><?xml version="1.0" encoding="utf-8"?>
<a:theme xmlns:a="http://schemas.openxmlformats.org/drawingml/2006/main" name="Ufip - Chapitre bleu clair">
  <a:themeElements>
    <a:clrScheme name="Ufip - Conférence de presse">
      <a:dk1>
        <a:srgbClr val="4D4D4F"/>
      </a:dk1>
      <a:lt1>
        <a:sysClr val="window" lastClr="FFFFFF"/>
      </a:lt1>
      <a:dk2>
        <a:srgbClr val="2D3F88"/>
      </a:dk2>
      <a:lt2>
        <a:srgbClr val="A7A9B0"/>
      </a:lt2>
      <a:accent1>
        <a:srgbClr val="EE312F"/>
      </a:accent1>
      <a:accent2>
        <a:srgbClr val="008DD0"/>
      </a:accent2>
      <a:accent3>
        <a:srgbClr val="72BF44"/>
      </a:accent3>
      <a:accent4>
        <a:srgbClr val="2D3F88"/>
      </a:accent4>
      <a:accent5>
        <a:srgbClr val="808285"/>
      </a:accent5>
      <a:accent6>
        <a:srgbClr val="EE312F"/>
      </a:accent6>
      <a:hlink>
        <a:srgbClr val="008DD0"/>
      </a:hlink>
      <a:folHlink>
        <a:srgbClr val="72BF44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71D7879-5486-48B0-8B91-E6A4FF352399}" vid="{1DFD3D79-0E19-47D6-BEFA-FE2686177807}"/>
    </a:ext>
  </a:extLst>
</a:theme>
</file>

<file path=ppt/theme/theme4.xml><?xml version="1.0" encoding="utf-8"?>
<a:theme xmlns:a="http://schemas.openxmlformats.org/drawingml/2006/main" name="Ufip - Chapitre vert">
  <a:themeElements>
    <a:clrScheme name="Ufip - Conférence de presse">
      <a:dk1>
        <a:srgbClr val="4D4D4F"/>
      </a:dk1>
      <a:lt1>
        <a:sysClr val="window" lastClr="FFFFFF"/>
      </a:lt1>
      <a:dk2>
        <a:srgbClr val="2D3F88"/>
      </a:dk2>
      <a:lt2>
        <a:srgbClr val="A7A9B0"/>
      </a:lt2>
      <a:accent1>
        <a:srgbClr val="EE312F"/>
      </a:accent1>
      <a:accent2>
        <a:srgbClr val="008DD0"/>
      </a:accent2>
      <a:accent3>
        <a:srgbClr val="72BF44"/>
      </a:accent3>
      <a:accent4>
        <a:srgbClr val="2D3F88"/>
      </a:accent4>
      <a:accent5>
        <a:srgbClr val="808285"/>
      </a:accent5>
      <a:accent6>
        <a:srgbClr val="EE312F"/>
      </a:accent6>
      <a:hlink>
        <a:srgbClr val="008DD0"/>
      </a:hlink>
      <a:folHlink>
        <a:srgbClr val="72BF44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71D7879-5486-48B0-8B91-E6A4FF352399}" vid="{42FD974D-65CC-48A2-BF27-DDACF51B8F4E}"/>
    </a:ext>
  </a:extLst>
</a:theme>
</file>

<file path=ppt/theme/theme5.xml><?xml version="1.0" encoding="utf-8"?>
<a:theme xmlns:a="http://schemas.openxmlformats.org/drawingml/2006/main" name="Ufip - Chapitre gris">
  <a:themeElements>
    <a:clrScheme name="Ufip - Conférence de presse">
      <a:dk1>
        <a:srgbClr val="4D4D4F"/>
      </a:dk1>
      <a:lt1>
        <a:sysClr val="window" lastClr="FFFFFF"/>
      </a:lt1>
      <a:dk2>
        <a:srgbClr val="2D3F88"/>
      </a:dk2>
      <a:lt2>
        <a:srgbClr val="A7A9B0"/>
      </a:lt2>
      <a:accent1>
        <a:srgbClr val="EE312F"/>
      </a:accent1>
      <a:accent2>
        <a:srgbClr val="008DD0"/>
      </a:accent2>
      <a:accent3>
        <a:srgbClr val="72BF44"/>
      </a:accent3>
      <a:accent4>
        <a:srgbClr val="2D3F88"/>
      </a:accent4>
      <a:accent5>
        <a:srgbClr val="808285"/>
      </a:accent5>
      <a:accent6>
        <a:srgbClr val="EE312F"/>
      </a:accent6>
      <a:hlink>
        <a:srgbClr val="008DD0"/>
      </a:hlink>
      <a:folHlink>
        <a:srgbClr val="72BF44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71D7879-5486-48B0-8B91-E6A4FF352399}" vid="{A9B97FDD-7C56-43F7-A801-B71BF71FFAFC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leu chaud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Bleu chaud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054C32361A14BA2FA8C7D86E28EF0" ma:contentTypeVersion="35" ma:contentTypeDescription="Crée un document." ma:contentTypeScope="" ma:versionID="99f08d3429e234bc8e0b24b59c652a5e">
  <xsd:schema xmlns:xsd="http://www.w3.org/2001/XMLSchema" xmlns:xs="http://www.w3.org/2001/XMLSchema" xmlns:p="http://schemas.microsoft.com/office/2006/metadata/properties" xmlns:ns2="46fdbe9c-4d62-47d8-9e0d-bf9ce839d8d4" xmlns:ns3="ef8e5e82-7fc5-4d7d-9a35-d194530a2935" targetNamespace="http://schemas.microsoft.com/office/2006/metadata/properties" ma:root="true" ma:fieldsID="e85018a3e51f54a4e1b78cba71857ef8" ns2:_="" ns3:_="">
    <xsd:import namespace="46fdbe9c-4d62-47d8-9e0d-bf9ce839d8d4"/>
    <xsd:import namespace="ef8e5e82-7fc5-4d7d-9a35-d194530a2935"/>
    <xsd:element name="properties">
      <xsd:complexType>
        <xsd:sequence>
          <xsd:element name="documentManagement">
            <xsd:complexType>
              <xsd:all>
                <xsd:element ref="ns2:Typededocument" minOccurs="0"/>
                <xsd:element ref="ns2:Origine_x002f_Source" minOccurs="0"/>
                <xsd:element ref="ns2:Statut" minOccurs="0"/>
                <xsd:element ref="ns2:Dateparution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TaxKeywordTaxHTField" minOccurs="0"/>
                <xsd:element ref="ns2:Ev_x00e9_nement_x002f_R_x00e9_union_x002f_GT" minOccurs="0"/>
                <xsd:element ref="ns2:Confidentialit_x00e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dbe9c-4d62-47d8-9e0d-bf9ce839d8d4" elementFormDefault="qualified">
    <xsd:import namespace="http://schemas.microsoft.com/office/2006/documentManagement/types"/>
    <xsd:import namespace="http://schemas.microsoft.com/office/infopath/2007/PartnerControls"/>
    <xsd:element name="Typededocument" ma:index="3" nillable="true" ma:displayName="Type de document" ma:format="RadioButtons" ma:internalName="Typededocument">
      <xsd:simpleType>
        <xsd:restriction base="dms:Choice">
          <xsd:enumeration value="Textes de loi"/>
          <xsd:enumeration value="Articles"/>
          <xsd:enumeration value="Courriers"/>
          <xsd:enumeration value="CR Réunions"/>
          <xsd:enumeration value="DOC Réunions"/>
          <xsd:enumeration value="Résumé texte de loi"/>
          <xsd:enumeration value="CP / Position UfipEM"/>
          <xsd:enumeration value="Etudes / Plans"/>
          <xsd:enumeration value="Présentation"/>
          <xsd:enumeration value="Procédure"/>
          <xsd:enumeration value="Logo / Image"/>
        </xsd:restriction>
      </xsd:simpleType>
    </xsd:element>
    <xsd:element name="Origine_x002f_Source" ma:index="5" nillable="true" ma:displayName="Origine/Source/Auteur" ma:format="RadioButtons" ma:internalName="Origine_x002f_Source">
      <xsd:simpleType>
        <xsd:union memberTypes="dms:Text">
          <xsd:simpleType>
            <xsd:restriction base="dms:Choice">
              <xsd:enumeration value="La Tribune"/>
              <xsd:enumeration value="FuelsEurope"/>
            </xsd:restriction>
          </xsd:simpleType>
        </xsd:union>
      </xsd:simpleType>
    </xsd:element>
    <xsd:element name="Statut" ma:index="6" nillable="true" ma:displayName="Statut" ma:format="Dropdown" ma:internalName="Statut">
      <xsd:simpleType>
        <xsd:restriction base="dms:Choice">
          <xsd:enumeration value="Travail en cours"/>
          <xsd:enumeration value="Prêt "/>
          <xsd:enumeration value="Envoyé"/>
        </xsd:restriction>
      </xsd:simpleType>
    </xsd:element>
    <xsd:element name="Dateparution" ma:index="7" nillable="true" ma:displayName="Date Evénement/Réunion/GT" ma:format="DateOnly" ma:internalName="Dateparution">
      <xsd:simpleType>
        <xsd:restriction base="dms:DateTim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4d793db6-979e-4836-9e59-2a9f43693a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Ev_x00e9_nement_x002f_R_x00e9_union_x002f_GT" ma:index="29" nillable="true" ma:displayName="Evénement/Réunion/GT" ma:format="Dropdown" ma:internalName="Ev_x00e9_nement_x002f_R_x00e9_union_x002f_GT">
      <xsd:simpleType>
        <xsd:union memberTypes="dms:Text">
          <xsd:simpleType>
            <xsd:restriction base="dms:Choice">
              <xsd:enumeration value="Choix 1"/>
              <xsd:enumeration value="Choix 2"/>
              <xsd:enumeration value="Choix 3"/>
            </xsd:restriction>
          </xsd:simpleType>
        </xsd:union>
      </xsd:simpleType>
    </xsd:element>
    <xsd:element name="Confidentialit_x00e9_" ma:index="30" nillable="true" ma:displayName="Confidentialité" ma:format="Dropdown" ma:internalName="Confidentialit_x00e9_">
      <xsd:simpleType>
        <xsd:restriction base="dms:Choice">
          <xsd:enumeration value="1 Interne"/>
          <xsd:enumeration value="2 Adhérents"/>
          <xsd:enumeration value="3 Tous public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e5e82-7fc5-4d7d-9a35-d194530a29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fd582a6-c5b4-40c8-a948-85d752f7e2f7}" ma:internalName="TaxCatchAll" ma:showField="CatchAllData" ma:web="ef8e5e82-7fc5-4d7d-9a35-d194530a29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5" nillable="true" ma:taxonomy="true" ma:internalName="TaxKeywordTaxHTField" ma:taxonomyFieldName="TaxKeyword" ma:displayName="Mots clés d’entreprise" ma:fieldId="{23f27201-bee3-471e-b2e7-b64fd8b7ca38}" ma:taxonomyMulti="true" ma:sspId="4d793db6-979e-4836-9e59-2a9f43693a9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igine_x002f_Source xmlns="46fdbe9c-4d62-47d8-9e0d-bf9ce839d8d4" xsi:nil="true"/>
    <Statut xmlns="46fdbe9c-4d62-47d8-9e0d-bf9ce839d8d4" xsi:nil="true"/>
    <Typededocument xmlns="46fdbe9c-4d62-47d8-9e0d-bf9ce839d8d4" xsi:nil="true"/>
    <Confidentialit_x00e9_ xmlns="46fdbe9c-4d62-47d8-9e0d-bf9ce839d8d4" xsi:nil="true"/>
    <Dateparution xmlns="46fdbe9c-4d62-47d8-9e0d-bf9ce839d8d4" xsi:nil="true"/>
    <Ev_x00e9_nement_x002f_R_x00e9_union_x002f_GT xmlns="46fdbe9c-4d62-47d8-9e0d-bf9ce839d8d4" xsi:nil="true"/>
    <TaxKeywordTaxHTField xmlns="ef8e5e82-7fc5-4d7d-9a35-d194530a2935">
      <Terms xmlns="http://schemas.microsoft.com/office/infopath/2007/PartnerControls"/>
    </TaxKeywordTaxHTField>
    <TaxCatchAll xmlns="ef8e5e82-7fc5-4d7d-9a35-d194530a2935" xsi:nil="true"/>
    <lcf76f155ced4ddcb4097134ff3c332f xmlns="46fdbe9c-4d62-47d8-9e0d-bf9ce839d8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2BEE87-51DA-47B6-A343-64A1AB9AE3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50FC4B-8626-4506-A957-D6E9B263973B}"/>
</file>

<file path=customXml/itemProps3.xml><?xml version="1.0" encoding="utf-8"?>
<ds:datastoreItem xmlns:ds="http://schemas.openxmlformats.org/officeDocument/2006/customXml" ds:itemID="{5332D0CE-F976-4894-9D19-95BD1FDD9204}">
  <ds:schemaRefs>
    <ds:schemaRef ds:uri="http://purl.org/dc/elements/1.1/"/>
    <ds:schemaRef ds:uri="12411fee-52e5-4a91-adb8-1fe44ef96c0b"/>
    <ds:schemaRef ds:uri="49d7194b-ab1c-4f22-9cbf-81081ad7117b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6fdbe9c-4d62-47d8-9e0d-bf9ce839d8d4"/>
    <ds:schemaRef ds:uri="ef8e5e82-7fc5-4d7d-9a35-d194530a293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422</TotalTime>
  <Words>2904</Words>
  <Application>Microsoft Office PowerPoint</Application>
  <PresentationFormat>Grand écran</PresentationFormat>
  <Paragraphs>666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13</vt:i4>
      </vt:variant>
    </vt:vector>
  </HeadingPairs>
  <TitlesOfParts>
    <vt:vector size="31" baseType="lpstr">
      <vt:lpstr>Arial</vt:lpstr>
      <vt:lpstr>Arial Narrow</vt:lpstr>
      <vt:lpstr>Calibri</vt:lpstr>
      <vt:lpstr>CIDFont+F2</vt:lpstr>
      <vt:lpstr>CIDFont+F3</vt:lpstr>
      <vt:lpstr>eui-default</vt:lpstr>
      <vt:lpstr>Helvetica</vt:lpstr>
      <vt:lpstr>Myriad Pro Light</vt:lpstr>
      <vt:lpstr>MyriadPro-Regular</vt:lpstr>
      <vt:lpstr>Oswald</vt:lpstr>
      <vt:lpstr>Roboto</vt:lpstr>
      <vt:lpstr>Satoshi-Medium</vt:lpstr>
      <vt:lpstr>Wingdings</vt:lpstr>
      <vt:lpstr>Ufip</vt:lpstr>
      <vt:lpstr>Ufip - Chapitre bleu foncé</vt:lpstr>
      <vt:lpstr>Ufip - Chapitre bleu clair</vt:lpstr>
      <vt:lpstr>Ufip - Chapitre vert</vt:lpstr>
      <vt:lpstr>Ufip - Chapitre gris</vt:lpstr>
      <vt:lpstr>Approvisionnement de La France en ÉNERGIES Liquides</vt:lpstr>
      <vt:lpstr>Chiffres clés</vt:lpstr>
      <vt:lpstr>Pour couvrir ses besoins en énergies liquides, la France doit produire ou importer du pétrole brut, des biocarburants et des produits finis pétroliers</vt:lpstr>
      <vt:lpstr>La France s’approvisionne du monde entier pour alimenter ses plateformes industrielles de raffinage en pétrole brut</vt:lpstr>
      <vt:lpstr>Les plateformes industrielles de production d’énergies liquides en France</vt:lpstr>
      <vt:lpstr>Les déséquilibres entre consommation et production entraînent des volumes d’importations conséquents</vt:lpstr>
      <vt:lpstr>Focus Transition Énergétique : vers des Plateformes Industrielles de plus en plus bas carbone</vt:lpstr>
      <vt:lpstr>Focus Transition Énergétique :  cas d’une bioraffinerie orientée production de SAF*</vt:lpstr>
      <vt:lpstr>Un maillage de dépôts pétroliers secondaires irrigue tout le territoire</vt:lpstr>
      <vt:lpstr>En Gazole*: La France, comme l’Europe, a substitué ses importations de gazole russe pour couvrir ses besoins en 2023</vt:lpstr>
      <vt:lpstr>Les carburants liquides restent la principale énergie des transports routiers</vt:lpstr>
      <vt:lpstr>Le réseau de stations-service assure l’essentiel des ventes de carburants routiers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contact@ufipem.fr</dc:creator>
  <cp:lastModifiedBy>Marthe Behrend</cp:lastModifiedBy>
  <cp:revision>9</cp:revision>
  <cp:lastPrinted>2024-07-03T07:51:51Z</cp:lastPrinted>
  <dcterms:created xsi:type="dcterms:W3CDTF">2022-04-29T08:25:11Z</dcterms:created>
  <dcterms:modified xsi:type="dcterms:W3CDTF">2025-04-15T15:10:30Z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0x0101002E2054C32361A14BA2FA8C7D86E28EF0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